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ichael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 (Not very creative)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-l</a:t>
            </a:r>
            <a:r>
              <a:rPr sz="215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4800" spc="-75" dirty="0"/>
              <a:t>“</a:t>
            </a:r>
            <a:r>
              <a:rPr sz="4800" spc="85" dirty="0"/>
              <a:t>WordPress</a:t>
            </a:r>
            <a:r>
              <a:rPr sz="4800" spc="-175" dirty="0"/>
              <a:t> </a:t>
            </a:r>
            <a:r>
              <a:rPr lang="en-US" sz="4800" spc="-175" dirty="0"/>
              <a:t>Database data exfiltration</a:t>
            </a:r>
            <a:r>
              <a:rPr sz="4800" spc="-135" dirty="0"/>
              <a:t>”</a:t>
            </a:r>
            <a:endParaRPr sz="4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credentials.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chemeClr val="bg1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chemeClr val="bg1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FF0000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4800" b="0" i="0" u="none" strike="noStrike" kern="0" cap="none" spc="-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“</a:t>
            </a:r>
            <a:r>
              <a:rPr kumimoji="0" lang="en-US" sz="4800" b="0" i="0" u="none" strike="noStrike" kern="0" cap="none" spc="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kumimoji="0" lang="en-US" sz="4800" b="0" i="0" u="none" strike="noStrike" kern="0" cap="none" spc="-1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 Database data exfiltration</a:t>
            </a:r>
            <a:r>
              <a:rPr kumimoji="0" lang="en-US" sz="4800" b="0" i="0" u="none" strike="noStrike" kern="0" cap="none" spc="-1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rgbClr val="FF0000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chemeClr val="bg1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(“/bin/bash”);’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35845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Having SSH access open is not necessarily bad, but it must be secured to keep threat actors from gaining access and using it to infiltrate the network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While t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here </a:t>
                      </a:r>
                      <a:r>
                        <a:rPr lang="en-US"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lang="en-US"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4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 </a:t>
                      </a:r>
                      <a:r>
                        <a:rPr lang="en-US"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gained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lang="en-US"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about the systems users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lang="en-US"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 will also have the means to do malicious activity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Database data exfiltration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lang="en-US"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it gives 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gives the threat actor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the ability to maintain access and control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name 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machines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</a:t>
            </a:r>
            <a:r>
              <a:rPr lang="en-US" sz="3100" spc="-225" dirty="0" err="1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lang="en-US" sz="5250" spc="90" dirty="0"/>
              <a:t>s</a:t>
            </a:r>
            <a:r>
              <a:rPr sz="5250" spc="-270" dirty="0"/>
              <a:t> </a:t>
            </a:r>
            <a:r>
              <a:rPr sz="5250" spc="165" dirty="0"/>
              <a:t>in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775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Resea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1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abilitie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18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Conﬁrme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chemeClr val="bg1"/>
                </a:solidFill>
                <a:latin typeface="Trebuchet MS"/>
                <a:cs typeface="Trebuchet MS"/>
              </a:rPr>
              <a:t>Messages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365"/>
              </a:spcBef>
            </a:pPr>
            <a:r>
              <a:rPr sz="1800" spc="55" dirty="0">
                <a:solidFill>
                  <a:srgbClr val="FF0000"/>
                </a:solidFill>
                <a:latin typeface="Trebuchet MS"/>
                <a:cs typeface="Trebuchet MS"/>
              </a:rPr>
              <a:t>wpscan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 --url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http://192.168.1.110/wordpress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--</a:t>
            </a:r>
            <a:r>
              <a:rPr sz="1800" spc="-50" dirty="0" err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15" dirty="0" err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endParaRPr sz="1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1277</Words>
  <Application>Microsoft Office PowerPoint</Application>
  <PresentationFormat>Custom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usernames in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“WordPress Database data exfiltration”</vt:lpstr>
      <vt:lpstr>Exploitation: 4 “WordPress Database data exfiltration”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21</cp:revision>
  <dcterms:created xsi:type="dcterms:W3CDTF">2022-06-11T15:56:19Z</dcterms:created>
  <dcterms:modified xsi:type="dcterms:W3CDTF">2022-06-14T16:32:51Z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