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6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5BC6B-41B6-A14C-9371-86408C54C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3D880B-8E8C-DF4B-B685-B9A853821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FED212-EB44-2F49-8BC3-A27C8F59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BC41BB-7D84-814D-971A-BA6A32C1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9D6B5F-35CE-E747-9FCB-9FB2A501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9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D27A4-DD0E-AA42-A401-0E92B6FA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E728CE-CFC3-3E43-A695-82E35CF3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2B3D4A-E8A3-194F-9495-A5577CB4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6F2125-BAFF-C245-BBB9-1D80200B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5F92-F01D-5546-846E-D0C66706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F9A2CAC-C707-0B46-A278-D06F1E72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ABA03A-976A-E247-ABA5-9A90D6D9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8BD32F-383E-DE42-83B4-56C51F74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BB91D7-C927-9A4C-85C3-93951548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EFF872-A0D2-1446-A52C-D86D9517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40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96E7CC-F09C-6B41-92BF-FAE753A8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406A4-C3B0-5440-BD3C-6394EAED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31B3A0-0B44-624B-8C3E-67240502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547ADC-DF7A-4C48-9F90-7D48DE76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CFCB3-34E0-CF4C-B9E5-89895E22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70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28767-B073-A640-825C-CA208CFA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B2271-0B87-754F-AE98-36E19F62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23D343-5F52-CA43-965C-8437876F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6FECB0-04B8-9545-AA08-FCB80158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629898-1F7D-6841-83E7-F17543D5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84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2B481-9FF3-CC41-8F2A-C2B9A5BD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4CE69-01FC-C049-BE5F-838484B58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CE55D8-0CF5-3A45-92DC-FE038CC87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C1A9EC-CFAD-F048-9BA9-EB9105CF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BBD214-75EA-7849-AD70-753A1A50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10FC69-3F4F-7C41-BAA2-F7BC76D9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2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15707-CFAE-6940-98AB-A936D3C9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8D5E4E-ED07-874C-96A3-08F7AD18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03AA4-1662-2343-88C6-0824AFCC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3FE60D-5BA9-784D-93BE-A8CB3CE88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773B76-57A5-C84C-AC93-AD2206C5C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4E9A8B-D640-BC42-9BEE-8789FD84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93F29DE-C616-F34D-B845-A28C9BDD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B61DB1-3B8B-5043-A039-D7873742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51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06156-CC9E-384F-B803-D6A7B62C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1B606B-46AB-0849-A712-917A4171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B280FA-566D-6B40-A1FD-B4D7CE4C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C04419-CAA5-CA4C-9C93-78F1E6CD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2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DE3C84-54F5-FD49-9168-5E8667D4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2F8CFA-45CB-9C4B-AD58-12A02D4A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8153D-6339-164D-99EB-598C98A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6D970-7A82-A84A-8C09-557F8A98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62797-8D40-1D4F-A74C-040E62F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4BCF5B-B067-9945-940C-DF47F72C5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F371A9-8E73-4141-B61A-8F2A8A13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102B3E-6BE6-2D49-A585-75017BCC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A7C98D-322C-FB45-BE28-3D77815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82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5E243-71BA-E041-B734-E8765E71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315503-77D6-CC4A-BF3F-C4FE23876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592EE8-CA57-FD4A-B7D2-C4F503A3E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E5B65B-3BBF-BF4C-9B99-1E388010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DDBCFB-D513-2B41-B9F7-F8B8180F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01AAB1-2125-5B4D-A017-A8F23EE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31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EC84DE5-FAA5-8442-B7EB-3F2B403F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983D2C-E3C2-E245-A400-1B61D007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9FC7A-97E8-2342-B362-84BE6E62D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58519C-DF30-6D43-845B-C6D93D311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C85EE9-4B99-FE47-AAF4-225A6052A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08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ola 3">
            <a:extLst>
              <a:ext uri="{FF2B5EF4-FFF2-40B4-BE49-F238E27FC236}">
                <a16:creationId xmlns:a16="http://schemas.microsoft.com/office/drawing/2014/main" id="{C2E56C44-D7A2-184A-B4C8-BE24698AE4B9}"/>
              </a:ext>
            </a:extLst>
          </p:cNvPr>
          <p:cNvSpPr/>
          <p:nvPr/>
        </p:nvSpPr>
        <p:spPr>
          <a:xfrm>
            <a:off x="3897013" y="583085"/>
            <a:ext cx="4423719" cy="2804983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0" bIns="108000" rtlCol="0" anchor="ctr">
            <a:normAutofit/>
          </a:bodyPr>
          <a:lstStyle/>
          <a:p>
            <a:pPr algn="ctr"/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SERVER APPLICATION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7511E6-6D8F-D04B-A0E1-C0C96B7D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707" y="2723839"/>
            <a:ext cx="4075293" cy="293214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C394770-0116-0B42-8BB6-BD2FDA903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5272087"/>
            <a:ext cx="3171825" cy="158591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0D392-D899-A54A-B627-CE8541263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4" y="3732212"/>
            <a:ext cx="1539875" cy="153987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CADBBD53-0FF7-1645-A19F-E51786C9F322}"/>
              </a:ext>
            </a:extLst>
          </p:cNvPr>
          <p:cNvSpPr/>
          <p:nvPr/>
        </p:nvSpPr>
        <p:spPr>
          <a:xfrm>
            <a:off x="324642" y="2723839"/>
            <a:ext cx="2154238" cy="48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WEB APPLICATION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FFA1ED9-98F5-3342-906E-89F27DD253E6}"/>
              </a:ext>
            </a:extLst>
          </p:cNvPr>
          <p:cNvSpPr/>
          <p:nvPr/>
        </p:nvSpPr>
        <p:spPr>
          <a:xfrm>
            <a:off x="4673599" y="5822794"/>
            <a:ext cx="2154238" cy="48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WEB APPLICATION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5BA9828-0D12-DA4B-94E4-BC8A27D57960}"/>
              </a:ext>
            </a:extLst>
          </p:cNvPr>
          <p:cNvCxnSpPr>
            <a:cxnSpLocks/>
          </p:cNvCxnSpPr>
          <p:nvPr/>
        </p:nvCxnSpPr>
        <p:spPr>
          <a:xfrm flipV="1">
            <a:off x="1337111" y="3273985"/>
            <a:ext cx="1" cy="8272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A09A791-B0A7-8444-A84B-50873C7F244F}"/>
              </a:ext>
            </a:extLst>
          </p:cNvPr>
          <p:cNvCxnSpPr>
            <a:cxnSpLocks/>
          </p:cNvCxnSpPr>
          <p:nvPr/>
        </p:nvCxnSpPr>
        <p:spPr>
          <a:xfrm flipV="1">
            <a:off x="3669148" y="6099330"/>
            <a:ext cx="100445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>
            <a:extLst>
              <a:ext uri="{FF2B5EF4-FFF2-40B4-BE49-F238E27FC236}">
                <a16:creationId xmlns:a16="http://schemas.microsoft.com/office/drawing/2014/main" id="{E971E18E-ECEF-E541-9514-A66F7D05C976}"/>
              </a:ext>
            </a:extLst>
          </p:cNvPr>
          <p:cNvCxnSpPr>
            <a:cxnSpLocks/>
          </p:cNvCxnSpPr>
          <p:nvPr/>
        </p:nvCxnSpPr>
        <p:spPr>
          <a:xfrm flipV="1">
            <a:off x="1959222" y="1335890"/>
            <a:ext cx="2286217" cy="1407077"/>
          </a:xfrm>
          <a:prstGeom prst="curved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7 31">
            <a:extLst>
              <a:ext uri="{FF2B5EF4-FFF2-40B4-BE49-F238E27FC236}">
                <a16:creationId xmlns:a16="http://schemas.microsoft.com/office/drawing/2014/main" id="{42907216-9AB4-1842-BF95-59EA64D062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5989" y="3937391"/>
            <a:ext cx="2434725" cy="1336082"/>
          </a:xfrm>
          <a:prstGeom prst="curved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metto 1 34">
            <a:extLst>
              <a:ext uri="{FF2B5EF4-FFF2-40B4-BE49-F238E27FC236}">
                <a16:creationId xmlns:a16="http://schemas.microsoft.com/office/drawing/2014/main" id="{A1F3C315-3357-2D4F-B08D-C542BB91BDD6}"/>
              </a:ext>
            </a:extLst>
          </p:cNvPr>
          <p:cNvSpPr/>
          <p:nvPr/>
        </p:nvSpPr>
        <p:spPr>
          <a:xfrm>
            <a:off x="2269459" y="3573805"/>
            <a:ext cx="2457450" cy="1354138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EACH VEHICLE HAS ITS OWN APPLICATION TO COMMUNICATE WITH THE SERVER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5745A87-E382-9848-AED9-334960482C81}"/>
              </a:ext>
            </a:extLst>
          </p:cNvPr>
          <p:cNvSpPr txBox="1"/>
          <p:nvPr/>
        </p:nvSpPr>
        <p:spPr>
          <a:xfrm>
            <a:off x="2355076" y="1507298"/>
            <a:ext cx="1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2E295F5-44E5-DC40-802F-20240B33EE2D}"/>
              </a:ext>
            </a:extLst>
          </p:cNvPr>
          <p:cNvSpPr txBox="1"/>
          <p:nvPr/>
        </p:nvSpPr>
        <p:spPr>
          <a:xfrm>
            <a:off x="5447340" y="4536763"/>
            <a:ext cx="1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38" name="Freccia bidirezionale orizzontale 37">
            <a:extLst>
              <a:ext uri="{FF2B5EF4-FFF2-40B4-BE49-F238E27FC236}">
                <a16:creationId xmlns:a16="http://schemas.microsoft.com/office/drawing/2014/main" id="{C042834D-F9C1-614F-BB8A-AD9DAF615178}"/>
              </a:ext>
            </a:extLst>
          </p:cNvPr>
          <p:cNvSpPr/>
          <p:nvPr/>
        </p:nvSpPr>
        <p:spPr>
          <a:xfrm rot="2062259">
            <a:off x="8134860" y="2442887"/>
            <a:ext cx="1251893" cy="451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umetto 1 38">
            <a:extLst>
              <a:ext uri="{FF2B5EF4-FFF2-40B4-BE49-F238E27FC236}">
                <a16:creationId xmlns:a16="http://schemas.microsoft.com/office/drawing/2014/main" id="{169E3F4D-038A-DE41-9307-91DB47B4C3BE}"/>
              </a:ext>
            </a:extLst>
          </p:cNvPr>
          <p:cNvSpPr/>
          <p:nvPr/>
        </p:nvSpPr>
        <p:spPr>
          <a:xfrm>
            <a:off x="8445108" y="830229"/>
            <a:ext cx="2457450" cy="1354138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THE SERVER APPLICATION STORES PERSISTENT DATA TO MONITOR THE AREA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4BE54860-005F-0048-B8FE-12BB4C4D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45" y="1750526"/>
            <a:ext cx="1146499" cy="1146499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4C7690F7-8B47-C84C-864E-32FF5A542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281" y="4956967"/>
            <a:ext cx="1177646" cy="1177646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80DC920D-7146-184E-8A49-405B48E5E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618" y="132157"/>
            <a:ext cx="911089" cy="1696144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126E1F0E-F809-DC4B-A514-185603EFB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4019" y="830229"/>
            <a:ext cx="1345408" cy="538163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E6F87717-D836-7948-B117-B53A63BF6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7241" y="5099408"/>
            <a:ext cx="2588013" cy="103520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C677CF5-57F6-C244-BBB8-A5D753BB0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7842" y="1099310"/>
            <a:ext cx="1228081" cy="8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50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Utente di Microsoft Office</cp:lastModifiedBy>
  <cp:revision>7</cp:revision>
  <cp:lastPrinted>2019-02-20T11:43:38Z</cp:lastPrinted>
  <dcterms:created xsi:type="dcterms:W3CDTF">2019-02-20T11:26:48Z</dcterms:created>
  <dcterms:modified xsi:type="dcterms:W3CDTF">2019-02-20T12:43:54Z</dcterms:modified>
</cp:coreProperties>
</file>