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643DB-6F30-1240-9784-A94F00EE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4D70C8-6B5B-9C4B-9B82-5BD0535A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4CD49-CC83-E046-B93E-1F134502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DD315-E4DA-8E49-BF7A-EA81FA7F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67EF2-8685-344D-9F9D-405E0B68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0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30D7F-FA38-A14F-98E3-CA47A791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E2C9EC-EE2B-D04F-8030-3B9F57AC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26063D-F301-B647-A088-D20242C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A1160-DD65-AF47-AB19-D26452E5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246CC-8821-D647-B1B9-8C8A8FB1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4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DE9681-2F35-DB42-80B3-B9078016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6FE34-96D1-0F4C-AF5F-9C932F9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4B95D-91DF-8B46-BAB6-63F43FC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D5F27-2004-CC45-B078-2A17AB8E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010D20-E8F4-124D-A1F6-0903354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7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5F9A8-4515-8E4A-ABD9-D4E9A49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F901B-87C5-4B49-90A7-4943EEB1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267F8-104D-0040-8E33-E43B0F94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8D4C5B-13E0-F44B-8CD6-8B362A3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F5F0C-16C9-DD4C-A033-9B8EBCCA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E3159-E2BD-7248-96CE-8EE10C29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FDB5F8-4A26-DE4D-B062-AE245D7F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F0E463-12E2-BE4C-9A6C-212DB79A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BEA23-930C-1944-A7B4-3453DD51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86408F-B569-D541-A15E-7E6DC5A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7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040A5-9A52-F44D-872F-7BBD1BFC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2B60E-96FD-4340-BBB1-5B34BE51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F3E762-E26E-664D-9ED0-6D032AF8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6784E7-BF1F-8A4F-BE04-BFB3720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F46E1C-E772-FC4D-840E-EF53D343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FBF356-EF6F-8F48-B8AB-B2464D03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6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45310-7953-C44E-ACA3-00144CD5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3E0F18-680A-7549-B9BE-A4F56C7B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891A62-BC88-6F4C-BFE5-CFA33E4B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33ACE0-2F57-C249-98DA-AA57273C6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7848A-A102-9C4A-9FB5-C57CCC68F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0D4C6B-5753-F94A-8FA4-7452CE12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FA67A3-25CA-5D49-B2BF-F56489C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3E0296-DEAA-2948-9F2B-41526AF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6A1D9-578C-AF40-97B6-D0AFEE80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94264F-BF56-1F46-A7FC-075EAF60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7AC989-D29C-2C46-A4FD-83BFA2BE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CA1FE-084D-7147-94FA-FD7FED8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75457F-9F4A-9946-A321-49A33429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CC5AE5-3E38-F84C-8C80-DF7C288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56707-C300-5F47-BE59-EB269461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9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4C984-6803-A34D-AD9D-3A34857A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BF11D-6BBA-8146-BCD0-76A4CFD4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4C1012-71CB-8848-8779-59F21E25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D98C88-47B8-BA41-B156-6F12E16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2C927-8C8F-8A49-B3F8-BE562934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7636C-A2AE-6444-97F5-53ED646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EF410-F7AC-2D4F-BF83-32E7575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DB9BD7-5B78-5543-86B8-DFE39B5BE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2DA89-DD0E-B740-8354-0EA72D4C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D3F952-F00F-2D4B-87FC-C8D8838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691D08-83D4-E74F-81FB-51E0F59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E64CE6-03DA-5E4D-A0C7-9B1DFF50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DFDCBC-6000-B04F-ADD2-1B77049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6444E8-A927-F64E-A8A4-BBAAE3A7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73C86E-49BB-6A4C-B8FA-AE2383BA3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E0DBD-DE50-4F41-914D-10149806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D0214-9905-BA44-9962-FD31E9977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A0B7B51-638A-7346-83D1-6850688A519E}"/>
              </a:ext>
            </a:extLst>
          </p:cNvPr>
          <p:cNvSpPr/>
          <p:nvPr/>
        </p:nvSpPr>
        <p:spPr>
          <a:xfrm>
            <a:off x="2707574" y="1211283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8298920-B6CB-514C-9C86-AB1A55B839DB}"/>
              </a:ext>
            </a:extLst>
          </p:cNvPr>
          <p:cNvSpPr/>
          <p:nvPr/>
        </p:nvSpPr>
        <p:spPr>
          <a:xfrm>
            <a:off x="6766956" y="3344882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P5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C2FE9CC-C985-E747-9F42-EE5F6FFE51A5}"/>
              </a:ext>
            </a:extLst>
          </p:cNvPr>
          <p:cNvSpPr/>
          <p:nvPr/>
        </p:nvSpPr>
        <p:spPr>
          <a:xfrm>
            <a:off x="2548741" y="3691246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8520383-1CF8-E545-A455-89D778D0051D}"/>
              </a:ext>
            </a:extLst>
          </p:cNvPr>
          <p:cNvSpPr/>
          <p:nvPr/>
        </p:nvSpPr>
        <p:spPr>
          <a:xfrm>
            <a:off x="4640031" y="1781299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P2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AA15E9C-E1C2-484F-BBB6-9EB01D4536D6}"/>
              </a:ext>
            </a:extLst>
          </p:cNvPr>
          <p:cNvSpPr/>
          <p:nvPr/>
        </p:nvSpPr>
        <p:spPr>
          <a:xfrm>
            <a:off x="4640030" y="3255816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8625B4-595F-8D4F-A0F9-74ACC2E0A587}"/>
              </a:ext>
            </a:extLst>
          </p:cNvPr>
          <p:cNvSpPr/>
          <p:nvPr/>
        </p:nvSpPr>
        <p:spPr>
          <a:xfrm>
            <a:off x="4744189" y="5110347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P6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7E076C1-C480-F84B-B005-A4CF85E470D6}"/>
              </a:ext>
            </a:extLst>
          </p:cNvPr>
          <p:cNvCxnSpPr/>
          <p:nvPr/>
        </p:nvCxnSpPr>
        <p:spPr>
          <a:xfrm>
            <a:off x="3277589" y="1615044"/>
            <a:ext cx="1362441" cy="320634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D30D511-4DF0-D249-8513-0AF1BBB2AF72}"/>
              </a:ext>
            </a:extLst>
          </p:cNvPr>
          <p:cNvCxnSpPr>
            <a:cxnSpLocks/>
          </p:cNvCxnSpPr>
          <p:nvPr/>
        </p:nvCxnSpPr>
        <p:spPr>
          <a:xfrm>
            <a:off x="5314204" y="2351315"/>
            <a:ext cx="1452752" cy="9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7323128-6731-354B-AF4F-7808778A79B7}"/>
              </a:ext>
            </a:extLst>
          </p:cNvPr>
          <p:cNvCxnSpPr>
            <a:cxnSpLocks/>
          </p:cNvCxnSpPr>
          <p:nvPr/>
        </p:nvCxnSpPr>
        <p:spPr>
          <a:xfrm flipH="1">
            <a:off x="3118756" y="2292925"/>
            <a:ext cx="1514227" cy="1398321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5478273-936F-774F-94CA-742ADEE20FF9}"/>
              </a:ext>
            </a:extLst>
          </p:cNvPr>
          <p:cNvCxnSpPr>
            <a:cxnSpLocks/>
          </p:cNvCxnSpPr>
          <p:nvPr/>
        </p:nvCxnSpPr>
        <p:spPr>
          <a:xfrm>
            <a:off x="3118756" y="4261262"/>
            <a:ext cx="1521274" cy="999507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CB6E062-1C14-8D41-9474-7635E9C4D460}"/>
              </a:ext>
            </a:extLst>
          </p:cNvPr>
          <p:cNvCxnSpPr>
            <a:cxnSpLocks/>
          </p:cNvCxnSpPr>
          <p:nvPr/>
        </p:nvCxnSpPr>
        <p:spPr>
          <a:xfrm>
            <a:off x="4925037" y="3914898"/>
            <a:ext cx="104159" cy="119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830D55C-AA0E-274A-BE43-BDD653F68FC4}"/>
              </a:ext>
            </a:extLst>
          </p:cNvPr>
          <p:cNvCxnSpPr>
            <a:cxnSpLocks/>
          </p:cNvCxnSpPr>
          <p:nvPr/>
        </p:nvCxnSpPr>
        <p:spPr>
          <a:xfrm>
            <a:off x="4925037" y="2408710"/>
            <a:ext cx="0" cy="75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D4D83D8-71E4-7344-8811-2DD59B921253}"/>
              </a:ext>
            </a:extLst>
          </p:cNvPr>
          <p:cNvCxnSpPr>
            <a:cxnSpLocks/>
          </p:cNvCxnSpPr>
          <p:nvPr/>
        </p:nvCxnSpPr>
        <p:spPr>
          <a:xfrm flipH="1">
            <a:off x="5314203" y="3940628"/>
            <a:ext cx="1521274" cy="13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B1455DC-ABCF-1648-B6A5-4B41F903D7CB}"/>
              </a:ext>
            </a:extLst>
          </p:cNvPr>
          <p:cNvCxnSpPr>
            <a:cxnSpLocks/>
          </p:cNvCxnSpPr>
          <p:nvPr/>
        </p:nvCxnSpPr>
        <p:spPr>
          <a:xfrm flipV="1">
            <a:off x="3209067" y="3629890"/>
            <a:ext cx="136244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7D8F8446-5155-7947-A0FF-02E228D7AF49}"/>
              </a:ext>
            </a:extLst>
          </p:cNvPr>
          <p:cNvSpPr/>
          <p:nvPr/>
        </p:nvSpPr>
        <p:spPr>
          <a:xfrm>
            <a:off x="2492519" y="994373"/>
            <a:ext cx="1000125" cy="1003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1140EAC2-9C09-384E-8090-9EC83759F14C}"/>
              </a:ext>
            </a:extLst>
          </p:cNvPr>
          <p:cNvSpPr/>
          <p:nvPr/>
        </p:nvSpPr>
        <p:spPr>
          <a:xfrm>
            <a:off x="4529133" y="4893437"/>
            <a:ext cx="1000125" cy="100383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er 42">
            <a:extLst>
              <a:ext uri="{FF2B5EF4-FFF2-40B4-BE49-F238E27FC236}">
                <a16:creationId xmlns:a16="http://schemas.microsoft.com/office/drawing/2014/main" id="{F5E0280A-F8C1-7242-A6E9-E42DE89B6488}"/>
              </a:ext>
            </a:extLst>
          </p:cNvPr>
          <p:cNvSpPr/>
          <p:nvPr/>
        </p:nvSpPr>
        <p:spPr>
          <a:xfrm>
            <a:off x="6459032" y="3044042"/>
            <a:ext cx="1185862" cy="11974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Per 43">
            <a:extLst>
              <a:ext uri="{FF2B5EF4-FFF2-40B4-BE49-F238E27FC236}">
                <a16:creationId xmlns:a16="http://schemas.microsoft.com/office/drawing/2014/main" id="{AD450666-0DFD-B04F-8398-7DFB13AE24E0}"/>
              </a:ext>
            </a:extLst>
          </p:cNvPr>
          <p:cNvSpPr/>
          <p:nvPr/>
        </p:nvSpPr>
        <p:spPr>
          <a:xfrm>
            <a:off x="4347976" y="2983490"/>
            <a:ext cx="1185862" cy="1197427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91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Utente di Microsoft Office</cp:lastModifiedBy>
  <cp:revision>3</cp:revision>
  <cp:lastPrinted>2019-02-25T15:51:55Z</cp:lastPrinted>
  <dcterms:created xsi:type="dcterms:W3CDTF">2019-02-25T15:43:13Z</dcterms:created>
  <dcterms:modified xsi:type="dcterms:W3CDTF">2019-02-25T15:53:48Z</dcterms:modified>
</cp:coreProperties>
</file>