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9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8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63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25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50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00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76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04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8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3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2A796-1585-4939-BA32-502020EC1D55}" type="datetimeFigureOut">
              <a:rPr lang="it-IT" smtClean="0"/>
              <a:t>11/11/2015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4C29-2475-4DF3-AEF4-1D443671FB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53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02973"/>
              </p:ext>
            </p:extLst>
          </p:nvPr>
        </p:nvGraphicFramePr>
        <p:xfrm>
          <a:off x="104343" y="2199503"/>
          <a:ext cx="1172519" cy="16525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2519"/>
              </a:tblGrid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IP_A</a:t>
                      </a:r>
                      <a:endParaRPr lang="it-IT" b="1" dirty="0"/>
                    </a:p>
                  </a:txBody>
                  <a:tcPr anchor="ctr"/>
                </a:tc>
              </a:tr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IP_B</a:t>
                      </a:r>
                      <a:endParaRPr lang="it-IT" b="1" dirty="0"/>
                    </a:p>
                  </a:txBody>
                  <a:tcPr anchor="ctr"/>
                </a:tc>
              </a:tr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PORT_A</a:t>
                      </a:r>
                      <a:endParaRPr lang="it-IT" b="1" dirty="0"/>
                    </a:p>
                  </a:txBody>
                  <a:tcPr anchor="ctr"/>
                </a:tc>
              </a:tr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PORT_B</a:t>
                      </a:r>
                      <a:endParaRPr lang="it-IT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9192"/>
              </p:ext>
            </p:extLst>
          </p:nvPr>
        </p:nvGraphicFramePr>
        <p:xfrm>
          <a:off x="4145004" y="2199503"/>
          <a:ext cx="1172519" cy="16525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2519"/>
              </a:tblGrid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IP_NAT</a:t>
                      </a:r>
                      <a:endParaRPr lang="it-IT" b="1" dirty="0"/>
                    </a:p>
                  </a:txBody>
                  <a:tcPr anchor="ctr"/>
                </a:tc>
              </a:tr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IP_B</a:t>
                      </a:r>
                      <a:endParaRPr lang="it-IT" b="1" dirty="0"/>
                    </a:p>
                  </a:txBody>
                  <a:tcPr anchor="ctr"/>
                </a:tc>
              </a:tr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PORT_X</a:t>
                      </a:r>
                      <a:endParaRPr lang="it-IT" b="1" dirty="0"/>
                    </a:p>
                  </a:txBody>
                  <a:tcPr anchor="ctr"/>
                </a:tc>
              </a:tr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PORT_B</a:t>
                      </a:r>
                      <a:endParaRPr lang="it-IT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99515"/>
              </p:ext>
            </p:extLst>
          </p:nvPr>
        </p:nvGraphicFramePr>
        <p:xfrm>
          <a:off x="8185665" y="2199503"/>
          <a:ext cx="1172519" cy="16525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2519"/>
              </a:tblGrid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IP_B</a:t>
                      </a:r>
                      <a:endParaRPr lang="it-IT" b="1" dirty="0"/>
                    </a:p>
                  </a:txBody>
                  <a:tcPr anchor="ctr"/>
                </a:tc>
              </a:tr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IP_NAT</a:t>
                      </a:r>
                      <a:endParaRPr lang="it-IT" b="1" dirty="0"/>
                    </a:p>
                  </a:txBody>
                  <a:tcPr anchor="ctr"/>
                </a:tc>
              </a:tr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PORT_B</a:t>
                      </a:r>
                      <a:endParaRPr lang="it-IT" b="1" dirty="0"/>
                    </a:p>
                  </a:txBody>
                  <a:tcPr anchor="ctr"/>
                </a:tc>
              </a:tr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PORT_X</a:t>
                      </a:r>
                      <a:endParaRPr lang="it-IT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476418" y="1787611"/>
            <a:ext cx="42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p1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517079" y="1787611"/>
            <a:ext cx="42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557740" y="1787611"/>
            <a:ext cx="42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p3</a:t>
            </a:r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93727" y="21152"/>
            <a:ext cx="9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hostA</a:t>
            </a:r>
            <a:endParaRPr lang="it-IT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8304107" y="58611"/>
            <a:ext cx="9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hostB</a:t>
            </a:r>
            <a:endParaRPr lang="it-IT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228371" y="442619"/>
            <a:ext cx="9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NAT</a:t>
            </a:r>
            <a:endParaRPr lang="it-IT" dirty="0"/>
          </a:p>
        </p:txBody>
      </p:sp>
      <p:cxnSp>
        <p:nvCxnSpPr>
          <p:cNvPr id="70" name="Connettore 4 69"/>
          <p:cNvCxnSpPr/>
          <p:nvPr/>
        </p:nvCxnSpPr>
        <p:spPr>
          <a:xfrm>
            <a:off x="923762" y="899661"/>
            <a:ext cx="3697663" cy="14721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Tablet computer"/>
          <p:cNvGrpSpPr/>
          <p:nvPr/>
        </p:nvGrpSpPr>
        <p:grpSpPr>
          <a:xfrm>
            <a:off x="265001" y="407334"/>
            <a:ext cx="851200" cy="895014"/>
            <a:chOff x="3279525" y="5274038"/>
            <a:chExt cx="851200" cy="895014"/>
          </a:xfrm>
        </p:grpSpPr>
        <p:sp>
          <p:nvSpPr>
            <p:cNvPr id="11" name="Figura a mano libera 10"/>
            <p:cNvSpPr/>
            <p:nvPr/>
          </p:nvSpPr>
          <p:spPr>
            <a:xfrm>
              <a:off x="3279527" y="5787395"/>
              <a:ext cx="849049" cy="344668"/>
            </a:xfrm>
            <a:custGeom>
              <a:avLst/>
              <a:gdLst/>
              <a:ahLst/>
              <a:cxnLst/>
              <a:rect l="0" t="0" r="0" b="0"/>
              <a:pathLst>
                <a:path w="849049" h="344668">
                  <a:moveTo>
                    <a:pt x="217438" y="0"/>
                  </a:moveTo>
                  <a:lnTo>
                    <a:pt x="849049" y="117407"/>
                  </a:lnTo>
                  <a:cubicBezTo>
                    <a:pt x="849049" y="117407"/>
                    <a:pt x="707539" y="349503"/>
                    <a:pt x="702707" y="344668"/>
                  </a:cubicBezTo>
                  <a:cubicBezTo>
                    <a:pt x="702676" y="344668"/>
                    <a:pt x="0" y="207188"/>
                    <a:pt x="0" y="207188"/>
                  </a:cubicBezTo>
                  <a:lnTo>
                    <a:pt x="217438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5400000" scaled="0"/>
            </a:gradFill>
            <a:ln w="7600" cap="flat">
              <a:solidFill>
                <a:srgbClr val="D8D8D8"/>
              </a:solidFill>
              <a:bevel/>
            </a:ln>
          </p:spPr>
        </p:sp>
        <p:sp>
          <p:nvSpPr>
            <p:cNvPr id="12" name="Figura a mano libera 11"/>
            <p:cNvSpPr/>
            <p:nvPr/>
          </p:nvSpPr>
          <p:spPr>
            <a:xfrm>
              <a:off x="3279526" y="5994584"/>
              <a:ext cx="710244" cy="171309"/>
            </a:xfrm>
            <a:custGeom>
              <a:avLst/>
              <a:gdLst/>
              <a:ahLst/>
              <a:cxnLst/>
              <a:rect l="0" t="0" r="0" b="0"/>
              <a:pathLst>
                <a:path w="710244" h="171309">
                  <a:moveTo>
                    <a:pt x="0" y="0"/>
                  </a:moveTo>
                  <a:lnTo>
                    <a:pt x="710244" y="135508"/>
                  </a:lnTo>
                  <a:lnTo>
                    <a:pt x="708140" y="171309"/>
                  </a:lnTo>
                  <a:lnTo>
                    <a:pt x="0" y="414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BFBFBF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3" name="Figura a mano libera 12"/>
            <p:cNvSpPr/>
            <p:nvPr/>
          </p:nvSpPr>
          <p:spPr>
            <a:xfrm>
              <a:off x="3985213" y="5901348"/>
              <a:ext cx="143356" cy="267705"/>
            </a:xfrm>
            <a:custGeom>
              <a:avLst/>
              <a:gdLst/>
              <a:ahLst/>
              <a:cxnLst/>
              <a:rect l="0" t="0" r="0" b="0"/>
              <a:pathLst>
                <a:path w="143356" h="267705">
                  <a:moveTo>
                    <a:pt x="2454" y="228746"/>
                  </a:moveTo>
                  <a:lnTo>
                    <a:pt x="143356" y="0"/>
                  </a:lnTo>
                  <a:lnTo>
                    <a:pt x="143356" y="34531"/>
                  </a:lnTo>
                  <a:lnTo>
                    <a:pt x="0" y="267705"/>
                  </a:lnTo>
                  <a:lnTo>
                    <a:pt x="2454" y="228746"/>
                  </a:lnTo>
                  <a:close/>
                </a:path>
              </a:pathLst>
            </a:custGeom>
            <a:gradFill>
              <a:gsLst>
                <a:gs pos="0">
                  <a:srgbClr val="262626"/>
                </a:gs>
                <a:gs pos="100000">
                  <a:srgbClr val="FFFFFF"/>
                </a:gs>
              </a:gsLst>
              <a:lin ang="2700000" scaled="0"/>
            </a:gradFill>
            <a:ln w="7600" cap="flat">
              <a:noFill/>
              <a:bevel/>
            </a:ln>
          </p:spPr>
        </p:sp>
        <p:sp>
          <p:nvSpPr>
            <p:cNvPr id="14" name="Figura a mano libera 13"/>
            <p:cNvSpPr/>
            <p:nvPr/>
          </p:nvSpPr>
          <p:spPr>
            <a:xfrm>
              <a:off x="3404903" y="5796399"/>
              <a:ext cx="681713" cy="232638"/>
            </a:xfrm>
            <a:custGeom>
              <a:avLst/>
              <a:gdLst/>
              <a:ahLst/>
              <a:cxnLst/>
              <a:rect l="0" t="0" r="0" b="0"/>
              <a:pathLst>
                <a:path w="681713" h="232638">
                  <a:moveTo>
                    <a:pt x="98964" y="0"/>
                  </a:moveTo>
                  <a:lnTo>
                    <a:pt x="0" y="104302"/>
                  </a:lnTo>
                  <a:lnTo>
                    <a:pt x="619740" y="232638"/>
                  </a:lnTo>
                  <a:lnTo>
                    <a:pt x="681713" y="127479"/>
                  </a:lnTo>
                  <a:lnTo>
                    <a:pt x="98964" y="0"/>
                  </a:lnTo>
                  <a:close/>
                </a:path>
              </a:pathLst>
            </a:custGeom>
            <a:gradFill>
              <a:gsLst>
                <a:gs pos="0">
                  <a:srgbClr val="404040"/>
                </a:gs>
                <a:gs pos="100000">
                  <a:srgbClr val="BFBFBF"/>
                </a:gs>
              </a:gsLst>
              <a:lin ang="2700000" scaled="0"/>
            </a:gradFill>
            <a:ln w="7600" cap="flat">
              <a:noFill/>
              <a:bevel/>
            </a:ln>
          </p:spPr>
        </p:sp>
        <p:sp>
          <p:nvSpPr>
            <p:cNvPr id="15" name="Figura a mano libera 14"/>
            <p:cNvSpPr/>
            <p:nvPr/>
          </p:nvSpPr>
          <p:spPr>
            <a:xfrm>
              <a:off x="3522142" y="5954722"/>
              <a:ext cx="244921" cy="107703"/>
            </a:xfrm>
            <a:custGeom>
              <a:avLst/>
              <a:gdLst/>
              <a:ahLst/>
              <a:cxnLst/>
              <a:rect l="0" t="0" r="0" b="0"/>
              <a:pathLst>
                <a:path w="244921" h="107703">
                  <a:moveTo>
                    <a:pt x="0" y="68199"/>
                  </a:moveTo>
                  <a:lnTo>
                    <a:pt x="69891" y="0"/>
                  </a:lnTo>
                  <a:lnTo>
                    <a:pt x="244921" y="35326"/>
                  </a:lnTo>
                  <a:lnTo>
                    <a:pt x="182947" y="107703"/>
                  </a:lnTo>
                  <a:lnTo>
                    <a:pt x="0" y="68199"/>
                  </a:lnTo>
                  <a:close/>
                </a:path>
              </a:pathLst>
            </a:custGeom>
            <a:gradFill>
              <a:gsLst>
                <a:gs pos="0">
                  <a:srgbClr val="262626"/>
                </a:gs>
                <a:gs pos="100000">
                  <a:srgbClr val="BFBFBF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6" name="Figura a mano libera 15"/>
            <p:cNvSpPr/>
            <p:nvPr/>
          </p:nvSpPr>
          <p:spPr>
            <a:xfrm>
              <a:off x="3414802" y="5806308"/>
              <a:ext cx="666220" cy="214544"/>
            </a:xfrm>
            <a:custGeom>
              <a:avLst/>
              <a:gdLst/>
              <a:ahLst/>
              <a:cxnLst/>
              <a:rect l="0" t="0" r="0" b="0"/>
              <a:pathLst>
                <a:path w="666220" h="214544">
                  <a:moveTo>
                    <a:pt x="89940" y="0"/>
                  </a:moveTo>
                  <a:lnTo>
                    <a:pt x="0" y="90108"/>
                  </a:lnTo>
                  <a:lnTo>
                    <a:pt x="609591" y="214544"/>
                  </a:lnTo>
                  <a:lnTo>
                    <a:pt x="666220" y="124436"/>
                  </a:lnTo>
                  <a:lnTo>
                    <a:pt x="89940" y="0"/>
                  </a:lnTo>
                  <a:close/>
                </a:path>
                <a:path w="666220" h="214544" fill="none">
                  <a:moveTo>
                    <a:pt x="70331" y="17323"/>
                  </a:moveTo>
                  <a:lnTo>
                    <a:pt x="654712" y="143917"/>
                  </a:lnTo>
                  <a:moveTo>
                    <a:pt x="30690" y="95945"/>
                  </a:moveTo>
                  <a:lnTo>
                    <a:pt x="119242" y="5996"/>
                  </a:lnTo>
                  <a:moveTo>
                    <a:pt x="629136" y="180895"/>
                  </a:moveTo>
                  <a:lnTo>
                    <a:pt x="33247" y="55967"/>
                  </a:lnTo>
                  <a:moveTo>
                    <a:pt x="640326" y="162574"/>
                  </a:moveTo>
                  <a:lnTo>
                    <a:pt x="51149" y="35979"/>
                  </a:lnTo>
                  <a:moveTo>
                    <a:pt x="299863" y="132591"/>
                  </a:moveTo>
                  <a:lnTo>
                    <a:pt x="354209" y="57633"/>
                  </a:lnTo>
                  <a:moveTo>
                    <a:pt x="267895" y="125927"/>
                  </a:moveTo>
                  <a:lnTo>
                    <a:pt x="323840" y="50970"/>
                  </a:lnTo>
                  <a:moveTo>
                    <a:pt x="94627" y="110604"/>
                  </a:moveTo>
                  <a:lnTo>
                    <a:pt x="175187" y="17656"/>
                  </a:lnTo>
                  <a:moveTo>
                    <a:pt x="63937" y="103939"/>
                  </a:moveTo>
                  <a:lnTo>
                    <a:pt x="146415" y="10993"/>
                  </a:lnTo>
                  <a:moveTo>
                    <a:pt x="620186" y="198552"/>
                  </a:moveTo>
                  <a:lnTo>
                    <a:pt x="17902" y="73292"/>
                  </a:lnTo>
                  <a:moveTo>
                    <a:pt x="577988" y="207548"/>
                  </a:moveTo>
                  <a:lnTo>
                    <a:pt x="635530" y="119265"/>
                  </a:lnTo>
                  <a:moveTo>
                    <a:pt x="546019" y="200885"/>
                  </a:moveTo>
                  <a:lnTo>
                    <a:pt x="606759" y="110936"/>
                  </a:lnTo>
                  <a:moveTo>
                    <a:pt x="515649" y="194223"/>
                  </a:moveTo>
                  <a:lnTo>
                    <a:pt x="576389" y="104274"/>
                  </a:lnTo>
                  <a:moveTo>
                    <a:pt x="480484" y="189225"/>
                  </a:moveTo>
                  <a:lnTo>
                    <a:pt x="544421" y="95945"/>
                  </a:lnTo>
                  <a:moveTo>
                    <a:pt x="330233" y="140919"/>
                  </a:moveTo>
                  <a:lnTo>
                    <a:pt x="384580" y="62630"/>
                  </a:lnTo>
                  <a:moveTo>
                    <a:pt x="234329" y="119265"/>
                  </a:moveTo>
                  <a:lnTo>
                    <a:pt x="295068" y="42642"/>
                  </a:lnTo>
                  <a:moveTo>
                    <a:pt x="202360" y="112602"/>
                  </a:moveTo>
                  <a:lnTo>
                    <a:pt x="264698" y="35979"/>
                  </a:lnTo>
                  <a:moveTo>
                    <a:pt x="171990" y="105939"/>
                  </a:moveTo>
                  <a:lnTo>
                    <a:pt x="235926" y="29317"/>
                  </a:lnTo>
                  <a:moveTo>
                    <a:pt x="140022" y="99277"/>
                  </a:moveTo>
                  <a:lnTo>
                    <a:pt x="205556" y="24319"/>
                  </a:lnTo>
                  <a:moveTo>
                    <a:pt x="461303" y="165905"/>
                  </a:moveTo>
                  <a:lnTo>
                    <a:pt x="512452" y="89283"/>
                  </a:lnTo>
                  <a:moveTo>
                    <a:pt x="427736" y="160908"/>
                  </a:moveTo>
                  <a:lnTo>
                    <a:pt x="480484" y="84286"/>
                  </a:lnTo>
                  <a:moveTo>
                    <a:pt x="397366" y="152580"/>
                  </a:moveTo>
                  <a:lnTo>
                    <a:pt x="450114" y="75957"/>
                  </a:lnTo>
                  <a:moveTo>
                    <a:pt x="365398" y="145917"/>
                  </a:moveTo>
                  <a:lnTo>
                    <a:pt x="418145" y="69292"/>
                  </a:lnTo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2F2F2"/>
                </a:gs>
              </a:gsLst>
              <a:lin ang="0" scaled="0"/>
            </a:gradFill>
            <a:ln w="7600" cap="flat">
              <a:solidFill>
                <a:srgbClr val="595959"/>
              </a:solidFill>
              <a:bevel/>
            </a:ln>
          </p:spPr>
        </p:sp>
        <p:sp>
          <p:nvSpPr>
            <p:cNvPr id="17" name="Figura a mano libera 16"/>
            <p:cNvSpPr/>
            <p:nvPr/>
          </p:nvSpPr>
          <p:spPr>
            <a:xfrm>
              <a:off x="3333023" y="6015300"/>
              <a:ext cx="81108" cy="36258"/>
            </a:xfrm>
            <a:custGeom>
              <a:avLst/>
              <a:gdLst/>
              <a:ahLst/>
              <a:cxnLst/>
              <a:rect l="0" t="0" r="0" b="0"/>
              <a:pathLst>
                <a:path w="81108" h="36258">
                  <a:moveTo>
                    <a:pt x="0" y="0"/>
                  </a:moveTo>
                  <a:lnTo>
                    <a:pt x="81108" y="15539"/>
                  </a:lnTo>
                  <a:lnTo>
                    <a:pt x="81108" y="36258"/>
                  </a:lnTo>
                  <a:lnTo>
                    <a:pt x="0" y="2244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D0D0D"/>
                </a:gs>
                <a:gs pos="100000">
                  <a:srgbClr val="FFFFFF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18" name="Figura a mano libera 17"/>
            <p:cNvSpPr/>
            <p:nvPr/>
          </p:nvSpPr>
          <p:spPr>
            <a:xfrm>
              <a:off x="3339006" y="6021633"/>
              <a:ext cx="68453" cy="23827"/>
            </a:xfrm>
            <a:custGeom>
              <a:avLst/>
              <a:gdLst/>
              <a:ahLst/>
              <a:cxnLst/>
              <a:rect l="0" t="0" r="0" b="0"/>
              <a:pathLst>
                <a:path w="68453" h="23827">
                  <a:moveTo>
                    <a:pt x="0" y="0"/>
                  </a:moveTo>
                  <a:lnTo>
                    <a:pt x="67533" y="13237"/>
                  </a:lnTo>
                  <a:lnTo>
                    <a:pt x="68453" y="23827"/>
                  </a:lnTo>
                  <a:lnTo>
                    <a:pt x="920" y="123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0E0FF">
                    <a:alpha val="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19" name="Figura a mano libera 18"/>
            <p:cNvSpPr/>
            <p:nvPr/>
          </p:nvSpPr>
          <p:spPr>
            <a:xfrm>
              <a:off x="3441916" y="6033320"/>
              <a:ext cx="81108" cy="36258"/>
            </a:xfrm>
            <a:custGeom>
              <a:avLst/>
              <a:gdLst/>
              <a:ahLst/>
              <a:cxnLst/>
              <a:rect l="0" t="0" r="0" b="0"/>
              <a:pathLst>
                <a:path w="81108" h="36258">
                  <a:moveTo>
                    <a:pt x="0" y="0"/>
                  </a:moveTo>
                  <a:lnTo>
                    <a:pt x="81108" y="15539"/>
                  </a:lnTo>
                  <a:lnTo>
                    <a:pt x="81108" y="36258"/>
                  </a:lnTo>
                  <a:lnTo>
                    <a:pt x="0" y="2244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D0D0D"/>
                </a:gs>
                <a:gs pos="100000">
                  <a:srgbClr val="FFFFFF"/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20" name="Figura a mano libera 19"/>
            <p:cNvSpPr/>
            <p:nvPr/>
          </p:nvSpPr>
          <p:spPr>
            <a:xfrm>
              <a:off x="3447898" y="6039650"/>
              <a:ext cx="68453" cy="23827"/>
            </a:xfrm>
            <a:custGeom>
              <a:avLst/>
              <a:gdLst/>
              <a:ahLst/>
              <a:cxnLst/>
              <a:rect l="0" t="0" r="0" b="0"/>
              <a:pathLst>
                <a:path w="68453" h="23827">
                  <a:moveTo>
                    <a:pt x="0" y="0"/>
                  </a:moveTo>
                  <a:lnTo>
                    <a:pt x="67533" y="13237"/>
                  </a:lnTo>
                  <a:lnTo>
                    <a:pt x="68453" y="23827"/>
                  </a:lnTo>
                  <a:lnTo>
                    <a:pt x="920" y="123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0E0FF">
                    <a:alpha val="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21" name="Figura a mano libera 20"/>
            <p:cNvSpPr/>
            <p:nvPr/>
          </p:nvSpPr>
          <p:spPr>
            <a:xfrm>
              <a:off x="3526758" y="5954854"/>
              <a:ext cx="224987" cy="65394"/>
            </a:xfrm>
            <a:custGeom>
              <a:avLst/>
              <a:gdLst/>
              <a:ahLst/>
              <a:cxnLst/>
              <a:rect l="0" t="0" r="0" b="0"/>
              <a:pathLst>
                <a:path w="224987" h="65394">
                  <a:moveTo>
                    <a:pt x="0" y="65394"/>
                  </a:moveTo>
                  <a:lnTo>
                    <a:pt x="65274" y="0"/>
                  </a:lnTo>
                  <a:lnTo>
                    <a:pt x="224987" y="29395"/>
                  </a:lnTo>
                  <a:cubicBezTo>
                    <a:pt x="224987" y="29395"/>
                    <a:pt x="109280" y="14892"/>
                    <a:pt x="65274" y="29395"/>
                  </a:cubicBezTo>
                  <a:cubicBezTo>
                    <a:pt x="21269" y="43898"/>
                    <a:pt x="0" y="65394"/>
                    <a:pt x="0" y="6539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22" name="Figura a mano libera 21"/>
            <p:cNvSpPr/>
            <p:nvPr/>
          </p:nvSpPr>
          <p:spPr>
            <a:xfrm>
              <a:off x="3545592" y="5274955"/>
              <a:ext cx="562055" cy="700535"/>
            </a:xfrm>
            <a:custGeom>
              <a:avLst/>
              <a:gdLst/>
              <a:ahLst/>
              <a:cxnLst/>
              <a:rect l="0" t="0" r="0" b="0"/>
              <a:pathLst>
                <a:path w="562055" h="700535">
                  <a:moveTo>
                    <a:pt x="52395" y="0"/>
                  </a:moveTo>
                  <a:lnTo>
                    <a:pt x="0" y="445578"/>
                  </a:lnTo>
                  <a:lnTo>
                    <a:pt x="500134" y="700535"/>
                  </a:lnTo>
                  <a:lnTo>
                    <a:pt x="562055" y="252574"/>
                  </a:lnTo>
                  <a:lnTo>
                    <a:pt x="52395" y="0"/>
                  </a:lnTo>
                  <a:close/>
                </a:path>
              </a:pathLst>
            </a:custGeom>
            <a:gradFill>
              <a:gsLst>
                <a:gs pos="80000">
                  <a:srgbClr val="D8D8D8"/>
                </a:gs>
                <a:gs pos="100000">
                  <a:srgbClr val="F2F2F2"/>
                </a:gs>
              </a:gsLst>
              <a:lin ang="2700000" scaled="0"/>
            </a:gradFill>
            <a:ln w="7600" cap="flat">
              <a:noFill/>
              <a:bevel/>
            </a:ln>
          </p:spPr>
        </p:sp>
        <p:sp>
          <p:nvSpPr>
            <p:cNvPr id="23" name="Figura a mano libera 22"/>
            <p:cNvSpPr/>
            <p:nvPr/>
          </p:nvSpPr>
          <p:spPr>
            <a:xfrm>
              <a:off x="3568848" y="5327289"/>
              <a:ext cx="510849" cy="598163"/>
            </a:xfrm>
            <a:custGeom>
              <a:avLst/>
              <a:gdLst/>
              <a:ahLst/>
              <a:cxnLst/>
              <a:rect l="0" t="0" r="0" b="0"/>
              <a:pathLst>
                <a:path w="510849" h="598163">
                  <a:moveTo>
                    <a:pt x="49210" y="0"/>
                  </a:moveTo>
                  <a:lnTo>
                    <a:pt x="510849" y="228747"/>
                  </a:lnTo>
                  <a:lnTo>
                    <a:pt x="454609" y="598163"/>
                  </a:lnTo>
                  <a:lnTo>
                    <a:pt x="0" y="374181"/>
                  </a:lnTo>
                  <a:lnTo>
                    <a:pt x="49210" y="0"/>
                  </a:lnTo>
                  <a:close/>
                </a:path>
              </a:pathLst>
            </a:custGeom>
            <a:gradFill>
              <a:gsLst>
                <a:gs pos="0">
                  <a:srgbClr val="40FFFB"/>
                </a:gs>
                <a:gs pos="100000">
                  <a:srgbClr val="000080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24" name="Figura a mano libera 23"/>
            <p:cNvSpPr/>
            <p:nvPr/>
          </p:nvSpPr>
          <p:spPr>
            <a:xfrm>
              <a:off x="3572897" y="5334434"/>
              <a:ext cx="505629" cy="584182"/>
            </a:xfrm>
            <a:custGeom>
              <a:avLst/>
              <a:gdLst/>
              <a:ahLst/>
              <a:cxnLst/>
              <a:rect l="0" t="0" r="0" b="0"/>
              <a:pathLst>
                <a:path w="505629" h="584182">
                  <a:moveTo>
                    <a:pt x="45624" y="0"/>
                  </a:moveTo>
                  <a:lnTo>
                    <a:pt x="0" y="361452"/>
                  </a:lnTo>
                  <a:lnTo>
                    <a:pt x="448682" y="584182"/>
                  </a:lnTo>
                  <a:lnTo>
                    <a:pt x="505629" y="221600"/>
                  </a:lnTo>
                  <a:lnTo>
                    <a:pt x="45624" y="0"/>
                  </a:lnTo>
                  <a:close/>
                </a:path>
              </a:pathLst>
            </a:custGeom>
            <a:solidFill>
              <a:srgbClr val="FFFFFF">
                <a:alpha val="21000"/>
              </a:srgbClr>
            </a:solidFill>
            <a:ln w="7600" cap="flat">
              <a:noFill/>
              <a:bevel/>
            </a:ln>
          </p:spPr>
        </p:sp>
        <p:sp>
          <p:nvSpPr>
            <p:cNvPr id="25" name="Figura a mano libera 24"/>
            <p:cNvSpPr/>
            <p:nvPr/>
          </p:nvSpPr>
          <p:spPr>
            <a:xfrm>
              <a:off x="3583685" y="5334808"/>
              <a:ext cx="336932" cy="285943"/>
            </a:xfrm>
            <a:custGeom>
              <a:avLst/>
              <a:gdLst/>
              <a:ahLst/>
              <a:cxnLst/>
              <a:rect l="0" t="0" r="0" b="0"/>
              <a:pathLst>
                <a:path w="336932" h="285943">
                  <a:moveTo>
                    <a:pt x="0" y="285943"/>
                  </a:moveTo>
                  <a:lnTo>
                    <a:pt x="36877" y="0"/>
                  </a:lnTo>
                  <a:lnTo>
                    <a:pt x="336932" y="144559"/>
                  </a:lnTo>
                  <a:cubicBezTo>
                    <a:pt x="336932" y="144559"/>
                    <a:pt x="190526" y="123620"/>
                    <a:pt x="95263" y="173658"/>
                  </a:cubicBezTo>
                  <a:cubicBezTo>
                    <a:pt x="0" y="223698"/>
                    <a:pt x="0" y="285943"/>
                    <a:pt x="0" y="285943"/>
                  </a:cubicBezTo>
                  <a:close/>
                </a:path>
              </a:pathLst>
            </a:custGeom>
            <a:gradFill>
              <a:gsLst>
                <a:gs pos="0">
                  <a:srgbClr val="E0E0FF">
                    <a:alpha val="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26" name="Figura a mano libera 25"/>
            <p:cNvSpPr/>
            <p:nvPr/>
          </p:nvSpPr>
          <p:spPr>
            <a:xfrm>
              <a:off x="3597967" y="5274038"/>
              <a:ext cx="532759" cy="253489"/>
            </a:xfrm>
            <a:custGeom>
              <a:avLst/>
              <a:gdLst/>
              <a:ahLst/>
              <a:cxnLst/>
              <a:rect l="0" t="0" r="0" b="0"/>
              <a:pathLst>
                <a:path w="532759" h="253489">
                  <a:moveTo>
                    <a:pt x="0" y="914"/>
                  </a:moveTo>
                  <a:lnTo>
                    <a:pt x="38374" y="0"/>
                  </a:lnTo>
                  <a:lnTo>
                    <a:pt x="532759" y="245690"/>
                  </a:lnTo>
                  <a:lnTo>
                    <a:pt x="509658" y="253489"/>
                  </a:lnTo>
                  <a:lnTo>
                    <a:pt x="0" y="914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100000">
                  <a:srgbClr val="F2F2F2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27" name="Figura a mano libera 26"/>
            <p:cNvSpPr/>
            <p:nvPr/>
          </p:nvSpPr>
          <p:spPr>
            <a:xfrm>
              <a:off x="3412251" y="5803480"/>
              <a:ext cx="346182" cy="103394"/>
            </a:xfrm>
            <a:custGeom>
              <a:avLst/>
              <a:gdLst/>
              <a:ahLst/>
              <a:cxnLst/>
              <a:rect l="0" t="0" r="0" b="0"/>
              <a:pathLst>
                <a:path w="346182" h="103394">
                  <a:moveTo>
                    <a:pt x="0" y="103206"/>
                  </a:moveTo>
                  <a:lnTo>
                    <a:pt x="95511" y="-188"/>
                  </a:lnTo>
                  <a:lnTo>
                    <a:pt x="346182" y="59264"/>
                  </a:lnTo>
                  <a:cubicBezTo>
                    <a:pt x="346182" y="59264"/>
                    <a:pt x="207665" y="44759"/>
                    <a:pt x="138637" y="54428"/>
                  </a:cubicBezTo>
                  <a:cubicBezTo>
                    <a:pt x="69609" y="64097"/>
                    <a:pt x="0" y="103233"/>
                    <a:pt x="0" y="103206"/>
                  </a:cubicBezTo>
                  <a:close/>
                </a:path>
              </a:pathLst>
            </a:custGeom>
            <a:gradFill>
              <a:gsLst>
                <a:gs pos="0">
                  <a:srgbClr val="E0E0FF">
                    <a:alpha val="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28" name="Figura a mano libera 27"/>
            <p:cNvSpPr/>
            <p:nvPr/>
          </p:nvSpPr>
          <p:spPr>
            <a:xfrm>
              <a:off x="3721305" y="5783481"/>
              <a:ext cx="111366" cy="80113"/>
            </a:xfrm>
            <a:custGeom>
              <a:avLst/>
              <a:gdLst/>
              <a:ahLst/>
              <a:cxnLst/>
              <a:rect l="0" t="0" r="0" b="0"/>
              <a:pathLst>
                <a:path w="111366" h="80113">
                  <a:moveTo>
                    <a:pt x="0" y="26704"/>
                  </a:moveTo>
                  <a:lnTo>
                    <a:pt x="105844" y="80113"/>
                  </a:lnTo>
                  <a:lnTo>
                    <a:pt x="111366" y="54330"/>
                  </a:lnTo>
                  <a:lnTo>
                    <a:pt x="4602" y="0"/>
                  </a:lnTo>
                  <a:lnTo>
                    <a:pt x="0" y="26704"/>
                  </a:lnTo>
                  <a:close/>
                </a:path>
              </a:pathLst>
            </a:custGeom>
            <a:solidFill>
              <a:srgbClr val="0D0D0D"/>
            </a:solidFill>
            <a:ln w="7600" cap="flat">
              <a:noFill/>
              <a:bevel/>
            </a:ln>
          </p:spPr>
        </p:sp>
        <p:sp>
          <p:nvSpPr>
            <p:cNvPr id="29" name="Figura a mano libera 28"/>
            <p:cNvSpPr/>
            <p:nvPr/>
          </p:nvSpPr>
          <p:spPr>
            <a:xfrm>
              <a:off x="3728668" y="5792688"/>
              <a:ext cx="94799" cy="64459"/>
            </a:xfrm>
            <a:custGeom>
              <a:avLst/>
              <a:gdLst/>
              <a:ahLst/>
              <a:cxnLst/>
              <a:rect l="0" t="0" r="0" b="0"/>
              <a:pathLst>
                <a:path w="94799" h="64459">
                  <a:moveTo>
                    <a:pt x="0" y="21179"/>
                  </a:moveTo>
                  <a:lnTo>
                    <a:pt x="2761" y="0"/>
                  </a:lnTo>
                  <a:lnTo>
                    <a:pt x="94799" y="46042"/>
                  </a:lnTo>
                  <a:lnTo>
                    <a:pt x="91117" y="64459"/>
                  </a:lnTo>
                  <a:lnTo>
                    <a:pt x="0" y="21179"/>
                  </a:lnTo>
                  <a:close/>
                </a:path>
              </a:pathLst>
            </a:custGeom>
            <a:gradFill>
              <a:gsLst>
                <a:gs pos="0">
                  <a:srgbClr val="C7C7FF">
                    <a:alpha val="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30" name="Figura a mano libera 29"/>
            <p:cNvSpPr/>
            <p:nvPr/>
          </p:nvSpPr>
          <p:spPr>
            <a:xfrm>
              <a:off x="4045714" y="5517974"/>
              <a:ext cx="85008" cy="455739"/>
            </a:xfrm>
            <a:custGeom>
              <a:avLst/>
              <a:gdLst/>
              <a:ahLst/>
              <a:cxnLst/>
              <a:rect l="0" t="0" r="0" b="0"/>
              <a:pathLst>
                <a:path w="85008" h="455739">
                  <a:moveTo>
                    <a:pt x="58711" y="8774"/>
                  </a:moveTo>
                  <a:lnTo>
                    <a:pt x="0" y="455739"/>
                  </a:lnTo>
                  <a:lnTo>
                    <a:pt x="25401" y="440486"/>
                  </a:lnTo>
                  <a:lnTo>
                    <a:pt x="85008" y="0"/>
                  </a:lnTo>
                  <a:lnTo>
                    <a:pt x="58711" y="8774"/>
                  </a:lnTo>
                  <a:close/>
                </a:path>
              </a:pathLst>
            </a:custGeom>
            <a:gradFill>
              <a:gsLst>
                <a:gs pos="0">
                  <a:srgbClr val="656565"/>
                </a:gs>
                <a:gs pos="100000">
                  <a:srgbClr val="F2F2F2"/>
                </a:gs>
              </a:gsLst>
              <a:lin ang="2700000" scaled="0"/>
            </a:gradFill>
            <a:ln w="7600" cap="flat">
              <a:noFill/>
              <a:bevel/>
            </a:ln>
          </p:spPr>
        </p:sp>
      </p:grpSp>
      <p:cxnSp>
        <p:nvCxnSpPr>
          <p:cNvPr id="73" name="Connettore 4 72"/>
          <p:cNvCxnSpPr>
            <a:stCxn id="65" idx="3"/>
          </p:cNvCxnSpPr>
          <p:nvPr/>
        </p:nvCxnSpPr>
        <p:spPr>
          <a:xfrm flipV="1">
            <a:off x="5031877" y="897515"/>
            <a:ext cx="3740045" cy="18524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Server"/>
          <p:cNvGrpSpPr/>
          <p:nvPr/>
        </p:nvGrpSpPr>
        <p:grpSpPr>
          <a:xfrm>
            <a:off x="8417127" y="454881"/>
            <a:ext cx="709592" cy="863316"/>
            <a:chOff x="5780030" y="5406724"/>
            <a:chExt cx="709592" cy="863316"/>
          </a:xfrm>
        </p:grpSpPr>
        <p:sp>
          <p:nvSpPr>
            <p:cNvPr id="32" name="Figura a mano libera 31"/>
            <p:cNvSpPr/>
            <p:nvPr/>
          </p:nvSpPr>
          <p:spPr>
            <a:xfrm>
              <a:off x="5932135" y="5454308"/>
              <a:ext cx="557487" cy="810342"/>
            </a:xfrm>
            <a:custGeom>
              <a:avLst/>
              <a:gdLst/>
              <a:ahLst/>
              <a:cxnLst/>
              <a:rect l="0" t="0" r="0" b="0"/>
              <a:pathLst>
                <a:path w="557487" h="810342">
                  <a:moveTo>
                    <a:pt x="0" y="150296"/>
                  </a:moveTo>
                  <a:cubicBezTo>
                    <a:pt x="7935" y="146345"/>
                    <a:pt x="532099" y="0"/>
                    <a:pt x="532099" y="0"/>
                  </a:cubicBezTo>
                  <a:cubicBezTo>
                    <a:pt x="532099" y="0"/>
                    <a:pt x="539138" y="0"/>
                    <a:pt x="547736" y="14756"/>
                  </a:cubicBezTo>
                  <a:cubicBezTo>
                    <a:pt x="557487" y="31529"/>
                    <a:pt x="557487" y="68099"/>
                    <a:pt x="557487" y="109590"/>
                  </a:cubicBezTo>
                  <a:cubicBezTo>
                    <a:pt x="557487" y="126712"/>
                    <a:pt x="555945" y="591934"/>
                    <a:pt x="555945" y="603784"/>
                  </a:cubicBezTo>
                  <a:cubicBezTo>
                    <a:pt x="555945" y="615637"/>
                    <a:pt x="555945" y="651204"/>
                    <a:pt x="530080" y="665692"/>
                  </a:cubicBezTo>
                  <a:cubicBezTo>
                    <a:pt x="507536" y="680178"/>
                    <a:pt x="129971" y="810342"/>
                    <a:pt x="129971" y="810342"/>
                  </a:cubicBezTo>
                  <a:lnTo>
                    <a:pt x="0" y="150296"/>
                  </a:lnTo>
                  <a:close/>
                </a:path>
              </a:pathLst>
            </a:custGeom>
            <a:gradFill>
              <a:gsLst>
                <a:gs pos="18000">
                  <a:srgbClr val="262626"/>
                </a:gs>
                <a:gs pos="100000">
                  <a:srgbClr val="BFBFBF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33" name="Figura a mano libera 32"/>
            <p:cNvSpPr/>
            <p:nvPr/>
          </p:nvSpPr>
          <p:spPr>
            <a:xfrm>
              <a:off x="5806317" y="5406724"/>
              <a:ext cx="660512" cy="173975"/>
            </a:xfrm>
            <a:custGeom>
              <a:avLst/>
              <a:gdLst/>
              <a:ahLst/>
              <a:cxnLst/>
              <a:rect l="0" t="0" r="0" b="0"/>
              <a:pathLst>
                <a:path w="660512" h="173975">
                  <a:moveTo>
                    <a:pt x="0" y="130085"/>
                  </a:moveTo>
                  <a:cubicBezTo>
                    <a:pt x="0" y="130085"/>
                    <a:pt x="362762" y="22664"/>
                    <a:pt x="401834" y="6496"/>
                  </a:cubicBezTo>
                  <a:cubicBezTo>
                    <a:pt x="424808" y="-3010"/>
                    <a:pt x="446694" y="-1233"/>
                    <a:pt x="466987" y="3278"/>
                  </a:cubicBezTo>
                  <a:cubicBezTo>
                    <a:pt x="496396" y="9815"/>
                    <a:pt x="660512" y="48326"/>
                    <a:pt x="660512" y="48326"/>
                  </a:cubicBezTo>
                  <a:lnTo>
                    <a:pt x="255186" y="173681"/>
                  </a:lnTo>
                  <a:lnTo>
                    <a:pt x="0" y="130085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100000">
                  <a:srgbClr val="E0E0E0"/>
                </a:gs>
              </a:gsLst>
              <a:lin ang="0" scaled="0"/>
            </a:gradFill>
            <a:ln w="7600" cap="flat">
              <a:noFill/>
              <a:bevel/>
            </a:ln>
          </p:spPr>
        </p:sp>
        <p:sp>
          <p:nvSpPr>
            <p:cNvPr id="34" name="Figura a mano libera 33"/>
            <p:cNvSpPr/>
            <p:nvPr/>
          </p:nvSpPr>
          <p:spPr>
            <a:xfrm>
              <a:off x="5780030" y="5536253"/>
              <a:ext cx="300890" cy="733787"/>
            </a:xfrm>
            <a:custGeom>
              <a:avLst/>
              <a:gdLst/>
              <a:ahLst/>
              <a:cxnLst/>
              <a:rect l="0" t="0" r="0" b="0"/>
              <a:pathLst>
                <a:path w="300890" h="733787">
                  <a:moveTo>
                    <a:pt x="0" y="93487"/>
                  </a:moveTo>
                  <a:lnTo>
                    <a:pt x="0" y="27630"/>
                  </a:lnTo>
                  <a:cubicBezTo>
                    <a:pt x="0" y="27630"/>
                    <a:pt x="4766" y="0"/>
                    <a:pt x="41238" y="0"/>
                  </a:cubicBezTo>
                  <a:cubicBezTo>
                    <a:pt x="77708" y="0"/>
                    <a:pt x="222869" y="31282"/>
                    <a:pt x="252710" y="37868"/>
                  </a:cubicBezTo>
                  <a:cubicBezTo>
                    <a:pt x="282551" y="44453"/>
                    <a:pt x="300890" y="54332"/>
                    <a:pt x="300890" y="103724"/>
                  </a:cubicBezTo>
                  <a:cubicBezTo>
                    <a:pt x="300890" y="153116"/>
                    <a:pt x="300890" y="663143"/>
                    <a:pt x="300890" y="689489"/>
                  </a:cubicBezTo>
                  <a:cubicBezTo>
                    <a:pt x="300890" y="715830"/>
                    <a:pt x="290433" y="733787"/>
                    <a:pt x="252710" y="733787"/>
                  </a:cubicBezTo>
                  <a:cubicBezTo>
                    <a:pt x="203825" y="725721"/>
                    <a:pt x="47993" y="696415"/>
                    <a:pt x="31414" y="691475"/>
                  </a:cubicBezTo>
                  <a:cubicBezTo>
                    <a:pt x="14836" y="686537"/>
                    <a:pt x="3439" y="666779"/>
                    <a:pt x="3439" y="647023"/>
                  </a:cubicBezTo>
                  <a:cubicBezTo>
                    <a:pt x="3439" y="627266"/>
                    <a:pt x="0" y="100072"/>
                    <a:pt x="0" y="93487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35" name="Figura a mano libera 34"/>
            <p:cNvSpPr/>
            <p:nvPr/>
          </p:nvSpPr>
          <p:spPr>
            <a:xfrm>
              <a:off x="5799198" y="5557506"/>
              <a:ext cx="261725" cy="685627"/>
            </a:xfrm>
            <a:custGeom>
              <a:avLst/>
              <a:gdLst/>
              <a:ahLst/>
              <a:cxnLst/>
              <a:rect l="0" t="0" r="0" b="0"/>
              <a:pathLst>
                <a:path w="261725" h="685627">
                  <a:moveTo>
                    <a:pt x="0" y="93640"/>
                  </a:moveTo>
                  <a:lnTo>
                    <a:pt x="0" y="27783"/>
                  </a:lnTo>
                  <a:cubicBezTo>
                    <a:pt x="0" y="27783"/>
                    <a:pt x="4766" y="0"/>
                    <a:pt x="41238" y="0"/>
                  </a:cubicBezTo>
                  <a:cubicBezTo>
                    <a:pt x="77709" y="6894"/>
                    <a:pt x="183808" y="27783"/>
                    <a:pt x="213648" y="34369"/>
                  </a:cubicBezTo>
                  <a:cubicBezTo>
                    <a:pt x="243489" y="40955"/>
                    <a:pt x="261725" y="50833"/>
                    <a:pt x="261725" y="100226"/>
                  </a:cubicBezTo>
                  <a:cubicBezTo>
                    <a:pt x="261725" y="149618"/>
                    <a:pt x="261725" y="612258"/>
                    <a:pt x="261725" y="638603"/>
                  </a:cubicBezTo>
                  <a:cubicBezTo>
                    <a:pt x="261725" y="664945"/>
                    <a:pt x="244642" y="685627"/>
                    <a:pt x="213648" y="685627"/>
                  </a:cubicBezTo>
                  <a:cubicBezTo>
                    <a:pt x="175372" y="678125"/>
                    <a:pt x="47514" y="649807"/>
                    <a:pt x="30936" y="644868"/>
                  </a:cubicBezTo>
                  <a:cubicBezTo>
                    <a:pt x="14358" y="639929"/>
                    <a:pt x="2961" y="620171"/>
                    <a:pt x="2961" y="600414"/>
                  </a:cubicBezTo>
                  <a:cubicBezTo>
                    <a:pt x="2961" y="580657"/>
                    <a:pt x="0" y="100226"/>
                    <a:pt x="0" y="93640"/>
                  </a:cubicBezTo>
                  <a:close/>
                </a:path>
              </a:pathLst>
            </a:custGeom>
            <a:solidFill>
              <a:srgbClr val="262626"/>
            </a:solidFill>
            <a:ln w="7600" cap="flat">
              <a:noFill/>
              <a:bevel/>
            </a:ln>
          </p:spPr>
        </p:sp>
        <p:sp>
          <p:nvSpPr>
            <p:cNvPr id="36" name="Figura a mano libera 35"/>
            <p:cNvSpPr/>
            <p:nvPr/>
          </p:nvSpPr>
          <p:spPr>
            <a:xfrm>
              <a:off x="5810592" y="5570832"/>
              <a:ext cx="239656" cy="654443"/>
            </a:xfrm>
            <a:custGeom>
              <a:avLst/>
              <a:gdLst/>
              <a:ahLst/>
              <a:cxnLst/>
              <a:rect l="0" t="0" r="0" b="0"/>
              <a:pathLst>
                <a:path w="239656" h="654443">
                  <a:moveTo>
                    <a:pt x="0" y="90226"/>
                  </a:moveTo>
                  <a:lnTo>
                    <a:pt x="0" y="24371"/>
                  </a:lnTo>
                  <a:cubicBezTo>
                    <a:pt x="0" y="24371"/>
                    <a:pt x="0" y="0"/>
                    <a:pt x="36078" y="0"/>
                  </a:cubicBezTo>
                  <a:cubicBezTo>
                    <a:pt x="72550" y="0"/>
                    <a:pt x="160807" y="25983"/>
                    <a:pt x="190647" y="32569"/>
                  </a:cubicBezTo>
                  <a:cubicBezTo>
                    <a:pt x="220487" y="39154"/>
                    <a:pt x="239656" y="49033"/>
                    <a:pt x="239656" y="98425"/>
                  </a:cubicBezTo>
                  <a:cubicBezTo>
                    <a:pt x="239656" y="147816"/>
                    <a:pt x="239656" y="582093"/>
                    <a:pt x="239656" y="608439"/>
                  </a:cubicBezTo>
                  <a:cubicBezTo>
                    <a:pt x="239656" y="634780"/>
                    <a:pt x="236241" y="654443"/>
                    <a:pt x="197136" y="654443"/>
                  </a:cubicBezTo>
                  <a:cubicBezTo>
                    <a:pt x="175916" y="654443"/>
                    <a:pt x="45092" y="623637"/>
                    <a:pt x="28514" y="618699"/>
                  </a:cubicBezTo>
                  <a:cubicBezTo>
                    <a:pt x="11936" y="613760"/>
                    <a:pt x="0" y="594008"/>
                    <a:pt x="0" y="574251"/>
                  </a:cubicBezTo>
                  <a:cubicBezTo>
                    <a:pt x="0" y="554489"/>
                    <a:pt x="0" y="96813"/>
                    <a:pt x="0" y="90226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0"/>
                  </a:srgbClr>
                </a:gs>
                <a:gs pos="93384">
                  <a:srgbClr val="FFFFFF">
                    <a:alpha val="0"/>
                  </a:srgbClr>
                </a:gs>
                <a:gs pos="0">
                  <a:srgbClr val="FFFFFF">
                    <a:alpha val="60000"/>
                  </a:srgbClr>
                </a:gs>
              </a:gsLst>
              <a:path path="circle">
                <a:fillToRect l="50000" t="50000" r="50000" b="50000"/>
              </a:path>
            </a:gradFill>
            <a:ln w="7600" cap="flat">
              <a:noFill/>
              <a:bevel/>
            </a:ln>
          </p:spPr>
        </p:sp>
        <p:sp>
          <p:nvSpPr>
            <p:cNvPr id="37" name="Figura a mano libera 36"/>
            <p:cNvSpPr/>
            <p:nvPr/>
          </p:nvSpPr>
          <p:spPr>
            <a:xfrm>
              <a:off x="6070094" y="5424714"/>
              <a:ext cx="392718" cy="151515"/>
            </a:xfrm>
            <a:custGeom>
              <a:avLst/>
              <a:gdLst/>
              <a:ahLst/>
              <a:cxnLst/>
              <a:rect l="0" t="0" r="0" b="0"/>
              <a:pathLst>
                <a:path w="392718" h="151515">
                  <a:moveTo>
                    <a:pt x="260168" y="0"/>
                  </a:moveTo>
                  <a:cubicBezTo>
                    <a:pt x="305457" y="8716"/>
                    <a:pt x="392718" y="30336"/>
                    <a:pt x="392718" y="30336"/>
                  </a:cubicBezTo>
                  <a:lnTo>
                    <a:pt x="0" y="151263"/>
                  </a:lnTo>
                  <a:cubicBezTo>
                    <a:pt x="0" y="151263"/>
                    <a:pt x="181249" y="75758"/>
                    <a:pt x="220788" y="44350"/>
                  </a:cubicBezTo>
                  <a:cubicBezTo>
                    <a:pt x="280470" y="-3066"/>
                    <a:pt x="266135" y="0"/>
                    <a:pt x="26016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80000"/>
                  </a:srgbClr>
                </a:gs>
              </a:gsLst>
              <a:lin ang="0" scaled="0"/>
            </a:gradFill>
            <a:ln w="7600" cap="flat">
              <a:noFill/>
              <a:bevel/>
            </a:ln>
          </p:spPr>
        </p:sp>
        <p:sp>
          <p:nvSpPr>
            <p:cNvPr id="38" name="Figura a mano libera 37"/>
            <p:cNvSpPr/>
            <p:nvPr/>
          </p:nvSpPr>
          <p:spPr>
            <a:xfrm>
              <a:off x="5852219" y="5956400"/>
              <a:ext cx="53224" cy="64599"/>
            </a:xfrm>
            <a:custGeom>
              <a:avLst/>
              <a:gdLst/>
              <a:ahLst/>
              <a:cxnLst/>
              <a:rect l="0" t="0" r="0" b="0"/>
              <a:pathLst>
                <a:path w="53224" h="64599">
                  <a:moveTo>
                    <a:pt x="0" y="32299"/>
                  </a:moveTo>
                  <a:cubicBezTo>
                    <a:pt x="0" y="14445"/>
                    <a:pt x="11913" y="0"/>
                    <a:pt x="26612" y="0"/>
                  </a:cubicBezTo>
                  <a:cubicBezTo>
                    <a:pt x="41307" y="0"/>
                    <a:pt x="53224" y="14445"/>
                    <a:pt x="53224" y="32299"/>
                  </a:cubicBezTo>
                  <a:cubicBezTo>
                    <a:pt x="53224" y="50125"/>
                    <a:pt x="41307" y="64599"/>
                    <a:pt x="26612" y="64599"/>
                  </a:cubicBezTo>
                  <a:cubicBezTo>
                    <a:pt x="11913" y="64599"/>
                    <a:pt x="0" y="50125"/>
                    <a:pt x="0" y="32299"/>
                  </a:cubicBezTo>
                  <a:close/>
                </a:path>
              </a:pathLst>
            </a:custGeom>
            <a:solidFill>
              <a:srgbClr val="0F243E"/>
            </a:solidFill>
            <a:ln w="7600" cap="flat">
              <a:noFill/>
              <a:bevel/>
            </a:ln>
          </p:spPr>
        </p:sp>
        <p:sp>
          <p:nvSpPr>
            <p:cNvPr id="39" name="Figura a mano libera 38"/>
            <p:cNvSpPr/>
            <p:nvPr/>
          </p:nvSpPr>
          <p:spPr>
            <a:xfrm>
              <a:off x="5856955" y="5960606"/>
              <a:ext cx="44725" cy="56176"/>
            </a:xfrm>
            <a:custGeom>
              <a:avLst/>
              <a:gdLst/>
              <a:ahLst/>
              <a:cxnLst/>
              <a:rect l="0" t="0" r="0" b="0"/>
              <a:pathLst>
                <a:path w="44725" h="56176">
                  <a:moveTo>
                    <a:pt x="0" y="28088"/>
                  </a:moveTo>
                  <a:cubicBezTo>
                    <a:pt x="0" y="12562"/>
                    <a:pt x="10010" y="0"/>
                    <a:pt x="22363" y="0"/>
                  </a:cubicBezTo>
                  <a:cubicBezTo>
                    <a:pt x="34712" y="0"/>
                    <a:pt x="44725" y="12562"/>
                    <a:pt x="44725" y="28088"/>
                  </a:cubicBezTo>
                  <a:cubicBezTo>
                    <a:pt x="44725" y="43589"/>
                    <a:pt x="34712" y="56176"/>
                    <a:pt x="22363" y="56176"/>
                  </a:cubicBezTo>
                  <a:cubicBezTo>
                    <a:pt x="10010" y="56176"/>
                    <a:pt x="0" y="43589"/>
                    <a:pt x="0" y="28088"/>
                  </a:cubicBezTo>
                  <a:close/>
                </a:path>
              </a:pathLst>
            </a:custGeom>
            <a:solidFill>
              <a:srgbClr val="00AEEE"/>
            </a:solidFill>
            <a:ln w="7600" cap="flat">
              <a:noFill/>
              <a:bevel/>
            </a:ln>
          </p:spPr>
        </p:sp>
        <p:sp>
          <p:nvSpPr>
            <p:cNvPr id="40" name="Figura a mano libera 39"/>
            <p:cNvSpPr/>
            <p:nvPr/>
          </p:nvSpPr>
          <p:spPr>
            <a:xfrm>
              <a:off x="5858010" y="5961946"/>
              <a:ext cx="42614" cy="53507"/>
            </a:xfrm>
            <a:custGeom>
              <a:avLst/>
              <a:gdLst/>
              <a:ahLst/>
              <a:cxnLst/>
              <a:rect l="0" t="0" r="0" b="0"/>
              <a:pathLst>
                <a:path w="42614" h="53507">
                  <a:moveTo>
                    <a:pt x="0" y="26754"/>
                  </a:moveTo>
                  <a:cubicBezTo>
                    <a:pt x="0" y="11965"/>
                    <a:pt x="9538" y="0"/>
                    <a:pt x="21307" y="0"/>
                  </a:cubicBezTo>
                  <a:cubicBezTo>
                    <a:pt x="33073" y="0"/>
                    <a:pt x="42614" y="11965"/>
                    <a:pt x="42614" y="26754"/>
                  </a:cubicBezTo>
                  <a:cubicBezTo>
                    <a:pt x="42614" y="41518"/>
                    <a:pt x="33073" y="53507"/>
                    <a:pt x="21307" y="53507"/>
                  </a:cubicBezTo>
                  <a:cubicBezTo>
                    <a:pt x="9538" y="53507"/>
                    <a:pt x="0" y="41518"/>
                    <a:pt x="0" y="26754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0"/>
                  </a:srgbClr>
                </a:gs>
                <a:gs pos="0">
                  <a:srgbClr val="FFFFFF">
                    <a:alpha val="40000"/>
                  </a:srgbClr>
                </a:gs>
              </a:gsLst>
              <a:path path="circle">
                <a:fillToRect l="50000" t="50000" r="50000" b="50000"/>
              </a:path>
            </a:gradFill>
            <a:ln w="7600" cap="flat">
              <a:noFill/>
              <a:bevel/>
            </a:ln>
          </p:spPr>
        </p:sp>
        <p:sp>
          <p:nvSpPr>
            <p:cNvPr id="41" name="Figura a mano libera 40"/>
            <p:cNvSpPr/>
            <p:nvPr/>
          </p:nvSpPr>
          <p:spPr>
            <a:xfrm>
              <a:off x="5862700" y="5962659"/>
              <a:ext cx="33234" cy="21088"/>
            </a:xfrm>
            <a:custGeom>
              <a:avLst/>
              <a:gdLst/>
              <a:ahLst/>
              <a:cxnLst/>
              <a:rect l="0" t="0" r="0" b="0"/>
              <a:pathLst>
                <a:path w="33234" h="21088">
                  <a:moveTo>
                    <a:pt x="0" y="11815"/>
                  </a:moveTo>
                  <a:cubicBezTo>
                    <a:pt x="0" y="6683"/>
                    <a:pt x="7436" y="0"/>
                    <a:pt x="16617" y="0"/>
                  </a:cubicBezTo>
                  <a:cubicBezTo>
                    <a:pt x="25793" y="0"/>
                    <a:pt x="33234" y="6683"/>
                    <a:pt x="33234" y="11815"/>
                  </a:cubicBezTo>
                  <a:cubicBezTo>
                    <a:pt x="33234" y="16930"/>
                    <a:pt x="25793" y="21088"/>
                    <a:pt x="16617" y="21088"/>
                  </a:cubicBezTo>
                  <a:cubicBezTo>
                    <a:pt x="7436" y="21088"/>
                    <a:pt x="0" y="16930"/>
                    <a:pt x="0" y="1181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42" name="Figura a mano libera 41"/>
            <p:cNvSpPr/>
            <p:nvPr/>
          </p:nvSpPr>
          <p:spPr>
            <a:xfrm>
              <a:off x="5870902" y="5962662"/>
              <a:ext cx="16830" cy="9661"/>
            </a:xfrm>
            <a:custGeom>
              <a:avLst/>
              <a:gdLst/>
              <a:ahLst/>
              <a:cxnLst/>
              <a:rect l="0" t="0" r="0" b="0"/>
              <a:pathLst>
                <a:path w="16830" h="9661">
                  <a:moveTo>
                    <a:pt x="0" y="4830"/>
                  </a:moveTo>
                  <a:cubicBezTo>
                    <a:pt x="0" y="2148"/>
                    <a:pt x="3764" y="0"/>
                    <a:pt x="8415" y="0"/>
                  </a:cubicBezTo>
                  <a:cubicBezTo>
                    <a:pt x="13062" y="0"/>
                    <a:pt x="16830" y="2148"/>
                    <a:pt x="16830" y="4830"/>
                  </a:cubicBezTo>
                  <a:cubicBezTo>
                    <a:pt x="16830" y="7483"/>
                    <a:pt x="13062" y="9661"/>
                    <a:pt x="8415" y="9661"/>
                  </a:cubicBezTo>
                  <a:cubicBezTo>
                    <a:pt x="3764" y="9661"/>
                    <a:pt x="0" y="7483"/>
                    <a:pt x="0" y="48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43" name="Figura a mano libera 42"/>
            <p:cNvSpPr/>
            <p:nvPr/>
          </p:nvSpPr>
          <p:spPr>
            <a:xfrm>
              <a:off x="5870470" y="6006648"/>
              <a:ext cx="16721" cy="8743"/>
            </a:xfrm>
            <a:custGeom>
              <a:avLst/>
              <a:gdLst/>
              <a:ahLst/>
              <a:cxnLst/>
              <a:rect l="0" t="0" r="0" b="0"/>
              <a:pathLst>
                <a:path w="16721" h="8743">
                  <a:moveTo>
                    <a:pt x="0" y="4372"/>
                  </a:moveTo>
                  <a:cubicBezTo>
                    <a:pt x="0" y="1944"/>
                    <a:pt x="3739" y="0"/>
                    <a:pt x="8361" y="0"/>
                  </a:cubicBezTo>
                  <a:cubicBezTo>
                    <a:pt x="12977" y="0"/>
                    <a:pt x="16721" y="1944"/>
                    <a:pt x="16721" y="4372"/>
                  </a:cubicBezTo>
                  <a:cubicBezTo>
                    <a:pt x="16721" y="6777"/>
                    <a:pt x="12977" y="8743"/>
                    <a:pt x="8361" y="8743"/>
                  </a:cubicBezTo>
                  <a:cubicBezTo>
                    <a:pt x="3739" y="8743"/>
                    <a:pt x="0" y="6777"/>
                    <a:pt x="0" y="437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89000"/>
                  </a:srgbClr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44" name="Figura a mano libera 43"/>
            <p:cNvSpPr/>
            <p:nvPr/>
          </p:nvSpPr>
          <p:spPr>
            <a:xfrm>
              <a:off x="5861249" y="6039953"/>
              <a:ext cx="20920" cy="32873"/>
            </a:xfrm>
            <a:custGeom>
              <a:avLst/>
              <a:gdLst/>
              <a:ahLst/>
              <a:cxnLst/>
              <a:rect l="0" t="0" r="0" b="0"/>
              <a:pathLst>
                <a:path w="20920" h="32873">
                  <a:moveTo>
                    <a:pt x="0" y="16436"/>
                  </a:moveTo>
                  <a:cubicBezTo>
                    <a:pt x="0" y="7351"/>
                    <a:pt x="4682" y="0"/>
                    <a:pt x="10460" y="0"/>
                  </a:cubicBezTo>
                  <a:cubicBezTo>
                    <a:pt x="16236" y="0"/>
                    <a:pt x="20920" y="7351"/>
                    <a:pt x="20920" y="16436"/>
                  </a:cubicBezTo>
                  <a:cubicBezTo>
                    <a:pt x="20920" y="25507"/>
                    <a:pt x="16236" y="32873"/>
                    <a:pt x="10460" y="32873"/>
                  </a:cubicBezTo>
                  <a:cubicBezTo>
                    <a:pt x="4682" y="32873"/>
                    <a:pt x="0" y="25507"/>
                    <a:pt x="0" y="16436"/>
                  </a:cubicBezTo>
                  <a:close/>
                </a:path>
              </a:pathLst>
            </a:custGeom>
            <a:solidFill>
              <a:srgbClr val="0D0D0D"/>
            </a:solidFill>
            <a:ln w="7600" cap="flat">
              <a:noFill/>
              <a:bevel/>
            </a:ln>
          </p:spPr>
        </p:sp>
        <p:sp>
          <p:nvSpPr>
            <p:cNvPr id="45" name="Figura a mano libera 44"/>
            <p:cNvSpPr/>
            <p:nvPr/>
          </p:nvSpPr>
          <p:spPr>
            <a:xfrm>
              <a:off x="5863111" y="6042096"/>
              <a:ext cx="17580" cy="28586"/>
            </a:xfrm>
            <a:custGeom>
              <a:avLst/>
              <a:gdLst/>
              <a:ahLst/>
              <a:cxnLst/>
              <a:rect l="0" t="0" r="0" b="0"/>
              <a:pathLst>
                <a:path w="17580" h="28586">
                  <a:moveTo>
                    <a:pt x="0" y="14293"/>
                  </a:moveTo>
                  <a:cubicBezTo>
                    <a:pt x="0" y="6392"/>
                    <a:pt x="3935" y="0"/>
                    <a:pt x="8790" y="0"/>
                  </a:cubicBezTo>
                  <a:cubicBezTo>
                    <a:pt x="13644" y="0"/>
                    <a:pt x="17580" y="6392"/>
                    <a:pt x="17580" y="14293"/>
                  </a:cubicBezTo>
                  <a:cubicBezTo>
                    <a:pt x="17580" y="22181"/>
                    <a:pt x="13644" y="28586"/>
                    <a:pt x="8790" y="28586"/>
                  </a:cubicBezTo>
                  <a:cubicBezTo>
                    <a:pt x="3935" y="28586"/>
                    <a:pt x="0" y="22181"/>
                    <a:pt x="0" y="14293"/>
                  </a:cubicBezTo>
                  <a:close/>
                </a:path>
              </a:pathLst>
            </a:custGeom>
            <a:solidFill>
              <a:srgbClr val="FF1418"/>
            </a:solidFill>
            <a:ln w="7600" cap="flat">
              <a:noFill/>
              <a:bevel/>
            </a:ln>
          </p:spPr>
        </p:sp>
        <p:sp>
          <p:nvSpPr>
            <p:cNvPr id="46" name="Figura a mano libera 45"/>
            <p:cNvSpPr/>
            <p:nvPr/>
          </p:nvSpPr>
          <p:spPr>
            <a:xfrm>
              <a:off x="5863528" y="6042770"/>
              <a:ext cx="16750" cy="27229"/>
            </a:xfrm>
            <a:custGeom>
              <a:avLst/>
              <a:gdLst/>
              <a:ahLst/>
              <a:cxnLst/>
              <a:rect l="0" t="0" r="0" b="0"/>
              <a:pathLst>
                <a:path w="16750" h="27229">
                  <a:moveTo>
                    <a:pt x="0" y="13614"/>
                  </a:moveTo>
                  <a:cubicBezTo>
                    <a:pt x="0" y="6089"/>
                    <a:pt x="3749" y="0"/>
                    <a:pt x="8375" y="0"/>
                  </a:cubicBezTo>
                  <a:cubicBezTo>
                    <a:pt x="13000" y="0"/>
                    <a:pt x="16750" y="6089"/>
                    <a:pt x="16750" y="13614"/>
                  </a:cubicBezTo>
                  <a:cubicBezTo>
                    <a:pt x="16750" y="21128"/>
                    <a:pt x="13000" y="27229"/>
                    <a:pt x="8375" y="27229"/>
                  </a:cubicBezTo>
                  <a:cubicBezTo>
                    <a:pt x="3749" y="27229"/>
                    <a:pt x="0" y="21128"/>
                    <a:pt x="0" y="13614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0"/>
                  </a:srgbClr>
                </a:gs>
                <a:gs pos="0">
                  <a:srgbClr val="FFFFFF">
                    <a:alpha val="40000"/>
                  </a:srgbClr>
                </a:gs>
              </a:gsLst>
              <a:path path="circle">
                <a:fillToRect l="50000" t="50000" r="50000" b="50000"/>
              </a:path>
            </a:gradFill>
            <a:ln w="7600" cap="flat">
              <a:noFill/>
              <a:bevel/>
            </a:ln>
          </p:spPr>
        </p:sp>
        <p:sp>
          <p:nvSpPr>
            <p:cNvPr id="47" name="Figura a mano libera 46"/>
            <p:cNvSpPr/>
            <p:nvPr/>
          </p:nvSpPr>
          <p:spPr>
            <a:xfrm>
              <a:off x="5865371" y="6043142"/>
              <a:ext cx="13063" cy="10731"/>
            </a:xfrm>
            <a:custGeom>
              <a:avLst/>
              <a:gdLst/>
              <a:ahLst/>
              <a:cxnLst/>
              <a:rect l="0" t="0" r="0" b="0"/>
              <a:pathLst>
                <a:path w="13063" h="10731">
                  <a:moveTo>
                    <a:pt x="0" y="6012"/>
                  </a:moveTo>
                  <a:cubicBezTo>
                    <a:pt x="0" y="3401"/>
                    <a:pt x="2923" y="0"/>
                    <a:pt x="6531" y="0"/>
                  </a:cubicBezTo>
                  <a:cubicBezTo>
                    <a:pt x="10138" y="0"/>
                    <a:pt x="13063" y="3401"/>
                    <a:pt x="13063" y="6012"/>
                  </a:cubicBezTo>
                  <a:cubicBezTo>
                    <a:pt x="13063" y="8615"/>
                    <a:pt x="10138" y="10731"/>
                    <a:pt x="6531" y="10731"/>
                  </a:cubicBezTo>
                  <a:cubicBezTo>
                    <a:pt x="2923" y="10731"/>
                    <a:pt x="0" y="8615"/>
                    <a:pt x="0" y="60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48" name="Figura a mano libera 47"/>
            <p:cNvSpPr/>
            <p:nvPr/>
          </p:nvSpPr>
          <p:spPr>
            <a:xfrm>
              <a:off x="5871907" y="604559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49" name="Figura a mano libera 48"/>
            <p:cNvSpPr/>
            <p:nvPr/>
          </p:nvSpPr>
          <p:spPr>
            <a:xfrm>
              <a:off x="5871709" y="606775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89000"/>
                  </a:srgbClr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grpSp>
          <p:nvGrpSpPr>
            <p:cNvPr id="50" name="Gruppo 10155"/>
            <p:cNvGrpSpPr/>
            <p:nvPr/>
          </p:nvGrpSpPr>
          <p:grpSpPr>
            <a:xfrm>
              <a:off x="5840815" y="5698894"/>
              <a:ext cx="181695" cy="98784"/>
              <a:chOff x="5840815" y="5698894"/>
              <a:chExt cx="181695" cy="98784"/>
            </a:xfrm>
          </p:grpSpPr>
          <p:sp>
            <p:nvSpPr>
              <p:cNvPr id="61" name="Figura a mano libera 60"/>
              <p:cNvSpPr/>
              <p:nvPr/>
            </p:nvSpPr>
            <p:spPr>
              <a:xfrm>
                <a:off x="5840815" y="5698894"/>
                <a:ext cx="181695" cy="98784"/>
              </a:xfrm>
              <a:custGeom>
                <a:avLst/>
                <a:gdLst/>
                <a:ahLst/>
                <a:cxnLst/>
                <a:rect l="0" t="0" r="0" b="0"/>
                <a:pathLst>
                  <a:path w="181695" h="98784">
                    <a:moveTo>
                      <a:pt x="0" y="0"/>
                    </a:moveTo>
                    <a:lnTo>
                      <a:pt x="181695" y="36879"/>
                    </a:lnTo>
                    <a:lnTo>
                      <a:pt x="181695" y="98784"/>
                    </a:lnTo>
                    <a:lnTo>
                      <a:pt x="0" y="59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/>
              </a:solidFill>
              <a:ln w="7600" cap="flat">
                <a:noFill/>
                <a:bevel/>
              </a:ln>
            </p:spPr>
          </p:sp>
          <p:sp>
            <p:nvSpPr>
              <p:cNvPr id="62" name="Figura a mano libera 61"/>
              <p:cNvSpPr/>
              <p:nvPr/>
            </p:nvSpPr>
            <p:spPr>
              <a:xfrm>
                <a:off x="5845220" y="5703262"/>
                <a:ext cx="172885" cy="87360"/>
              </a:xfrm>
              <a:custGeom>
                <a:avLst/>
                <a:gdLst/>
                <a:ahLst/>
                <a:cxnLst/>
                <a:rect l="0" t="0" r="0" b="0"/>
                <a:pathLst>
                  <a:path w="172885" h="87360">
                    <a:moveTo>
                      <a:pt x="0" y="0"/>
                    </a:moveTo>
                    <a:lnTo>
                      <a:pt x="172885" y="35616"/>
                    </a:lnTo>
                    <a:lnTo>
                      <a:pt x="172885" y="87360"/>
                    </a:lnTo>
                    <a:lnTo>
                      <a:pt x="0" y="5174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808080">
                      <a:alpha val="20000"/>
                    </a:srgbClr>
                  </a:gs>
                  <a:gs pos="0">
                    <a:srgbClr val="E0E0E0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63" name="Figura a mano libera 62"/>
              <p:cNvSpPr/>
              <p:nvPr/>
            </p:nvSpPr>
            <p:spPr>
              <a:xfrm>
                <a:off x="5845553" y="5703304"/>
                <a:ext cx="172218" cy="60490"/>
              </a:xfrm>
              <a:custGeom>
                <a:avLst/>
                <a:gdLst/>
                <a:ahLst/>
                <a:cxnLst/>
                <a:rect l="0" t="0" r="0" b="0"/>
                <a:pathLst>
                  <a:path w="172218" h="60490">
                    <a:moveTo>
                      <a:pt x="0" y="0"/>
                    </a:moveTo>
                    <a:lnTo>
                      <a:pt x="0" y="32214"/>
                    </a:lnTo>
                    <a:cubicBezTo>
                      <a:pt x="0" y="32214"/>
                      <a:pt x="28715" y="27510"/>
                      <a:pt x="74051" y="33894"/>
                    </a:cubicBezTo>
                    <a:cubicBezTo>
                      <a:pt x="119387" y="40278"/>
                      <a:pt x="172218" y="60490"/>
                      <a:pt x="172218" y="60490"/>
                    </a:cubicBezTo>
                    <a:lnTo>
                      <a:pt x="172218" y="3557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0E0FF">
                      <a:alpha val="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7600" cap="flat">
                <a:noFill/>
                <a:bevel/>
              </a:ln>
            </p:spPr>
          </p:sp>
          <p:sp>
            <p:nvSpPr>
              <p:cNvPr id="64" name="Figura a mano libera 63"/>
              <p:cNvSpPr/>
              <p:nvPr/>
            </p:nvSpPr>
            <p:spPr>
              <a:xfrm>
                <a:off x="5845072" y="5703304"/>
                <a:ext cx="173180" cy="43365"/>
              </a:xfrm>
              <a:custGeom>
                <a:avLst/>
                <a:gdLst/>
                <a:ahLst/>
                <a:cxnLst/>
                <a:rect l="0" t="0" r="0" b="0"/>
                <a:pathLst>
                  <a:path w="173180" h="43365">
                    <a:moveTo>
                      <a:pt x="0" y="0"/>
                    </a:moveTo>
                    <a:lnTo>
                      <a:pt x="173180" y="35574"/>
                    </a:lnTo>
                    <a:cubicBezTo>
                      <a:pt x="173180" y="35574"/>
                      <a:pt x="173180" y="43365"/>
                      <a:pt x="173180" y="43365"/>
                    </a:cubicBezTo>
                    <a:cubicBezTo>
                      <a:pt x="173180" y="43365"/>
                      <a:pt x="0" y="7014"/>
                      <a:pt x="0" y="70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sp>
          <p:nvSpPr>
            <p:cNvPr id="51" name="Figura a mano libera 50"/>
            <p:cNvSpPr/>
            <p:nvPr/>
          </p:nvSpPr>
          <p:spPr>
            <a:xfrm>
              <a:off x="5840815" y="5621566"/>
              <a:ext cx="181695" cy="98784"/>
            </a:xfrm>
            <a:custGeom>
              <a:avLst/>
              <a:gdLst/>
              <a:ahLst/>
              <a:cxnLst/>
              <a:rect l="0" t="0" r="0" b="0"/>
              <a:pathLst>
                <a:path w="181695" h="98784">
                  <a:moveTo>
                    <a:pt x="0" y="0"/>
                  </a:moveTo>
                  <a:lnTo>
                    <a:pt x="181695" y="36879"/>
                  </a:lnTo>
                  <a:lnTo>
                    <a:pt x="181695" y="98784"/>
                  </a:lnTo>
                  <a:lnTo>
                    <a:pt x="0" y="66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 w="7600" cap="flat">
              <a:noFill/>
              <a:bevel/>
            </a:ln>
          </p:spPr>
        </p:sp>
        <p:sp>
          <p:nvSpPr>
            <p:cNvPr id="52" name="Figura a mano libera 51"/>
            <p:cNvSpPr/>
            <p:nvPr/>
          </p:nvSpPr>
          <p:spPr>
            <a:xfrm>
              <a:off x="5845221" y="5625934"/>
              <a:ext cx="172884" cy="87360"/>
            </a:xfrm>
            <a:custGeom>
              <a:avLst/>
              <a:gdLst/>
              <a:ahLst/>
              <a:cxnLst/>
              <a:rect l="0" t="0" r="0" b="0"/>
              <a:pathLst>
                <a:path w="172884" h="87360">
                  <a:moveTo>
                    <a:pt x="0" y="0"/>
                  </a:moveTo>
                  <a:lnTo>
                    <a:pt x="172884" y="35616"/>
                  </a:lnTo>
                  <a:lnTo>
                    <a:pt x="172884" y="87360"/>
                  </a:lnTo>
                  <a:lnTo>
                    <a:pt x="0" y="517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808080">
                    <a:alpha val="20000"/>
                  </a:srgbClr>
                </a:gs>
                <a:gs pos="0">
                  <a:srgbClr val="E0E0E0"/>
                </a:gs>
              </a:gsLst>
              <a:path path="circle">
                <a:fillToRect l="50000" t="50000" r="50000" b="50000"/>
              </a:path>
            </a:gradFill>
            <a:ln w="7600" cap="flat">
              <a:noFill/>
              <a:bevel/>
            </a:ln>
          </p:spPr>
        </p:sp>
        <p:sp>
          <p:nvSpPr>
            <p:cNvPr id="53" name="Figura a mano libera 52"/>
            <p:cNvSpPr/>
            <p:nvPr/>
          </p:nvSpPr>
          <p:spPr>
            <a:xfrm>
              <a:off x="5845554" y="5625979"/>
              <a:ext cx="172218" cy="60490"/>
            </a:xfrm>
            <a:custGeom>
              <a:avLst/>
              <a:gdLst/>
              <a:ahLst/>
              <a:cxnLst/>
              <a:rect l="0" t="0" r="0" b="0"/>
              <a:pathLst>
                <a:path w="172218" h="60490">
                  <a:moveTo>
                    <a:pt x="0" y="0"/>
                  </a:moveTo>
                  <a:lnTo>
                    <a:pt x="0" y="32214"/>
                  </a:lnTo>
                  <a:cubicBezTo>
                    <a:pt x="0" y="32214"/>
                    <a:pt x="28715" y="27510"/>
                    <a:pt x="74051" y="33894"/>
                  </a:cubicBezTo>
                  <a:cubicBezTo>
                    <a:pt x="119386" y="40278"/>
                    <a:pt x="172218" y="60490"/>
                    <a:pt x="172218" y="60490"/>
                  </a:cubicBezTo>
                  <a:lnTo>
                    <a:pt x="172218" y="355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0E0FF">
                    <a:alpha val="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54" name="Figura a mano libera 53"/>
            <p:cNvSpPr/>
            <p:nvPr/>
          </p:nvSpPr>
          <p:spPr>
            <a:xfrm>
              <a:off x="5845072" y="5625977"/>
              <a:ext cx="173182" cy="43365"/>
            </a:xfrm>
            <a:custGeom>
              <a:avLst/>
              <a:gdLst/>
              <a:ahLst/>
              <a:cxnLst/>
              <a:rect l="0" t="0" r="0" b="0"/>
              <a:pathLst>
                <a:path w="173182" h="43365">
                  <a:moveTo>
                    <a:pt x="0" y="0"/>
                  </a:moveTo>
                  <a:lnTo>
                    <a:pt x="173182" y="35574"/>
                  </a:lnTo>
                  <a:cubicBezTo>
                    <a:pt x="173182" y="35574"/>
                    <a:pt x="173182" y="43365"/>
                    <a:pt x="173182" y="43365"/>
                  </a:cubicBezTo>
                  <a:cubicBezTo>
                    <a:pt x="173182" y="43365"/>
                    <a:pt x="0" y="7014"/>
                    <a:pt x="0" y="70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</p:sp>
        <p:sp>
          <p:nvSpPr>
            <p:cNvPr id="55" name="Figura a mano libera 54"/>
            <p:cNvSpPr/>
            <p:nvPr/>
          </p:nvSpPr>
          <p:spPr>
            <a:xfrm>
              <a:off x="5781529" y="5534790"/>
              <a:ext cx="300269" cy="211152"/>
            </a:xfrm>
            <a:custGeom>
              <a:avLst/>
              <a:gdLst/>
              <a:ahLst/>
              <a:cxnLst/>
              <a:rect l="0" t="0" r="0" b="0"/>
              <a:pathLst>
                <a:path w="300269" h="211152">
                  <a:moveTo>
                    <a:pt x="5118" y="211152"/>
                  </a:moveTo>
                  <a:cubicBezTo>
                    <a:pt x="5118" y="211152"/>
                    <a:pt x="0" y="75322"/>
                    <a:pt x="0" y="43712"/>
                  </a:cubicBezTo>
                  <a:cubicBezTo>
                    <a:pt x="0" y="12101"/>
                    <a:pt x="15077" y="-7306"/>
                    <a:pt x="63940" y="2161"/>
                  </a:cubicBezTo>
                  <a:cubicBezTo>
                    <a:pt x="119642" y="12952"/>
                    <a:pt x="216218" y="33833"/>
                    <a:pt x="240526" y="39761"/>
                  </a:cubicBezTo>
                  <a:cubicBezTo>
                    <a:pt x="264833" y="45687"/>
                    <a:pt x="300269" y="31857"/>
                    <a:pt x="300269" y="110885"/>
                  </a:cubicBezTo>
                  <a:cubicBezTo>
                    <a:pt x="300269" y="189912"/>
                    <a:pt x="300269" y="145130"/>
                    <a:pt x="300269" y="141178"/>
                  </a:cubicBezTo>
                  <a:cubicBezTo>
                    <a:pt x="300269" y="137227"/>
                    <a:pt x="172224" y="128337"/>
                    <a:pt x="108565" y="154350"/>
                  </a:cubicBezTo>
                  <a:cubicBezTo>
                    <a:pt x="37480" y="183399"/>
                    <a:pt x="5118" y="217017"/>
                    <a:pt x="5118" y="2111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80000"/>
                  </a:srgbClr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56" name="Figura a mano libera 55"/>
            <p:cNvSpPr/>
            <p:nvPr/>
          </p:nvSpPr>
          <p:spPr>
            <a:xfrm>
              <a:off x="5843157" y="6122362"/>
              <a:ext cx="177439" cy="88601"/>
            </a:xfrm>
            <a:custGeom>
              <a:avLst/>
              <a:gdLst/>
              <a:ahLst/>
              <a:cxnLst/>
              <a:rect l="0" t="0" r="0" b="0"/>
              <a:pathLst>
                <a:path w="177439" h="88601">
                  <a:moveTo>
                    <a:pt x="0" y="0"/>
                  </a:moveTo>
                  <a:lnTo>
                    <a:pt x="177439" y="32928"/>
                  </a:lnTo>
                  <a:lnTo>
                    <a:pt x="177439" y="88601"/>
                  </a:lnTo>
                  <a:lnTo>
                    <a:pt x="0" y="52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 w="7600" cap="flat">
              <a:noFill/>
              <a:bevel/>
            </a:ln>
          </p:spPr>
        </p:sp>
        <p:sp>
          <p:nvSpPr>
            <p:cNvPr id="57" name="Figura a mano libera 56"/>
            <p:cNvSpPr/>
            <p:nvPr/>
          </p:nvSpPr>
          <p:spPr>
            <a:xfrm>
              <a:off x="5847254" y="6131582"/>
              <a:ext cx="166243" cy="69807"/>
            </a:xfrm>
            <a:custGeom>
              <a:avLst/>
              <a:gdLst/>
              <a:ahLst/>
              <a:cxnLst/>
              <a:rect l="0" t="0" r="0" b="0"/>
              <a:pathLst>
                <a:path w="166243" h="69807">
                  <a:moveTo>
                    <a:pt x="0" y="0"/>
                  </a:moveTo>
                  <a:lnTo>
                    <a:pt x="166243" y="28910"/>
                  </a:lnTo>
                  <a:lnTo>
                    <a:pt x="166243" y="69807"/>
                  </a:lnTo>
                  <a:lnTo>
                    <a:pt x="0" y="3490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808080">
                    <a:alpha val="20000"/>
                  </a:srgbClr>
                </a:gs>
                <a:gs pos="0">
                  <a:srgbClr val="E0E0E0"/>
                </a:gs>
              </a:gsLst>
              <a:path path="circle">
                <a:fillToRect l="50000" t="50000" r="50000" b="50000"/>
              </a:path>
            </a:gradFill>
            <a:ln w="7600" cap="flat">
              <a:noFill/>
              <a:bevel/>
            </a:ln>
          </p:spPr>
        </p:sp>
        <p:sp>
          <p:nvSpPr>
            <p:cNvPr id="58" name="Figura a mano libera 57"/>
            <p:cNvSpPr/>
            <p:nvPr/>
          </p:nvSpPr>
          <p:spPr>
            <a:xfrm>
              <a:off x="5847375" y="6131780"/>
              <a:ext cx="162568" cy="57727"/>
            </a:xfrm>
            <a:custGeom>
              <a:avLst/>
              <a:gdLst/>
              <a:ahLst/>
              <a:cxnLst/>
              <a:rect l="0" t="0" r="0" b="0"/>
              <a:pathLst>
                <a:path w="162568" h="57727">
                  <a:moveTo>
                    <a:pt x="0" y="0"/>
                  </a:moveTo>
                  <a:lnTo>
                    <a:pt x="0" y="32014"/>
                  </a:lnTo>
                  <a:cubicBezTo>
                    <a:pt x="0" y="32014"/>
                    <a:pt x="31200" y="27294"/>
                    <a:pt x="76802" y="31411"/>
                  </a:cubicBezTo>
                  <a:cubicBezTo>
                    <a:pt x="135157" y="36680"/>
                    <a:pt x="162568" y="57727"/>
                    <a:pt x="162568" y="57727"/>
                  </a:cubicBezTo>
                  <a:lnTo>
                    <a:pt x="162568" y="322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0E0FF">
                    <a:alpha val="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7600" cap="flat">
              <a:noFill/>
              <a:bevel/>
            </a:ln>
          </p:spPr>
        </p:sp>
        <p:sp>
          <p:nvSpPr>
            <p:cNvPr id="59" name="Figura a mano libera 58"/>
            <p:cNvSpPr/>
            <p:nvPr/>
          </p:nvSpPr>
          <p:spPr>
            <a:xfrm>
              <a:off x="5848753" y="6137328"/>
              <a:ext cx="164744" cy="33957"/>
            </a:xfrm>
            <a:custGeom>
              <a:avLst/>
              <a:gdLst/>
              <a:ahLst/>
              <a:cxnLst/>
              <a:rect l="0" t="0" r="0" b="0"/>
              <a:pathLst>
                <a:path w="164744" h="33957">
                  <a:moveTo>
                    <a:pt x="0" y="0"/>
                  </a:moveTo>
                  <a:lnTo>
                    <a:pt x="164744" y="25853"/>
                  </a:lnTo>
                  <a:cubicBezTo>
                    <a:pt x="164744" y="25853"/>
                    <a:pt x="164744" y="33957"/>
                    <a:pt x="164744" y="33957"/>
                  </a:cubicBezTo>
                  <a:cubicBezTo>
                    <a:pt x="164744" y="33957"/>
                    <a:pt x="0" y="6953"/>
                    <a:pt x="0" y="69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</p:sp>
        <p:sp>
          <p:nvSpPr>
            <p:cNvPr id="60" name="Figura a mano libera 59"/>
            <p:cNvSpPr/>
            <p:nvPr/>
          </p:nvSpPr>
          <p:spPr>
            <a:xfrm>
              <a:off x="6044444" y="5450396"/>
              <a:ext cx="437970" cy="157128"/>
            </a:xfrm>
            <a:custGeom>
              <a:avLst/>
              <a:gdLst/>
              <a:ahLst/>
              <a:cxnLst/>
              <a:rect l="0" t="0" r="0" b="0"/>
              <a:pathLst>
                <a:path w="437970" h="157128">
                  <a:moveTo>
                    <a:pt x="0" y="129963"/>
                  </a:moveTo>
                  <a:lnTo>
                    <a:pt x="415072" y="0"/>
                  </a:lnTo>
                  <a:cubicBezTo>
                    <a:pt x="415072" y="0"/>
                    <a:pt x="423389" y="3475"/>
                    <a:pt x="430985" y="13052"/>
                  </a:cubicBezTo>
                  <a:cubicBezTo>
                    <a:pt x="437970" y="22360"/>
                    <a:pt x="437970" y="31492"/>
                    <a:pt x="437970" y="31492"/>
                  </a:cubicBezTo>
                  <a:lnTo>
                    <a:pt x="32246" y="157128"/>
                  </a:lnTo>
                  <a:lnTo>
                    <a:pt x="0" y="129963"/>
                  </a:lnTo>
                  <a:close/>
                </a:path>
              </a:pathLst>
            </a:custGeom>
            <a:gradFill>
              <a:gsLst>
                <a:gs pos="40000">
                  <a:srgbClr val="FFFFFF">
                    <a:alpha val="7000"/>
                  </a:srgbClr>
                </a:gs>
                <a:gs pos="100000">
                  <a:srgbClr val="FFFFFF"/>
                </a:gs>
              </a:gsLst>
              <a:lin ang="15000000" scaled="0"/>
            </a:gradFill>
            <a:ln w="7600" cap="flat">
              <a:noFill/>
              <a:bevel/>
            </a:ln>
          </p:spPr>
        </p:sp>
      </p:grp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97" y="843675"/>
            <a:ext cx="671380" cy="47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Connettore 4 76"/>
          <p:cNvCxnSpPr/>
          <p:nvPr/>
        </p:nvCxnSpPr>
        <p:spPr>
          <a:xfrm>
            <a:off x="5317523" y="3220994"/>
            <a:ext cx="2868142" cy="444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>
            <a:off x="6472158" y="2725076"/>
            <a:ext cx="429741" cy="60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≡</a:t>
            </a:r>
            <a:endParaRPr lang="it-IT" sz="3200" dirty="0"/>
          </a:p>
        </p:txBody>
      </p:sp>
      <p:sp>
        <p:nvSpPr>
          <p:cNvPr id="79" name="Segnaposto contenuto 2"/>
          <p:cNvSpPr>
            <a:spLocks noGrp="1"/>
          </p:cNvSpPr>
          <p:nvPr>
            <p:ph idx="1"/>
          </p:nvPr>
        </p:nvSpPr>
        <p:spPr>
          <a:xfrm>
            <a:off x="104343" y="4053016"/>
            <a:ext cx="11955852" cy="2677297"/>
          </a:xfrm>
        </p:spPr>
        <p:txBody>
          <a:bodyPr/>
          <a:lstStyle/>
          <a:p>
            <a:r>
              <a:rPr lang="it-IT" dirty="0" smtClean="0"/>
              <a:t>p1 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packet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by </a:t>
            </a:r>
            <a:r>
              <a:rPr lang="it-IT" dirty="0" err="1" smtClean="0"/>
              <a:t>hostA</a:t>
            </a:r>
            <a:endParaRPr lang="it-IT" dirty="0" smtClean="0"/>
          </a:p>
          <a:p>
            <a:r>
              <a:rPr lang="it-IT" dirty="0" smtClean="0"/>
              <a:t>p2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packet</a:t>
            </a:r>
            <a:r>
              <a:rPr lang="it-IT" dirty="0" smtClean="0"/>
              <a:t> </a:t>
            </a:r>
            <a:r>
              <a:rPr lang="it-IT" dirty="0" err="1" smtClean="0"/>
              <a:t>sent</a:t>
            </a:r>
            <a:r>
              <a:rPr lang="it-IT" dirty="0" smtClean="0"/>
              <a:t> out by the NAT (with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overwritten</a:t>
            </a:r>
            <a:r>
              <a:rPr lang="it-IT" dirty="0" smtClean="0"/>
              <a:t>)</a:t>
            </a:r>
          </a:p>
          <a:p>
            <a:r>
              <a:rPr lang="it-IT" dirty="0" smtClean="0"/>
              <a:t>p3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packet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by </a:t>
            </a:r>
            <a:r>
              <a:rPr lang="it-IT" dirty="0" err="1" smtClean="0"/>
              <a:t>hostB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057865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Virgilio</dc:creator>
  <cp:lastModifiedBy>Matteo Virgilio</cp:lastModifiedBy>
  <cp:revision>4</cp:revision>
  <dcterms:created xsi:type="dcterms:W3CDTF">2015-11-11T09:54:33Z</dcterms:created>
  <dcterms:modified xsi:type="dcterms:W3CDTF">2015-11-11T10:23:31Z</dcterms:modified>
</cp:coreProperties>
</file>