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Source Code Pr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82b6483f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82b6483f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5d25ec1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5d25ec1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5ae934bb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5ae934b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808c9727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808c9727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2b6483f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2b6483f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rgbClr val="424242"/>
                </a:solidFill>
              </a:rPr>
              <a:t>by using </a:t>
            </a:r>
            <a:r>
              <a:rPr i="1" lang="en" sz="1200">
                <a:solidFill>
                  <a:srgbClr val="424242"/>
                </a:solidFill>
              </a:rPr>
              <a:t>pretty_midi</a:t>
            </a:r>
            <a:r>
              <a:rPr lang="en" sz="1200">
                <a:solidFill>
                  <a:srgbClr val="424242"/>
                </a:solidFill>
              </a:rPr>
              <a:t> library function </a:t>
            </a:r>
            <a:r>
              <a:rPr i="1" lang="en" sz="1200">
                <a:solidFill>
                  <a:srgbClr val="424242"/>
                </a:solidFill>
              </a:rPr>
              <a:t>get_beats().</a:t>
            </a:r>
            <a:endParaRPr sz="5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808c9727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808c9727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88% accuracy, uses multimodal CNN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82b6483f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82b6483f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88% accuracy, uses multimodal CNN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808c9727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808c9727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82b6483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82b6483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82b6483f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82b6483f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S3IWZWieFtKPQ0pwtm5qni1pSpvhRQyC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Moderation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04-03-22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Sheet MIDI Retrieval 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468825"/>
            <a:ext cx="4639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700"/>
              <a:t>Testing with a Flowkey advanced song and corresponding MIDI output from transformer resulted in a 10% accuracy</a:t>
            </a:r>
            <a:endParaRPr b="1" i="1" sz="1700"/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3166" r="0" t="0"/>
          <a:stretch/>
        </p:blipFill>
        <p:spPr>
          <a:xfrm>
            <a:off x="519800" y="3458875"/>
            <a:ext cx="46395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6529" y="225750"/>
            <a:ext cx="3607475" cy="49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Further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273100"/>
            <a:ext cx="8721600" cy="3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simplified bootleg approach to compare note sequence that can be tested with the whole flowkey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multimodal embedding space to see if stated accuracy can be achieved with Flowkey dataset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1616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Alternative approaches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Experiments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Beat matching	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Multimodal embedding space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Sheet MIDI retrieval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Future Roadmap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approaches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Beat matching among MIDI files</a:t>
            </a:r>
            <a:endParaRPr sz="2100"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Directly matching sheet music images and audio, with deep neural networks</a:t>
            </a:r>
            <a:endParaRPr sz="2100"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Projecting the MIDI data into pixel space (bootleg score) and performing alignment in the image domain</a:t>
            </a:r>
            <a:endParaRPr sz="1900">
              <a:solidFill>
                <a:srgbClr val="61616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Beat matching of MIDI files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Comparing two MIDI files transcribed via Sharpeye and MT3 transformer</a:t>
            </a:r>
            <a:endParaRPr sz="2100"/>
          </a:p>
          <a:p>
            <a:pPr indent="-32194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Returned a list of beat locations by using the MIDI tempo change events</a:t>
            </a:r>
            <a:endParaRPr sz="2100"/>
          </a:p>
          <a:p>
            <a:pPr indent="-32194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Got varying accuracy of 7% to 93% and mean accuracy of 44% for 47 Flowkey songs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507" y="3328800"/>
            <a:ext cx="3491143" cy="16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445" y="3328800"/>
            <a:ext cx="4567955" cy="17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 embedding space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468825"/>
            <a:ext cx="8832300" cy="21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Matches audio directly to sheet music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Applies the embedding networks to:</a:t>
            </a:r>
            <a:endParaRPr sz="1700"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Sheet music by detecting staff systems in the sheet image</a:t>
            </a:r>
            <a:endParaRPr sz="1700"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Audio files by computing a spectrogram from the audio file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Dataset audio and sheet music is aligned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3143250"/>
            <a:ext cx="38100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 embedding space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8" title="Record20220304000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1590025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 embedding space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799" y="2327276"/>
            <a:ext cx="4392924" cy="221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311700" y="1265825"/>
            <a:ext cx="8222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Ran for a song </a:t>
            </a:r>
            <a:r>
              <a:rPr b="1" lang="en" sz="1500">
                <a:solidFill>
                  <a:srgbClr val="21212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‘</a:t>
            </a:r>
            <a:r>
              <a:rPr b="1" i="1" lang="en" sz="1500">
                <a:solidFill>
                  <a:srgbClr val="21212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JingleBellsAdvance’ </a:t>
            </a: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song from flowkey dataset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Source Code Pro"/>
              <a:buChar char="●"/>
            </a:pP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Got the sheet and spectrogram in common embedding space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Source Code Pro"/>
              <a:buChar char="●"/>
            </a:pP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Goal is to project back to spectrogram and sheet music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925" y="2465250"/>
            <a:ext cx="2876725" cy="25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3938200" y="3296125"/>
            <a:ext cx="633900" cy="46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6213963" y="4595850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End Goal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Sheet MIDI Retrieval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Converts multiple sheet music images and MIDI into a “bootleg score”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</a:t>
            </a:r>
            <a:r>
              <a:rPr lang="en"/>
              <a:t>OpenCV </a:t>
            </a:r>
            <a:r>
              <a:rPr lang="en"/>
              <a:t>blob</a:t>
            </a:r>
            <a:r>
              <a:rPr lang="en"/>
              <a:t> detection to detect note heads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87% accuracy on annotated dataset</a:t>
            </a:r>
            <a:endParaRPr/>
          </a:p>
          <a:p>
            <a:pPr indent="45720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Sheet MIDI Retrieval 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468825"/>
            <a:ext cx="4965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700"/>
              <a:t>Testing with a Flowkey intermediate song and corresponding MIDI output from transformer resulted in a 60% accuracy</a:t>
            </a:r>
            <a:endParaRPr b="1" i="1" sz="1700"/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850" y="282725"/>
            <a:ext cx="3616150" cy="486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b="0" l="2114" r="0" t="7774"/>
          <a:stretch/>
        </p:blipFill>
        <p:spPr>
          <a:xfrm>
            <a:off x="653050" y="3402625"/>
            <a:ext cx="4298150" cy="9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