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3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7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6DB1-D574-4731-8FB9-C331645CB7B6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D9C0-3965-44E5-9FF0-F9663373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89395" y="216799"/>
            <a:ext cx="10522042" cy="5694604"/>
            <a:chOff x="489395" y="216799"/>
            <a:chExt cx="11600650" cy="6441580"/>
          </a:xfrm>
        </p:grpSpPr>
        <p:sp>
          <p:nvSpPr>
            <p:cNvPr id="4" name="Rectangle 3"/>
            <p:cNvSpPr/>
            <p:nvPr/>
          </p:nvSpPr>
          <p:spPr>
            <a:xfrm>
              <a:off x="489395" y="244705"/>
              <a:ext cx="1970468" cy="2189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StreamIT</a:t>
              </a:r>
              <a:r>
                <a:rPr lang="en-US" dirty="0" smtClean="0"/>
                <a:t> based benchmark description for signal processing applications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2140" y="3425786"/>
              <a:ext cx="2962141" cy="14553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 characteristics of the CGRA architecture including communication aspects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25026" y="244705"/>
              <a:ext cx="2356834" cy="2189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 based Phase characterization of the application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2459863" y="1339409"/>
              <a:ext cx="1365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829577" y="2434111"/>
              <a:ext cx="12879" cy="99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181860" y="1416672"/>
              <a:ext cx="811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016841" y="216799"/>
              <a:ext cx="4406720" cy="2189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Compiler hint generator for reordering benchmark based upon power characterization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12920" y="3348513"/>
              <a:ext cx="2407282" cy="1532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 remapping based upon compiler hints and architecture features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5" idx="2"/>
            </p:cNvCxnSpPr>
            <p:nvPr/>
          </p:nvCxnSpPr>
          <p:spPr>
            <a:xfrm flipH="1">
              <a:off x="8216721" y="2406207"/>
              <a:ext cx="1003480" cy="94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5962915" y="4250030"/>
              <a:ext cx="850004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682763" y="3385002"/>
              <a:ext cx="2407282" cy="1532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Hardware architecture reordering based upon compiler generated hints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5" idx="2"/>
            </p:cNvCxnSpPr>
            <p:nvPr/>
          </p:nvCxnSpPr>
          <p:spPr>
            <a:xfrm>
              <a:off x="9220201" y="2406207"/>
              <a:ext cx="1391991" cy="94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</p:cNvCxnSpPr>
            <p:nvPr/>
          </p:nvCxnSpPr>
          <p:spPr>
            <a:xfrm flipH="1">
              <a:off x="10612192" y="4917588"/>
              <a:ext cx="274212" cy="452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8229607" y="6025164"/>
              <a:ext cx="437880" cy="21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859887" y="5434890"/>
              <a:ext cx="2356834" cy="12234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Dynamically configurable MRAM Memory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8667487" y="5321137"/>
              <a:ext cx="3234743" cy="13372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Processing Units + Interconnect Architecture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16" idx="2"/>
            </p:cNvCxnSpPr>
            <p:nvPr/>
          </p:nvCxnSpPr>
          <p:spPr>
            <a:xfrm flipH="1">
              <a:off x="7225048" y="4881099"/>
              <a:ext cx="791513" cy="553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6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Nethi</dc:creator>
  <cp:lastModifiedBy>Murali Nethi</cp:lastModifiedBy>
  <cp:revision>16</cp:revision>
  <dcterms:created xsi:type="dcterms:W3CDTF">2014-03-09T05:58:43Z</dcterms:created>
  <dcterms:modified xsi:type="dcterms:W3CDTF">2014-03-09T06:29:57Z</dcterms:modified>
</cp:coreProperties>
</file>