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ydeera N.N. hs21910722" userId="39874916-8529-4ca5-b7de-39619b253004" providerId="ADAL" clId="{8E6AD1E8-0FF6-45E0-BB35-1DAB6EA28221}"/>
    <pc:docChg chg="undo redo custSel addSld modSld sldOrd">
      <pc:chgData name="Abeydeera N.N. hs21910722" userId="39874916-8529-4ca5-b7de-39619b253004" providerId="ADAL" clId="{8E6AD1E8-0FF6-45E0-BB35-1DAB6EA28221}" dt="2021-08-18T15:07:01.623" v="2679" actId="478"/>
      <pc:docMkLst>
        <pc:docMk/>
      </pc:docMkLst>
      <pc:sldChg chg="modSp mod">
        <pc:chgData name="Abeydeera N.N. hs21910722" userId="39874916-8529-4ca5-b7de-39619b253004" providerId="ADAL" clId="{8E6AD1E8-0FF6-45E0-BB35-1DAB6EA28221}" dt="2021-08-16T14:24:35.738" v="1857" actId="207"/>
        <pc:sldMkLst>
          <pc:docMk/>
          <pc:sldMk cId="2413523508" sldId="256"/>
        </pc:sldMkLst>
        <pc:graphicFrameChg chg="modGraphic">
          <ac:chgData name="Abeydeera N.N. hs21910722" userId="39874916-8529-4ca5-b7de-39619b253004" providerId="ADAL" clId="{8E6AD1E8-0FF6-45E0-BB35-1DAB6EA28221}" dt="2021-08-16T14:24:35.738" v="1857" actId="207"/>
          <ac:graphicFrameMkLst>
            <pc:docMk/>
            <pc:sldMk cId="2413523508" sldId="256"/>
            <ac:graphicFrameMk id="5" creationId="{CB60D607-66D1-4EF8-853E-EAD8DC0D936F}"/>
          </ac:graphicFrameMkLst>
        </pc:graphicFrameChg>
      </pc:sldChg>
      <pc:sldChg chg="addSp modSp mod">
        <pc:chgData name="Abeydeera N.N. hs21910722" userId="39874916-8529-4ca5-b7de-39619b253004" providerId="ADAL" clId="{8E6AD1E8-0FF6-45E0-BB35-1DAB6EA28221}" dt="2021-08-18T14:48:12.816" v="2675" actId="13822"/>
        <pc:sldMkLst>
          <pc:docMk/>
          <pc:sldMk cId="1771765591" sldId="257"/>
        </pc:sldMkLst>
        <pc:spChg chg="mod">
          <ac:chgData name="Abeydeera N.N. hs21910722" userId="39874916-8529-4ca5-b7de-39619b253004" providerId="ADAL" clId="{8E6AD1E8-0FF6-45E0-BB35-1DAB6EA28221}" dt="2021-08-18T14:36:50.654" v="2666" actId="14100"/>
          <ac:spMkLst>
            <pc:docMk/>
            <pc:sldMk cId="1771765591" sldId="257"/>
            <ac:spMk id="5" creationId="{AC9EB089-F7A9-4E0A-B9B3-D010EE142715}"/>
          </ac:spMkLst>
        </pc:spChg>
        <pc:spChg chg="add mod">
          <ac:chgData name="Abeydeera N.N. hs21910722" userId="39874916-8529-4ca5-b7de-39619b253004" providerId="ADAL" clId="{8E6AD1E8-0FF6-45E0-BB35-1DAB6EA28221}" dt="2021-08-18T14:48:12.816" v="2675" actId="13822"/>
          <ac:spMkLst>
            <pc:docMk/>
            <pc:sldMk cId="1771765591" sldId="257"/>
            <ac:spMk id="8" creationId="{87828ADB-B3DC-4179-9B90-D397D5E0A2C2}"/>
          </ac:spMkLst>
        </pc:spChg>
        <pc:picChg chg="mod">
          <ac:chgData name="Abeydeera N.N. hs21910722" userId="39874916-8529-4ca5-b7de-39619b253004" providerId="ADAL" clId="{8E6AD1E8-0FF6-45E0-BB35-1DAB6EA28221}" dt="2021-08-18T14:47:38.925" v="2674" actId="14100"/>
          <ac:picMkLst>
            <pc:docMk/>
            <pc:sldMk cId="1771765591" sldId="257"/>
            <ac:picMk id="6" creationId="{3E073F58-C331-4973-9C3D-CC7820030CDE}"/>
          </ac:picMkLst>
        </pc:picChg>
      </pc:sldChg>
      <pc:sldChg chg="modSp mod">
        <pc:chgData name="Abeydeera N.N. hs21910722" userId="39874916-8529-4ca5-b7de-39619b253004" providerId="ADAL" clId="{8E6AD1E8-0FF6-45E0-BB35-1DAB6EA28221}" dt="2021-08-17T17:06:14.844" v="2369" actId="20577"/>
        <pc:sldMkLst>
          <pc:docMk/>
          <pc:sldMk cId="2799743215" sldId="258"/>
        </pc:sldMkLst>
        <pc:spChg chg="mod">
          <ac:chgData name="Abeydeera N.N. hs21910722" userId="39874916-8529-4ca5-b7de-39619b253004" providerId="ADAL" clId="{8E6AD1E8-0FF6-45E0-BB35-1DAB6EA28221}" dt="2021-08-17T16:36:43.271" v="2359" actId="20577"/>
          <ac:spMkLst>
            <pc:docMk/>
            <pc:sldMk cId="2799743215" sldId="258"/>
            <ac:spMk id="4" creationId="{FE4B7D53-ACE4-4338-88E0-9FA20F76292E}"/>
          </ac:spMkLst>
        </pc:spChg>
        <pc:spChg chg="mod">
          <ac:chgData name="Abeydeera N.N. hs21910722" userId="39874916-8529-4ca5-b7de-39619b253004" providerId="ADAL" clId="{8E6AD1E8-0FF6-45E0-BB35-1DAB6EA28221}" dt="2021-08-17T17:06:14.844" v="2369" actId="20577"/>
          <ac:spMkLst>
            <pc:docMk/>
            <pc:sldMk cId="2799743215" sldId="258"/>
            <ac:spMk id="9" creationId="{41601CD5-2363-4E20-9D09-F4DD4CAE8891}"/>
          </ac:spMkLst>
        </pc:spChg>
      </pc:sldChg>
      <pc:sldChg chg="addSp delSp modSp new mod">
        <pc:chgData name="Abeydeera N.N. hs21910722" userId="39874916-8529-4ca5-b7de-39619b253004" providerId="ADAL" clId="{8E6AD1E8-0FF6-45E0-BB35-1DAB6EA28221}" dt="2021-08-16T16:49:21.144" v="2300" actId="20577"/>
        <pc:sldMkLst>
          <pc:docMk/>
          <pc:sldMk cId="1194077192" sldId="259"/>
        </pc:sldMkLst>
        <pc:spChg chg="add del mod">
          <ac:chgData name="Abeydeera N.N. hs21910722" userId="39874916-8529-4ca5-b7de-39619b253004" providerId="ADAL" clId="{8E6AD1E8-0FF6-45E0-BB35-1DAB6EA28221}" dt="2021-08-15T16:52:31.193" v="240" actId="114"/>
          <ac:spMkLst>
            <pc:docMk/>
            <pc:sldMk cId="1194077192" sldId="259"/>
            <ac:spMk id="2" creationId="{54C104C4-4243-4F00-8AED-2DD114581473}"/>
          </ac:spMkLst>
        </pc:spChg>
        <pc:spChg chg="add del mod">
          <ac:chgData name="Abeydeera N.N. hs21910722" userId="39874916-8529-4ca5-b7de-39619b253004" providerId="ADAL" clId="{8E6AD1E8-0FF6-45E0-BB35-1DAB6EA28221}" dt="2021-08-16T16:49:21.144" v="2300" actId="20577"/>
          <ac:spMkLst>
            <pc:docMk/>
            <pc:sldMk cId="1194077192" sldId="259"/>
            <ac:spMk id="3" creationId="{062BC565-0669-4433-9C5B-6E3B3529063F}"/>
          </ac:spMkLst>
        </pc:spChg>
        <pc:spChg chg="add mod">
          <ac:chgData name="Abeydeera N.N. hs21910722" userId="39874916-8529-4ca5-b7de-39619b253004" providerId="ADAL" clId="{8E6AD1E8-0FF6-45E0-BB35-1DAB6EA28221}" dt="2021-08-15T13:22:22.764" v="10"/>
          <ac:spMkLst>
            <pc:docMk/>
            <pc:sldMk cId="1194077192" sldId="259"/>
            <ac:spMk id="4" creationId="{B45A7893-89F6-4287-B276-C1C93589FE6E}"/>
          </ac:spMkLst>
        </pc:spChg>
        <pc:spChg chg="add del">
          <ac:chgData name="Abeydeera N.N. hs21910722" userId="39874916-8529-4ca5-b7de-39619b253004" providerId="ADAL" clId="{8E6AD1E8-0FF6-45E0-BB35-1DAB6EA28221}" dt="2021-08-15T13:22:21.506" v="7" actId="22"/>
          <ac:spMkLst>
            <pc:docMk/>
            <pc:sldMk cId="1194077192" sldId="259"/>
            <ac:spMk id="7" creationId="{8E2BA0E2-7132-42DD-99FE-C4EDD129B484}"/>
          </ac:spMkLst>
        </pc:spChg>
        <pc:picChg chg="add del mod">
          <ac:chgData name="Abeydeera N.N. hs21910722" userId="39874916-8529-4ca5-b7de-39619b253004" providerId="ADAL" clId="{8E6AD1E8-0FF6-45E0-BB35-1DAB6EA28221}" dt="2021-08-15T13:22:22.359" v="9"/>
          <ac:picMkLst>
            <pc:docMk/>
            <pc:sldMk cId="1194077192" sldId="259"/>
            <ac:picMk id="1026" creationId="{E623F927-4762-4256-91AD-96CF915A2654}"/>
          </ac:picMkLst>
        </pc:picChg>
        <pc:picChg chg="add mod">
          <ac:chgData name="Abeydeera N.N. hs21910722" userId="39874916-8529-4ca5-b7de-39619b253004" providerId="ADAL" clId="{8E6AD1E8-0FF6-45E0-BB35-1DAB6EA28221}" dt="2021-08-15T14:52:43.684" v="117" actId="1076"/>
          <ac:picMkLst>
            <pc:docMk/>
            <pc:sldMk cId="1194077192" sldId="259"/>
            <ac:picMk id="1028" creationId="{4B5F51B2-703B-40BD-8E74-E82CA2499C58}"/>
          </ac:picMkLst>
        </pc:picChg>
        <pc:picChg chg="add mod">
          <ac:chgData name="Abeydeera N.N. hs21910722" userId="39874916-8529-4ca5-b7de-39619b253004" providerId="ADAL" clId="{8E6AD1E8-0FF6-45E0-BB35-1DAB6EA28221}" dt="2021-08-16T16:47:43.643" v="2297" actId="1076"/>
          <ac:picMkLst>
            <pc:docMk/>
            <pc:sldMk cId="1194077192" sldId="259"/>
            <ac:picMk id="1029" creationId="{4DEE3F62-8C5D-48A2-A04B-23A1DDA89376}"/>
          </ac:picMkLst>
        </pc:picChg>
      </pc:sldChg>
      <pc:sldChg chg="addSp delSp modSp new mod">
        <pc:chgData name="Abeydeera N.N. hs21910722" userId="39874916-8529-4ca5-b7de-39619b253004" providerId="ADAL" clId="{8E6AD1E8-0FF6-45E0-BB35-1DAB6EA28221}" dt="2021-08-18T14:02:38.406" v="2663" actId="403"/>
        <pc:sldMkLst>
          <pc:docMk/>
          <pc:sldMk cId="2026587154" sldId="260"/>
        </pc:sldMkLst>
        <pc:spChg chg="del mod">
          <ac:chgData name="Abeydeera N.N. hs21910722" userId="39874916-8529-4ca5-b7de-39619b253004" providerId="ADAL" clId="{8E6AD1E8-0FF6-45E0-BB35-1DAB6EA28221}" dt="2021-08-15T16:46:34.454" v="179" actId="478"/>
          <ac:spMkLst>
            <pc:docMk/>
            <pc:sldMk cId="2026587154" sldId="260"/>
            <ac:spMk id="2" creationId="{5E1C5D06-E50B-4DD0-920A-5A282AD73963}"/>
          </ac:spMkLst>
        </pc:spChg>
        <pc:spChg chg="mod">
          <ac:chgData name="Abeydeera N.N. hs21910722" userId="39874916-8529-4ca5-b7de-39619b253004" providerId="ADAL" clId="{8E6AD1E8-0FF6-45E0-BB35-1DAB6EA28221}" dt="2021-08-18T14:02:38.406" v="2663" actId="403"/>
          <ac:spMkLst>
            <pc:docMk/>
            <pc:sldMk cId="2026587154" sldId="260"/>
            <ac:spMk id="3" creationId="{64380AAF-9BCF-4F3F-9BA9-240DC520DF12}"/>
          </ac:spMkLst>
        </pc:spChg>
        <pc:picChg chg="add mod">
          <ac:chgData name="Abeydeera N.N. hs21910722" userId="39874916-8529-4ca5-b7de-39619b253004" providerId="ADAL" clId="{8E6AD1E8-0FF6-45E0-BB35-1DAB6EA28221}" dt="2021-08-15T16:51:22.304" v="237" actId="14100"/>
          <ac:picMkLst>
            <pc:docMk/>
            <pc:sldMk cId="2026587154" sldId="260"/>
            <ac:picMk id="1026" creationId="{AA4FAB59-77FB-44FC-9A90-95DD174F8E43}"/>
          </ac:picMkLst>
        </pc:picChg>
        <pc:picChg chg="add mod">
          <ac:chgData name="Abeydeera N.N. hs21910722" userId="39874916-8529-4ca5-b7de-39619b253004" providerId="ADAL" clId="{8E6AD1E8-0FF6-45E0-BB35-1DAB6EA28221}" dt="2021-08-15T16:51:18.502" v="236" actId="14100"/>
          <ac:picMkLst>
            <pc:docMk/>
            <pc:sldMk cId="2026587154" sldId="260"/>
            <ac:picMk id="1028" creationId="{A40AB10B-616A-4B32-B69F-5BE7F68305CA}"/>
          </ac:picMkLst>
        </pc:picChg>
      </pc:sldChg>
      <pc:sldChg chg="addSp delSp modSp new mod">
        <pc:chgData name="Abeydeera N.N. hs21910722" userId="39874916-8529-4ca5-b7de-39619b253004" providerId="ADAL" clId="{8E6AD1E8-0FF6-45E0-BB35-1DAB6EA28221}" dt="2021-08-18T14:37:11.762" v="2668" actId="21"/>
        <pc:sldMkLst>
          <pc:docMk/>
          <pc:sldMk cId="2332128068" sldId="261"/>
        </pc:sldMkLst>
        <pc:spChg chg="mod">
          <ac:chgData name="Abeydeera N.N. hs21910722" userId="39874916-8529-4ca5-b7de-39619b253004" providerId="ADAL" clId="{8E6AD1E8-0FF6-45E0-BB35-1DAB6EA28221}" dt="2021-08-16T14:58:58.764" v="2240" actId="2711"/>
          <ac:spMkLst>
            <pc:docMk/>
            <pc:sldMk cId="2332128068" sldId="261"/>
            <ac:spMk id="2" creationId="{B6602AD5-0C7B-4F0D-99C1-D8642F7B2774}"/>
          </ac:spMkLst>
        </pc:spChg>
        <pc:spChg chg="mod">
          <ac:chgData name="Abeydeera N.N. hs21910722" userId="39874916-8529-4ca5-b7de-39619b253004" providerId="ADAL" clId="{8E6AD1E8-0FF6-45E0-BB35-1DAB6EA28221}" dt="2021-08-16T16:49:58.618" v="2302" actId="20577"/>
          <ac:spMkLst>
            <pc:docMk/>
            <pc:sldMk cId="2332128068" sldId="261"/>
            <ac:spMk id="3" creationId="{7E718B7A-ABD7-45BF-AE62-13CB707E5CE4}"/>
          </ac:spMkLst>
        </pc:spChg>
        <pc:spChg chg="add mod topLvl">
          <ac:chgData name="Abeydeera N.N. hs21910722" userId="39874916-8529-4ca5-b7de-39619b253004" providerId="ADAL" clId="{8E6AD1E8-0FF6-45E0-BB35-1DAB6EA28221}" dt="2021-08-16T14:57:10.065" v="2228" actId="403"/>
          <ac:spMkLst>
            <pc:docMk/>
            <pc:sldMk cId="2332128068" sldId="261"/>
            <ac:spMk id="4" creationId="{19E533DD-9320-424B-8EE0-B6CEF9266520}"/>
          </ac:spMkLst>
        </pc:spChg>
        <pc:spChg chg="add mod topLvl">
          <ac:chgData name="Abeydeera N.N. hs21910722" userId="39874916-8529-4ca5-b7de-39619b253004" providerId="ADAL" clId="{8E6AD1E8-0FF6-45E0-BB35-1DAB6EA28221}" dt="2021-08-16T14:58:09.822" v="2238" actId="403"/>
          <ac:spMkLst>
            <pc:docMk/>
            <pc:sldMk cId="2332128068" sldId="261"/>
            <ac:spMk id="5" creationId="{62AE52B4-5906-4AE1-8D9D-76E2D701305E}"/>
          </ac:spMkLst>
        </pc:spChg>
        <pc:spChg chg="add mod topLvl">
          <ac:chgData name="Abeydeera N.N. hs21910722" userId="39874916-8529-4ca5-b7de-39619b253004" providerId="ADAL" clId="{8E6AD1E8-0FF6-45E0-BB35-1DAB6EA28221}" dt="2021-08-16T14:57:57.548" v="2236" actId="403"/>
          <ac:spMkLst>
            <pc:docMk/>
            <pc:sldMk cId="2332128068" sldId="261"/>
            <ac:spMk id="6" creationId="{826D188F-596D-438F-8792-77EA2CC86A55}"/>
          </ac:spMkLst>
        </pc:spChg>
        <pc:spChg chg="add mod topLvl">
          <ac:chgData name="Abeydeera N.N. hs21910722" userId="39874916-8529-4ca5-b7de-39619b253004" providerId="ADAL" clId="{8E6AD1E8-0FF6-45E0-BB35-1DAB6EA28221}" dt="2021-08-16T14:57:47.339" v="2234" actId="403"/>
          <ac:spMkLst>
            <pc:docMk/>
            <pc:sldMk cId="2332128068" sldId="261"/>
            <ac:spMk id="7" creationId="{1E33E590-713F-4FA0-864A-3C1EB0D1255F}"/>
          </ac:spMkLst>
        </pc:spChg>
        <pc:spChg chg="add mod topLvl">
          <ac:chgData name="Abeydeera N.N. hs21910722" userId="39874916-8529-4ca5-b7de-39619b253004" providerId="ADAL" clId="{8E6AD1E8-0FF6-45E0-BB35-1DAB6EA28221}" dt="2021-08-16T14:57:27.966" v="2231" actId="403"/>
          <ac:spMkLst>
            <pc:docMk/>
            <pc:sldMk cId="2332128068" sldId="261"/>
            <ac:spMk id="8" creationId="{2A612DBD-D947-481A-9967-6BC0AE8E7790}"/>
          </ac:spMkLst>
        </pc:spChg>
        <pc:spChg chg="add mod topLvl">
          <ac:chgData name="Abeydeera N.N. hs21910722" userId="39874916-8529-4ca5-b7de-39619b253004" providerId="ADAL" clId="{8E6AD1E8-0FF6-45E0-BB35-1DAB6EA28221}" dt="2021-08-16T14:58:04.444" v="2237" actId="403"/>
          <ac:spMkLst>
            <pc:docMk/>
            <pc:sldMk cId="2332128068" sldId="261"/>
            <ac:spMk id="9" creationId="{B96D752E-13D9-4F78-B15F-5A63AEA4212B}"/>
          </ac:spMkLst>
        </pc:spChg>
        <pc:spChg chg="add mod topLvl">
          <ac:chgData name="Abeydeera N.N. hs21910722" userId="39874916-8529-4ca5-b7de-39619b253004" providerId="ADAL" clId="{8E6AD1E8-0FF6-45E0-BB35-1DAB6EA28221}" dt="2021-08-15T17:30:16.873" v="429" actId="165"/>
          <ac:spMkLst>
            <pc:docMk/>
            <pc:sldMk cId="2332128068" sldId="261"/>
            <ac:spMk id="10" creationId="{DBDB9894-F18B-4482-BE8E-1E4C9DD21562}"/>
          </ac:spMkLst>
        </pc:spChg>
        <pc:spChg chg="add mod ord topLvl">
          <ac:chgData name="Abeydeera N.N. hs21910722" userId="39874916-8529-4ca5-b7de-39619b253004" providerId="ADAL" clId="{8E6AD1E8-0FF6-45E0-BB35-1DAB6EA28221}" dt="2021-08-15T17:30:16.873" v="429" actId="165"/>
          <ac:spMkLst>
            <pc:docMk/>
            <pc:sldMk cId="2332128068" sldId="261"/>
            <ac:spMk id="11" creationId="{CAB8A238-83A5-453E-8CBE-1817D824C434}"/>
          </ac:spMkLst>
        </pc:spChg>
        <pc:spChg chg="add mod ord topLvl">
          <ac:chgData name="Abeydeera N.N. hs21910722" userId="39874916-8529-4ca5-b7de-39619b253004" providerId="ADAL" clId="{8E6AD1E8-0FF6-45E0-BB35-1DAB6EA28221}" dt="2021-08-15T17:34:24.625" v="576" actId="164"/>
          <ac:spMkLst>
            <pc:docMk/>
            <pc:sldMk cId="2332128068" sldId="261"/>
            <ac:spMk id="12" creationId="{7CF1242B-A72D-4DE5-AE4A-4C6E212DA36F}"/>
          </ac:spMkLst>
        </pc:spChg>
        <pc:spChg chg="add mod ord topLvl">
          <ac:chgData name="Abeydeera N.N. hs21910722" userId="39874916-8529-4ca5-b7de-39619b253004" providerId="ADAL" clId="{8E6AD1E8-0FF6-45E0-BB35-1DAB6EA28221}" dt="2021-08-15T17:34:18.100" v="575" actId="164"/>
          <ac:spMkLst>
            <pc:docMk/>
            <pc:sldMk cId="2332128068" sldId="261"/>
            <ac:spMk id="13" creationId="{6FF36F51-0D7A-4D20-947E-169C094A5CF1}"/>
          </ac:spMkLst>
        </pc:spChg>
        <pc:spChg chg="add mod ord topLvl">
          <ac:chgData name="Abeydeera N.N. hs21910722" userId="39874916-8529-4ca5-b7de-39619b253004" providerId="ADAL" clId="{8E6AD1E8-0FF6-45E0-BB35-1DAB6EA28221}" dt="2021-08-15T17:32:18.799" v="490" actId="164"/>
          <ac:spMkLst>
            <pc:docMk/>
            <pc:sldMk cId="2332128068" sldId="261"/>
            <ac:spMk id="14" creationId="{8D79D35E-B80A-4D86-8CA5-C07B0978BA38}"/>
          </ac:spMkLst>
        </pc:spChg>
        <pc:spChg chg="add mod ord topLvl">
          <ac:chgData name="Abeydeera N.N. hs21910722" userId="39874916-8529-4ca5-b7de-39619b253004" providerId="ADAL" clId="{8E6AD1E8-0FF6-45E0-BB35-1DAB6EA28221}" dt="2021-08-15T17:30:27.555" v="430" actId="164"/>
          <ac:spMkLst>
            <pc:docMk/>
            <pc:sldMk cId="2332128068" sldId="261"/>
            <ac:spMk id="15" creationId="{AE623C14-00AF-4FC3-AB72-283455504972}"/>
          </ac:spMkLst>
        </pc:spChg>
        <pc:spChg chg="add mod ord topLvl">
          <ac:chgData name="Abeydeera N.N. hs21910722" userId="39874916-8529-4ca5-b7de-39619b253004" providerId="ADAL" clId="{8E6AD1E8-0FF6-45E0-BB35-1DAB6EA28221}" dt="2021-08-15T17:34:02.621" v="573" actId="164"/>
          <ac:spMkLst>
            <pc:docMk/>
            <pc:sldMk cId="2332128068" sldId="261"/>
            <ac:spMk id="16" creationId="{289166A6-0404-4586-BBD7-314A917C8A5C}"/>
          </ac:spMkLst>
        </pc:spChg>
        <pc:spChg chg="add mod ord topLvl">
          <ac:chgData name="Abeydeera N.N. hs21910722" userId="39874916-8529-4ca5-b7de-39619b253004" providerId="ADAL" clId="{8E6AD1E8-0FF6-45E0-BB35-1DAB6EA28221}" dt="2021-08-15T17:33:44.180" v="570" actId="164"/>
          <ac:spMkLst>
            <pc:docMk/>
            <pc:sldMk cId="2332128068" sldId="261"/>
            <ac:spMk id="17" creationId="{ADC98E95-1FA8-4632-A7A3-4EDCA2F6C08F}"/>
          </ac:spMkLst>
        </pc:spChg>
        <pc:spChg chg="add del mod">
          <ac:chgData name="Abeydeera N.N. hs21910722" userId="39874916-8529-4ca5-b7de-39619b253004" providerId="ADAL" clId="{8E6AD1E8-0FF6-45E0-BB35-1DAB6EA28221}" dt="2021-08-18T14:37:11.762" v="2668" actId="21"/>
          <ac:spMkLst>
            <pc:docMk/>
            <pc:sldMk cId="2332128068" sldId="261"/>
            <ac:spMk id="18" creationId="{39A60AED-A69B-41CA-A799-B45A0E470070}"/>
          </ac:spMkLst>
        </pc:spChg>
        <pc:spChg chg="add mod">
          <ac:chgData name="Abeydeera N.N. hs21910722" userId="39874916-8529-4ca5-b7de-39619b253004" providerId="ADAL" clId="{8E6AD1E8-0FF6-45E0-BB35-1DAB6EA28221}" dt="2021-08-15T17:29:49.008" v="424" actId="14100"/>
          <ac:spMkLst>
            <pc:docMk/>
            <pc:sldMk cId="2332128068" sldId="261"/>
            <ac:spMk id="19" creationId="{5C009055-06C5-40E0-9716-C32717017B62}"/>
          </ac:spMkLst>
        </pc:spChg>
        <pc:spChg chg="add mod">
          <ac:chgData name="Abeydeera N.N. hs21910722" userId="39874916-8529-4ca5-b7de-39619b253004" providerId="ADAL" clId="{8E6AD1E8-0FF6-45E0-BB35-1DAB6EA28221}" dt="2021-08-15T17:29:19.565" v="416" actId="14100"/>
          <ac:spMkLst>
            <pc:docMk/>
            <pc:sldMk cId="2332128068" sldId="261"/>
            <ac:spMk id="20" creationId="{83663BAF-08D1-4D6B-BBEE-F998EC807A86}"/>
          </ac:spMkLst>
        </pc:spChg>
        <pc:spChg chg="add mod">
          <ac:chgData name="Abeydeera N.N. hs21910722" userId="39874916-8529-4ca5-b7de-39619b253004" providerId="ADAL" clId="{8E6AD1E8-0FF6-45E0-BB35-1DAB6EA28221}" dt="2021-08-15T17:32:53.311" v="565" actId="1035"/>
          <ac:spMkLst>
            <pc:docMk/>
            <pc:sldMk cId="2332128068" sldId="261"/>
            <ac:spMk id="21" creationId="{8C3AC36F-BB08-457B-AF0C-2C152A1693BD}"/>
          </ac:spMkLst>
        </pc:spChg>
        <pc:spChg chg="add mod">
          <ac:chgData name="Abeydeera N.N. hs21910722" userId="39874916-8529-4ca5-b7de-39619b253004" providerId="ADAL" clId="{8E6AD1E8-0FF6-45E0-BB35-1DAB6EA28221}" dt="2021-08-15T17:32:08.360" v="489" actId="1037"/>
          <ac:spMkLst>
            <pc:docMk/>
            <pc:sldMk cId="2332128068" sldId="261"/>
            <ac:spMk id="22" creationId="{18FD41BE-8DB9-441F-A09F-D2ED4760CEF7}"/>
          </ac:spMkLst>
        </pc:spChg>
        <pc:spChg chg="add mod">
          <ac:chgData name="Abeydeera N.N. hs21910722" userId="39874916-8529-4ca5-b7de-39619b253004" providerId="ADAL" clId="{8E6AD1E8-0FF6-45E0-BB35-1DAB6EA28221}" dt="2021-08-15T17:32:55.237" v="567" actId="1036"/>
          <ac:spMkLst>
            <pc:docMk/>
            <pc:sldMk cId="2332128068" sldId="261"/>
            <ac:spMk id="23" creationId="{A2263C6D-1A48-4E37-AB59-575A6E9EC866}"/>
          </ac:spMkLst>
        </pc:spChg>
        <pc:spChg chg="add mod">
          <ac:chgData name="Abeydeera N.N. hs21910722" userId="39874916-8529-4ca5-b7de-39619b253004" providerId="ADAL" clId="{8E6AD1E8-0FF6-45E0-BB35-1DAB6EA28221}" dt="2021-08-15T17:29:32.291" v="420" actId="688"/>
          <ac:spMkLst>
            <pc:docMk/>
            <pc:sldMk cId="2332128068" sldId="261"/>
            <ac:spMk id="24" creationId="{103EE7C4-DA06-4668-8EC4-A0D84352870E}"/>
          </ac:spMkLst>
        </pc:spChg>
        <pc:grpChg chg="add del mod">
          <ac:chgData name="Abeydeera N.N. hs21910722" userId="39874916-8529-4ca5-b7de-39619b253004" providerId="ADAL" clId="{8E6AD1E8-0FF6-45E0-BB35-1DAB6EA28221}" dt="2021-08-15T17:30:16.873" v="429" actId="165"/>
          <ac:grpSpMkLst>
            <pc:docMk/>
            <pc:sldMk cId="2332128068" sldId="261"/>
            <ac:grpSpMk id="18" creationId="{69A13778-BC4B-4EB7-A52B-CD5C59C06DC4}"/>
          </ac:grpSpMkLst>
        </pc:grpChg>
        <pc:grpChg chg="add mod">
          <ac:chgData name="Abeydeera N.N. hs21910722" userId="39874916-8529-4ca5-b7de-39619b253004" providerId="ADAL" clId="{8E6AD1E8-0FF6-45E0-BB35-1DAB6EA28221}" dt="2021-08-18T04:39:29.544" v="2554" actId="1076"/>
          <ac:grpSpMkLst>
            <pc:docMk/>
            <pc:sldMk cId="2332128068" sldId="261"/>
            <ac:grpSpMk id="25" creationId="{F0274DFA-42AD-41CC-A55E-9034E6FDF4AD}"/>
          </ac:grpSpMkLst>
        </pc:grpChg>
        <pc:grpChg chg="add del mod">
          <ac:chgData name="Abeydeera N.N. hs21910722" userId="39874916-8529-4ca5-b7de-39619b253004" providerId="ADAL" clId="{8E6AD1E8-0FF6-45E0-BB35-1DAB6EA28221}" dt="2021-08-15T17:33:51.040" v="572" actId="165"/>
          <ac:grpSpMkLst>
            <pc:docMk/>
            <pc:sldMk cId="2332128068" sldId="261"/>
            <ac:grpSpMk id="26" creationId="{32C2FA55-C2DC-460C-B707-1828B369DA48}"/>
          </ac:grpSpMkLst>
        </pc:grpChg>
        <pc:grpChg chg="add del mod">
          <ac:chgData name="Abeydeera N.N. hs21910722" userId="39874916-8529-4ca5-b7de-39619b253004" providerId="ADAL" clId="{8E6AD1E8-0FF6-45E0-BB35-1DAB6EA28221}" dt="2021-08-15T17:34:10.992" v="574" actId="165"/>
          <ac:grpSpMkLst>
            <pc:docMk/>
            <pc:sldMk cId="2332128068" sldId="261"/>
            <ac:grpSpMk id="27" creationId="{E0815854-DC3A-4FAB-B5AA-0DC728FD35AF}"/>
          </ac:grpSpMkLst>
        </pc:grpChg>
        <pc:grpChg chg="add mod">
          <ac:chgData name="Abeydeera N.N. hs21910722" userId="39874916-8529-4ca5-b7de-39619b253004" providerId="ADAL" clId="{8E6AD1E8-0FF6-45E0-BB35-1DAB6EA28221}" dt="2021-08-15T17:32:36.930" v="524" actId="1037"/>
          <ac:grpSpMkLst>
            <pc:docMk/>
            <pc:sldMk cId="2332128068" sldId="261"/>
            <ac:grpSpMk id="28" creationId="{E07E9BED-B259-41EE-8994-D6DDE99BE91D}"/>
          </ac:grpSpMkLst>
        </pc:grpChg>
        <pc:grpChg chg="add del mod">
          <ac:chgData name="Abeydeera N.N. hs21910722" userId="39874916-8529-4ca5-b7de-39619b253004" providerId="ADAL" clId="{8E6AD1E8-0FF6-45E0-BB35-1DAB6EA28221}" dt="2021-08-15T17:33:36.246" v="569" actId="165"/>
          <ac:grpSpMkLst>
            <pc:docMk/>
            <pc:sldMk cId="2332128068" sldId="261"/>
            <ac:grpSpMk id="29" creationId="{E6C98ACB-3E72-4A68-9303-00F8A404EDCC}"/>
          </ac:grpSpMkLst>
        </pc:grpChg>
        <pc:grpChg chg="add mod">
          <ac:chgData name="Abeydeera N.N. hs21910722" userId="39874916-8529-4ca5-b7de-39619b253004" providerId="ADAL" clId="{8E6AD1E8-0FF6-45E0-BB35-1DAB6EA28221}" dt="2021-08-15T17:33:44.180" v="570" actId="164"/>
          <ac:grpSpMkLst>
            <pc:docMk/>
            <pc:sldMk cId="2332128068" sldId="261"/>
            <ac:grpSpMk id="30" creationId="{FECAFEAA-ED48-40E9-9A9E-78B3A06088D0}"/>
          </ac:grpSpMkLst>
        </pc:grpChg>
        <pc:grpChg chg="add mod">
          <ac:chgData name="Abeydeera N.N. hs21910722" userId="39874916-8529-4ca5-b7de-39619b253004" providerId="ADAL" clId="{8E6AD1E8-0FF6-45E0-BB35-1DAB6EA28221}" dt="2021-08-15T17:34:02.621" v="573" actId="164"/>
          <ac:grpSpMkLst>
            <pc:docMk/>
            <pc:sldMk cId="2332128068" sldId="261"/>
            <ac:grpSpMk id="31" creationId="{91987F93-0740-4820-96A6-6B2980CCB4CF}"/>
          </ac:grpSpMkLst>
        </pc:grpChg>
        <pc:grpChg chg="add mod">
          <ac:chgData name="Abeydeera N.N. hs21910722" userId="39874916-8529-4ca5-b7de-39619b253004" providerId="ADAL" clId="{8E6AD1E8-0FF6-45E0-BB35-1DAB6EA28221}" dt="2021-08-16T14:57:51.128" v="2235" actId="14100"/>
          <ac:grpSpMkLst>
            <pc:docMk/>
            <pc:sldMk cId="2332128068" sldId="261"/>
            <ac:grpSpMk id="32" creationId="{A52744FD-77AD-4B24-B2B3-814878252C8A}"/>
          </ac:grpSpMkLst>
        </pc:grpChg>
        <pc:grpChg chg="add mod">
          <ac:chgData name="Abeydeera N.N. hs21910722" userId="39874916-8529-4ca5-b7de-39619b253004" providerId="ADAL" clId="{8E6AD1E8-0FF6-45E0-BB35-1DAB6EA28221}" dt="2021-08-16T14:57:34.622" v="2233" actId="14100"/>
          <ac:grpSpMkLst>
            <pc:docMk/>
            <pc:sldMk cId="2332128068" sldId="261"/>
            <ac:grpSpMk id="33" creationId="{C702E8F2-B863-47E9-A4ED-30F3185ADBD6}"/>
          </ac:grpSpMkLst>
        </pc:grpChg>
      </pc:sldChg>
      <pc:sldChg chg="addSp delSp modSp new mod">
        <pc:chgData name="Abeydeera N.N. hs21910722" userId="39874916-8529-4ca5-b7de-39619b253004" providerId="ADAL" clId="{8E6AD1E8-0FF6-45E0-BB35-1DAB6EA28221}" dt="2021-08-15T17:42:46.898" v="637" actId="207"/>
        <pc:sldMkLst>
          <pc:docMk/>
          <pc:sldMk cId="1144478616" sldId="262"/>
        </pc:sldMkLst>
        <pc:spChg chg="del">
          <ac:chgData name="Abeydeera N.N. hs21910722" userId="39874916-8529-4ca5-b7de-39619b253004" providerId="ADAL" clId="{8E6AD1E8-0FF6-45E0-BB35-1DAB6EA28221}" dt="2021-08-15T17:37:00.734" v="581" actId="478"/>
          <ac:spMkLst>
            <pc:docMk/>
            <pc:sldMk cId="1144478616" sldId="262"/>
            <ac:spMk id="2" creationId="{D928B4F4-3E23-448B-A322-43893209C215}"/>
          </ac:spMkLst>
        </pc:spChg>
        <pc:spChg chg="mod">
          <ac:chgData name="Abeydeera N.N. hs21910722" userId="39874916-8529-4ca5-b7de-39619b253004" providerId="ADAL" clId="{8E6AD1E8-0FF6-45E0-BB35-1DAB6EA28221}" dt="2021-08-15T17:42:46.898" v="637" actId="207"/>
          <ac:spMkLst>
            <pc:docMk/>
            <pc:sldMk cId="1144478616" sldId="262"/>
            <ac:spMk id="3" creationId="{6E01E3E4-8951-4110-8AF4-B228495450FE}"/>
          </ac:spMkLst>
        </pc:spChg>
        <pc:picChg chg="add mod">
          <ac:chgData name="Abeydeera N.N. hs21910722" userId="39874916-8529-4ca5-b7de-39619b253004" providerId="ADAL" clId="{8E6AD1E8-0FF6-45E0-BB35-1DAB6EA28221}" dt="2021-08-15T17:41:57.176" v="628" actId="1076"/>
          <ac:picMkLst>
            <pc:docMk/>
            <pc:sldMk cId="1144478616" sldId="262"/>
            <ac:picMk id="2050" creationId="{8A282728-810F-441C-88E0-A52BC8F09EEC}"/>
          </ac:picMkLst>
        </pc:picChg>
        <pc:picChg chg="add mod">
          <ac:chgData name="Abeydeera N.N. hs21910722" userId="39874916-8529-4ca5-b7de-39619b253004" providerId="ADAL" clId="{8E6AD1E8-0FF6-45E0-BB35-1DAB6EA28221}" dt="2021-08-15T17:42:10.425" v="630" actId="14100"/>
          <ac:picMkLst>
            <pc:docMk/>
            <pc:sldMk cId="1144478616" sldId="262"/>
            <ac:picMk id="2052" creationId="{6C9CD5C9-2DA0-4D8D-9C54-B3CCDBCC408D}"/>
          </ac:picMkLst>
        </pc:picChg>
        <pc:picChg chg="add mod">
          <ac:chgData name="Abeydeera N.N. hs21910722" userId="39874916-8529-4ca5-b7de-39619b253004" providerId="ADAL" clId="{8E6AD1E8-0FF6-45E0-BB35-1DAB6EA28221}" dt="2021-08-15T17:42:18.323" v="632" actId="14100"/>
          <ac:picMkLst>
            <pc:docMk/>
            <pc:sldMk cId="1144478616" sldId="262"/>
            <ac:picMk id="2054" creationId="{BEDB8F6E-6AFC-4160-B0F3-DE471D29C0CE}"/>
          </ac:picMkLst>
        </pc:picChg>
        <pc:picChg chg="add mod">
          <ac:chgData name="Abeydeera N.N. hs21910722" userId="39874916-8529-4ca5-b7de-39619b253004" providerId="ADAL" clId="{8E6AD1E8-0FF6-45E0-BB35-1DAB6EA28221}" dt="2021-08-15T17:42:25.219" v="635" actId="1076"/>
          <ac:picMkLst>
            <pc:docMk/>
            <pc:sldMk cId="1144478616" sldId="262"/>
            <ac:picMk id="2055" creationId="{5D982132-092C-47B4-80C8-A412DECA0014}"/>
          </ac:picMkLst>
        </pc:picChg>
      </pc:sldChg>
      <pc:sldChg chg="addSp delSp modSp new mod">
        <pc:chgData name="Abeydeera N.N. hs21910722" userId="39874916-8529-4ca5-b7de-39619b253004" providerId="ADAL" clId="{8E6AD1E8-0FF6-45E0-BB35-1DAB6EA28221}" dt="2021-08-16T14:59:57.680" v="2246" actId="403"/>
        <pc:sldMkLst>
          <pc:docMk/>
          <pc:sldMk cId="1572793049" sldId="263"/>
        </pc:sldMkLst>
        <pc:spChg chg="del">
          <ac:chgData name="Abeydeera N.N. hs21910722" userId="39874916-8529-4ca5-b7de-39619b253004" providerId="ADAL" clId="{8E6AD1E8-0FF6-45E0-BB35-1DAB6EA28221}" dt="2021-08-15T17:44:27.174" v="639" actId="478"/>
          <ac:spMkLst>
            <pc:docMk/>
            <pc:sldMk cId="1572793049" sldId="263"/>
            <ac:spMk id="2" creationId="{9BAB9C4E-918B-49BD-B70B-084B11D56678}"/>
          </ac:spMkLst>
        </pc:spChg>
        <pc:spChg chg="mod">
          <ac:chgData name="Abeydeera N.N. hs21910722" userId="39874916-8529-4ca5-b7de-39619b253004" providerId="ADAL" clId="{8E6AD1E8-0FF6-45E0-BB35-1DAB6EA28221}" dt="2021-08-16T14:59:57.680" v="2246" actId="403"/>
          <ac:spMkLst>
            <pc:docMk/>
            <pc:sldMk cId="1572793049" sldId="263"/>
            <ac:spMk id="3" creationId="{585F2259-1689-4B04-ACCA-D3598301D3B3}"/>
          </ac:spMkLst>
        </pc:spChg>
        <pc:picChg chg="add mod">
          <ac:chgData name="Abeydeera N.N. hs21910722" userId="39874916-8529-4ca5-b7de-39619b253004" providerId="ADAL" clId="{8E6AD1E8-0FF6-45E0-BB35-1DAB6EA28221}" dt="2021-08-15T17:48:25.006" v="686" actId="14100"/>
          <ac:picMkLst>
            <pc:docMk/>
            <pc:sldMk cId="1572793049" sldId="263"/>
            <ac:picMk id="3074" creationId="{BD5BA4FB-9AD3-48F5-93E8-20A3A09F2BC4}"/>
          </ac:picMkLst>
        </pc:picChg>
        <pc:picChg chg="add mod">
          <ac:chgData name="Abeydeera N.N. hs21910722" userId="39874916-8529-4ca5-b7de-39619b253004" providerId="ADAL" clId="{8E6AD1E8-0FF6-45E0-BB35-1DAB6EA28221}" dt="2021-08-15T17:48:09.037" v="683" actId="1076"/>
          <ac:picMkLst>
            <pc:docMk/>
            <pc:sldMk cId="1572793049" sldId="263"/>
            <ac:picMk id="3075" creationId="{7AC89204-C279-4BEA-91E7-5F73C1A533A8}"/>
          </ac:picMkLst>
        </pc:picChg>
        <pc:picChg chg="add mod">
          <ac:chgData name="Abeydeera N.N. hs21910722" userId="39874916-8529-4ca5-b7de-39619b253004" providerId="ADAL" clId="{8E6AD1E8-0FF6-45E0-BB35-1DAB6EA28221}" dt="2021-08-15T17:48:33.916" v="689" actId="1076"/>
          <ac:picMkLst>
            <pc:docMk/>
            <pc:sldMk cId="1572793049" sldId="263"/>
            <ac:picMk id="3076" creationId="{0212FF06-8D54-4E2C-8AFE-9B9C71CDE196}"/>
          </ac:picMkLst>
        </pc:picChg>
        <pc:picChg chg="add mod">
          <ac:chgData name="Abeydeera N.N. hs21910722" userId="39874916-8529-4ca5-b7de-39619b253004" providerId="ADAL" clId="{8E6AD1E8-0FF6-45E0-BB35-1DAB6EA28221}" dt="2021-08-15T17:49:51.912" v="705" actId="1076"/>
          <ac:picMkLst>
            <pc:docMk/>
            <pc:sldMk cId="1572793049" sldId="263"/>
            <ac:picMk id="3077" creationId="{404691B8-74BE-49A4-B1F5-D8EC41405566}"/>
          </ac:picMkLst>
        </pc:picChg>
      </pc:sldChg>
      <pc:sldChg chg="addSp delSp modSp new mod">
        <pc:chgData name="Abeydeera N.N. hs21910722" userId="39874916-8529-4ca5-b7de-39619b253004" providerId="ADAL" clId="{8E6AD1E8-0FF6-45E0-BB35-1DAB6EA28221}" dt="2021-08-18T15:07:01.623" v="2679" actId="478"/>
        <pc:sldMkLst>
          <pc:docMk/>
          <pc:sldMk cId="936740694" sldId="264"/>
        </pc:sldMkLst>
        <pc:spChg chg="del">
          <ac:chgData name="Abeydeera N.N. hs21910722" userId="39874916-8529-4ca5-b7de-39619b253004" providerId="ADAL" clId="{8E6AD1E8-0FF6-45E0-BB35-1DAB6EA28221}" dt="2021-08-15T17:53:55.852" v="714" actId="478"/>
          <ac:spMkLst>
            <pc:docMk/>
            <pc:sldMk cId="936740694" sldId="264"/>
            <ac:spMk id="2" creationId="{8585744D-2E49-41F8-B653-52A028C953AB}"/>
          </ac:spMkLst>
        </pc:spChg>
        <pc:spChg chg="add del mod">
          <ac:chgData name="Abeydeera N.N. hs21910722" userId="39874916-8529-4ca5-b7de-39619b253004" providerId="ADAL" clId="{8E6AD1E8-0FF6-45E0-BB35-1DAB6EA28221}" dt="2021-08-18T15:07:01.623" v="2679" actId="478"/>
          <ac:spMkLst>
            <pc:docMk/>
            <pc:sldMk cId="936740694" sldId="264"/>
            <ac:spMk id="2" creationId="{9247D115-52AB-40C3-9725-77EFC17842BE}"/>
          </ac:spMkLst>
        </pc:spChg>
        <pc:spChg chg="mod">
          <ac:chgData name="Abeydeera N.N. hs21910722" userId="39874916-8529-4ca5-b7de-39619b253004" providerId="ADAL" clId="{8E6AD1E8-0FF6-45E0-BB35-1DAB6EA28221}" dt="2021-08-16T16:50:57.836" v="2307" actId="122"/>
          <ac:spMkLst>
            <pc:docMk/>
            <pc:sldMk cId="936740694" sldId="264"/>
            <ac:spMk id="3" creationId="{9EA5FCC4-DC84-427C-B8F6-4C4EED7452DB}"/>
          </ac:spMkLst>
        </pc:spChg>
        <pc:spChg chg="add mod ord">
          <ac:chgData name="Abeydeera N.N. hs21910722" userId="39874916-8529-4ca5-b7de-39619b253004" providerId="ADAL" clId="{8E6AD1E8-0FF6-45E0-BB35-1DAB6EA28221}" dt="2021-08-16T16:50:51.207" v="2306" actId="20577"/>
          <ac:spMkLst>
            <pc:docMk/>
            <pc:sldMk cId="936740694" sldId="264"/>
            <ac:spMk id="4" creationId="{45F6B8A7-D018-49C1-9B42-A26D66A495A5}"/>
          </ac:spMkLst>
        </pc:spChg>
        <pc:spChg chg="add del mod">
          <ac:chgData name="Abeydeera N.N. hs21910722" userId="39874916-8529-4ca5-b7de-39619b253004" providerId="ADAL" clId="{8E6AD1E8-0FF6-45E0-BB35-1DAB6EA28221}" dt="2021-08-15T18:08:11.627" v="1031" actId="11529"/>
          <ac:spMkLst>
            <pc:docMk/>
            <pc:sldMk cId="936740694" sldId="264"/>
            <ac:spMk id="5" creationId="{4430564C-3F06-43D2-8A16-458EF06836A3}"/>
          </ac:spMkLst>
        </pc:spChg>
        <pc:spChg chg="add mod">
          <ac:chgData name="Abeydeera N.N. hs21910722" userId="39874916-8529-4ca5-b7de-39619b253004" providerId="ADAL" clId="{8E6AD1E8-0FF6-45E0-BB35-1DAB6EA28221}" dt="2021-08-16T16:51:55.349" v="2310" actId="2711"/>
          <ac:spMkLst>
            <pc:docMk/>
            <pc:sldMk cId="936740694" sldId="264"/>
            <ac:spMk id="6" creationId="{74AC417B-83EA-4B3B-90E0-4078D1E44151}"/>
          </ac:spMkLst>
        </pc:spChg>
        <pc:picChg chg="add del mod">
          <ac:chgData name="Abeydeera N.N. hs21910722" userId="39874916-8529-4ca5-b7de-39619b253004" providerId="ADAL" clId="{8E6AD1E8-0FF6-45E0-BB35-1DAB6EA28221}" dt="2021-08-18T15:06:50.751" v="2676" actId="478"/>
          <ac:picMkLst>
            <pc:docMk/>
            <pc:sldMk cId="936740694" sldId="264"/>
            <ac:picMk id="4098" creationId="{591D8F0B-BD0E-424C-A438-8C958ABB9608}"/>
          </ac:picMkLst>
        </pc:picChg>
        <pc:picChg chg="add mod">
          <ac:chgData name="Abeydeera N.N. hs21910722" userId="39874916-8529-4ca5-b7de-39619b253004" providerId="ADAL" clId="{8E6AD1E8-0FF6-45E0-BB35-1DAB6EA28221}" dt="2021-08-15T18:13:12.675" v="1128" actId="14100"/>
          <ac:picMkLst>
            <pc:docMk/>
            <pc:sldMk cId="936740694" sldId="264"/>
            <ac:picMk id="4099" creationId="{C873916C-E195-438A-8C35-48AABB27B09C}"/>
          </ac:picMkLst>
        </pc:picChg>
        <pc:picChg chg="add mod">
          <ac:chgData name="Abeydeera N.N. hs21910722" userId="39874916-8529-4ca5-b7de-39619b253004" providerId="ADAL" clId="{8E6AD1E8-0FF6-45E0-BB35-1DAB6EA28221}" dt="2021-08-15T18:13:17" v="1130" actId="14100"/>
          <ac:picMkLst>
            <pc:docMk/>
            <pc:sldMk cId="936740694" sldId="264"/>
            <ac:picMk id="4100" creationId="{22EAD84B-3CBC-4F6D-A5AB-6CE0143CCA7F}"/>
          </ac:picMkLst>
        </pc:picChg>
        <pc:picChg chg="add mod">
          <ac:chgData name="Abeydeera N.N. hs21910722" userId="39874916-8529-4ca5-b7de-39619b253004" providerId="ADAL" clId="{8E6AD1E8-0FF6-45E0-BB35-1DAB6EA28221}" dt="2021-08-15T18:13:22.825" v="1133" actId="1076"/>
          <ac:picMkLst>
            <pc:docMk/>
            <pc:sldMk cId="936740694" sldId="264"/>
            <ac:picMk id="4101" creationId="{86A89EF7-D86A-4CFC-BC7D-DC91793E6F61}"/>
          </ac:picMkLst>
        </pc:picChg>
        <pc:picChg chg="add mod">
          <ac:chgData name="Abeydeera N.N. hs21910722" userId="39874916-8529-4ca5-b7de-39619b253004" providerId="ADAL" clId="{8E6AD1E8-0FF6-45E0-BB35-1DAB6EA28221}" dt="2021-08-15T18:13:08.516" v="1126" actId="1076"/>
          <ac:picMkLst>
            <pc:docMk/>
            <pc:sldMk cId="936740694" sldId="264"/>
            <ac:picMk id="4102" creationId="{1A6DB041-C0E0-44B9-B2A5-7FA9B59B69A8}"/>
          </ac:picMkLst>
        </pc:picChg>
      </pc:sldChg>
      <pc:sldChg chg="addSp delSp modSp new mod ord">
        <pc:chgData name="Abeydeera N.N. hs21910722" userId="39874916-8529-4ca5-b7de-39619b253004" providerId="ADAL" clId="{8E6AD1E8-0FF6-45E0-BB35-1DAB6EA28221}" dt="2021-08-18T04:21:10.315" v="2541" actId="1076"/>
        <pc:sldMkLst>
          <pc:docMk/>
          <pc:sldMk cId="4145146273" sldId="265"/>
        </pc:sldMkLst>
        <pc:spChg chg="mod">
          <ac:chgData name="Abeydeera N.N. hs21910722" userId="39874916-8529-4ca5-b7de-39619b253004" providerId="ADAL" clId="{8E6AD1E8-0FF6-45E0-BB35-1DAB6EA28221}" dt="2021-08-18T04:20:50.127" v="2538" actId="14838"/>
          <ac:spMkLst>
            <pc:docMk/>
            <pc:sldMk cId="4145146273" sldId="265"/>
            <ac:spMk id="2" creationId="{8071B2C1-1904-475A-B184-75C9A85341D2}"/>
          </ac:spMkLst>
        </pc:spChg>
        <pc:spChg chg="mod">
          <ac:chgData name="Abeydeera N.N. hs21910722" userId="39874916-8529-4ca5-b7de-39619b253004" providerId="ADAL" clId="{8E6AD1E8-0FF6-45E0-BB35-1DAB6EA28221}" dt="2021-08-18T04:16:44.560" v="2533" actId="12"/>
          <ac:spMkLst>
            <pc:docMk/>
            <pc:sldMk cId="4145146273" sldId="265"/>
            <ac:spMk id="3" creationId="{6EBE0034-8A54-4A8B-8E9E-D9249CFD9BB1}"/>
          </ac:spMkLst>
        </pc:spChg>
        <pc:spChg chg="add del mod">
          <ac:chgData name="Abeydeera N.N. hs21910722" userId="39874916-8529-4ca5-b7de-39619b253004" providerId="ADAL" clId="{8E6AD1E8-0FF6-45E0-BB35-1DAB6EA28221}" dt="2021-08-15T18:20:45.379" v="1162" actId="478"/>
          <ac:spMkLst>
            <pc:docMk/>
            <pc:sldMk cId="4145146273" sldId="265"/>
            <ac:spMk id="4" creationId="{7AFD5308-9286-4863-8B6A-CF168A47B50B}"/>
          </ac:spMkLst>
        </pc:spChg>
        <pc:spChg chg="add del mod">
          <ac:chgData name="Abeydeera N.N. hs21910722" userId="39874916-8529-4ca5-b7de-39619b253004" providerId="ADAL" clId="{8E6AD1E8-0FF6-45E0-BB35-1DAB6EA28221}" dt="2021-08-15T18:21:03.751" v="1167" actId="47"/>
          <ac:spMkLst>
            <pc:docMk/>
            <pc:sldMk cId="4145146273" sldId="265"/>
            <ac:spMk id="5" creationId="{10728B6E-680B-4DCE-B934-542E2800C023}"/>
          </ac:spMkLst>
        </pc:spChg>
        <pc:picChg chg="add del mod">
          <ac:chgData name="Abeydeera N.N. hs21910722" userId="39874916-8529-4ca5-b7de-39619b253004" providerId="ADAL" clId="{8E6AD1E8-0FF6-45E0-BB35-1DAB6EA28221}" dt="2021-08-18T03:55:24.659" v="2400" actId="478"/>
          <ac:picMkLst>
            <pc:docMk/>
            <pc:sldMk cId="4145146273" sldId="265"/>
            <ac:picMk id="8" creationId="{7105E732-167C-42BE-A56D-0D606763C253}"/>
          </ac:picMkLst>
        </pc:picChg>
        <pc:picChg chg="add mod">
          <ac:chgData name="Abeydeera N.N. hs21910722" userId="39874916-8529-4ca5-b7de-39619b253004" providerId="ADAL" clId="{8E6AD1E8-0FF6-45E0-BB35-1DAB6EA28221}" dt="2021-08-18T04:00:43.347" v="2431" actId="1076"/>
          <ac:picMkLst>
            <pc:docMk/>
            <pc:sldMk cId="4145146273" sldId="265"/>
            <ac:picMk id="1026" creationId="{24F401E0-5A53-4DF2-82B0-7214642B3E32}"/>
          </ac:picMkLst>
        </pc:picChg>
        <pc:picChg chg="add mod">
          <ac:chgData name="Abeydeera N.N. hs21910722" userId="39874916-8529-4ca5-b7de-39619b253004" providerId="ADAL" clId="{8E6AD1E8-0FF6-45E0-BB35-1DAB6EA28221}" dt="2021-08-18T04:21:08.070" v="2540" actId="1076"/>
          <ac:picMkLst>
            <pc:docMk/>
            <pc:sldMk cId="4145146273" sldId="265"/>
            <ac:picMk id="1027" creationId="{23C05F5D-6A1F-4AB0-BE1B-57396BF0DC7B}"/>
          </ac:picMkLst>
        </pc:picChg>
        <pc:picChg chg="add mod">
          <ac:chgData name="Abeydeera N.N. hs21910722" userId="39874916-8529-4ca5-b7de-39619b253004" providerId="ADAL" clId="{8E6AD1E8-0FF6-45E0-BB35-1DAB6EA28221}" dt="2021-08-18T04:21:10.315" v="2541" actId="1076"/>
          <ac:picMkLst>
            <pc:docMk/>
            <pc:sldMk cId="4145146273" sldId="265"/>
            <ac:picMk id="1028" creationId="{2FB61D08-777C-43EA-BDED-5DC8F590E65B}"/>
          </ac:picMkLst>
        </pc:picChg>
        <pc:picChg chg="add mod">
          <ac:chgData name="Abeydeera N.N. hs21910722" userId="39874916-8529-4ca5-b7de-39619b253004" providerId="ADAL" clId="{8E6AD1E8-0FF6-45E0-BB35-1DAB6EA28221}" dt="2021-08-18T04:21:05.755" v="2539" actId="1076"/>
          <ac:picMkLst>
            <pc:docMk/>
            <pc:sldMk cId="4145146273" sldId="265"/>
            <ac:picMk id="1029" creationId="{20BB9998-48C8-4321-9702-CDBA0F5BD132}"/>
          </ac:picMkLst>
        </pc:picChg>
        <pc:picChg chg="add del mod">
          <ac:chgData name="Abeydeera N.N. hs21910722" userId="39874916-8529-4ca5-b7de-39619b253004" providerId="ADAL" clId="{8E6AD1E8-0FF6-45E0-BB35-1DAB6EA28221}" dt="2021-08-15T18:20:57.595" v="1164" actId="21"/>
          <ac:picMkLst>
            <pc:docMk/>
            <pc:sldMk cId="4145146273" sldId="265"/>
            <ac:picMk id="5122" creationId="{8987F93E-F708-4EE9-8960-2718FE399D23}"/>
          </ac:picMkLst>
        </pc:picChg>
        <pc:picChg chg="add del mod">
          <ac:chgData name="Abeydeera N.N. hs21910722" userId="39874916-8529-4ca5-b7de-39619b253004" providerId="ADAL" clId="{8E6AD1E8-0FF6-45E0-BB35-1DAB6EA28221}" dt="2021-08-18T03:55:27.256" v="2401" actId="478"/>
          <ac:picMkLst>
            <pc:docMk/>
            <pc:sldMk cId="4145146273" sldId="265"/>
            <ac:picMk id="5124" creationId="{403A7224-20CD-4762-BDE4-AD3082B6771B}"/>
          </ac:picMkLst>
        </pc:picChg>
      </pc:sldChg>
      <pc:sldChg chg="addSp modSp new mod">
        <pc:chgData name="Abeydeera N.N. hs21910722" userId="39874916-8529-4ca5-b7de-39619b253004" providerId="ADAL" clId="{8E6AD1E8-0FF6-45E0-BB35-1DAB6EA28221}" dt="2021-08-15T18:35:29.911" v="1389" actId="1076"/>
        <pc:sldMkLst>
          <pc:docMk/>
          <pc:sldMk cId="3863221447" sldId="266"/>
        </pc:sldMkLst>
        <pc:spChg chg="mod">
          <ac:chgData name="Abeydeera N.N. hs21910722" userId="39874916-8529-4ca5-b7de-39619b253004" providerId="ADAL" clId="{8E6AD1E8-0FF6-45E0-BB35-1DAB6EA28221}" dt="2021-08-15T18:33:10.545" v="1365" actId="27636"/>
          <ac:spMkLst>
            <pc:docMk/>
            <pc:sldMk cId="3863221447" sldId="266"/>
            <ac:spMk id="2" creationId="{12F29883-0CC5-48CA-9580-5E21BF5DDDC9}"/>
          </ac:spMkLst>
        </pc:spChg>
        <pc:spChg chg="mod">
          <ac:chgData name="Abeydeera N.N. hs21910722" userId="39874916-8529-4ca5-b7de-39619b253004" providerId="ADAL" clId="{8E6AD1E8-0FF6-45E0-BB35-1DAB6EA28221}" dt="2021-08-15T18:34:07.424" v="1368" actId="1076"/>
          <ac:spMkLst>
            <pc:docMk/>
            <pc:sldMk cId="3863221447" sldId="266"/>
            <ac:spMk id="3" creationId="{91F04E8D-44DF-49E8-951C-C0AD084A4D2F}"/>
          </ac:spMkLst>
        </pc:spChg>
        <pc:picChg chg="add mod">
          <ac:chgData name="Abeydeera N.N. hs21910722" userId="39874916-8529-4ca5-b7de-39619b253004" providerId="ADAL" clId="{8E6AD1E8-0FF6-45E0-BB35-1DAB6EA28221}" dt="2021-08-15T18:35:18.997" v="1385" actId="1076"/>
          <ac:picMkLst>
            <pc:docMk/>
            <pc:sldMk cId="3863221447" sldId="266"/>
            <ac:picMk id="6146" creationId="{36ADE6B2-188A-4415-BACF-0D0FB97C3A24}"/>
          </ac:picMkLst>
        </pc:picChg>
        <pc:picChg chg="add mod">
          <ac:chgData name="Abeydeera N.N. hs21910722" userId="39874916-8529-4ca5-b7de-39619b253004" providerId="ADAL" clId="{8E6AD1E8-0FF6-45E0-BB35-1DAB6EA28221}" dt="2021-08-15T18:35:09.068" v="1382" actId="1076"/>
          <ac:picMkLst>
            <pc:docMk/>
            <pc:sldMk cId="3863221447" sldId="266"/>
            <ac:picMk id="6147" creationId="{4CEC22EC-EFD3-4FB8-B978-1147E335983E}"/>
          </ac:picMkLst>
        </pc:picChg>
        <pc:picChg chg="add mod">
          <ac:chgData name="Abeydeera N.N. hs21910722" userId="39874916-8529-4ca5-b7de-39619b253004" providerId="ADAL" clId="{8E6AD1E8-0FF6-45E0-BB35-1DAB6EA28221}" dt="2021-08-15T18:35:29.911" v="1389" actId="1076"/>
          <ac:picMkLst>
            <pc:docMk/>
            <pc:sldMk cId="3863221447" sldId="266"/>
            <ac:picMk id="6148" creationId="{37ED3047-88B8-4F64-8FA5-8FB2CA8088B2}"/>
          </ac:picMkLst>
        </pc:picChg>
        <pc:picChg chg="add mod">
          <ac:chgData name="Abeydeera N.N. hs21910722" userId="39874916-8529-4ca5-b7de-39619b253004" providerId="ADAL" clId="{8E6AD1E8-0FF6-45E0-BB35-1DAB6EA28221}" dt="2021-08-15T18:35:23.762" v="1387" actId="14100"/>
          <ac:picMkLst>
            <pc:docMk/>
            <pc:sldMk cId="3863221447" sldId="266"/>
            <ac:picMk id="6149" creationId="{DA573999-279C-4BD1-933C-95217DDCFD91}"/>
          </ac:picMkLst>
        </pc:picChg>
      </pc:sldChg>
      <pc:sldChg chg="addSp delSp modSp new mod">
        <pc:chgData name="Abeydeera N.N. hs21910722" userId="39874916-8529-4ca5-b7de-39619b253004" providerId="ADAL" clId="{8E6AD1E8-0FF6-45E0-BB35-1DAB6EA28221}" dt="2021-08-16T16:10:47.321" v="2288" actId="1038"/>
        <pc:sldMkLst>
          <pc:docMk/>
          <pc:sldMk cId="2672722603" sldId="267"/>
        </pc:sldMkLst>
        <pc:spChg chg="mod">
          <ac:chgData name="Abeydeera N.N. hs21910722" userId="39874916-8529-4ca5-b7de-39619b253004" providerId="ADAL" clId="{8E6AD1E8-0FF6-45E0-BB35-1DAB6EA28221}" dt="2021-08-15T19:03:40.344" v="1607" actId="207"/>
          <ac:spMkLst>
            <pc:docMk/>
            <pc:sldMk cId="2672722603" sldId="267"/>
            <ac:spMk id="2" creationId="{7686908D-8651-4A51-AAAC-CFFB77072110}"/>
          </ac:spMkLst>
        </pc:spChg>
        <pc:spChg chg="mod">
          <ac:chgData name="Abeydeera N.N. hs21910722" userId="39874916-8529-4ca5-b7de-39619b253004" providerId="ADAL" clId="{8E6AD1E8-0FF6-45E0-BB35-1DAB6EA28221}" dt="2021-08-16T14:37:24.949" v="2095" actId="27636"/>
          <ac:spMkLst>
            <pc:docMk/>
            <pc:sldMk cId="2672722603" sldId="267"/>
            <ac:spMk id="3" creationId="{16D78EE8-C3A8-41C7-8D35-B5CAC5FE613F}"/>
          </ac:spMkLst>
        </pc:spChg>
        <pc:spChg chg="add del">
          <ac:chgData name="Abeydeera N.N. hs21910722" userId="39874916-8529-4ca5-b7de-39619b253004" providerId="ADAL" clId="{8E6AD1E8-0FF6-45E0-BB35-1DAB6EA28221}" dt="2021-08-15T18:39:54.542" v="1410" actId="478"/>
          <ac:spMkLst>
            <pc:docMk/>
            <pc:sldMk cId="2672722603" sldId="267"/>
            <ac:spMk id="5" creationId="{F4D76DC6-1C74-4470-B032-6707C094BE14}"/>
          </ac:spMkLst>
        </pc:spChg>
        <pc:spChg chg="add mod">
          <ac:chgData name="Abeydeera N.N. hs21910722" userId="39874916-8529-4ca5-b7de-39619b253004" providerId="ADAL" clId="{8E6AD1E8-0FF6-45E0-BB35-1DAB6EA28221}" dt="2021-08-16T16:10:47.321" v="2288" actId="1038"/>
          <ac:spMkLst>
            <pc:docMk/>
            <pc:sldMk cId="2672722603" sldId="267"/>
            <ac:spMk id="6" creationId="{9B36FFB3-866E-4E39-BCC9-DFB25CF5FCD6}"/>
          </ac:spMkLst>
        </pc:spChg>
        <pc:spChg chg="add del">
          <ac:chgData name="Abeydeera N.N. hs21910722" userId="39874916-8529-4ca5-b7de-39619b253004" providerId="ADAL" clId="{8E6AD1E8-0FF6-45E0-BB35-1DAB6EA28221}" dt="2021-08-15T18:40:06.972" v="1412" actId="478"/>
          <ac:spMkLst>
            <pc:docMk/>
            <pc:sldMk cId="2672722603" sldId="267"/>
            <ac:spMk id="7" creationId="{2363F770-D8A1-4DBB-B081-B5EF30552414}"/>
          </ac:spMkLst>
        </pc:spChg>
        <pc:spChg chg="add del mod">
          <ac:chgData name="Abeydeera N.N. hs21910722" userId="39874916-8529-4ca5-b7de-39619b253004" providerId="ADAL" clId="{8E6AD1E8-0FF6-45E0-BB35-1DAB6EA28221}" dt="2021-08-15T18:40:29.655" v="1415" actId="478"/>
          <ac:spMkLst>
            <pc:docMk/>
            <pc:sldMk cId="2672722603" sldId="267"/>
            <ac:spMk id="9" creationId="{D873450C-94F7-43FB-979F-CB0B34BEE41B}"/>
          </ac:spMkLst>
        </pc:spChg>
        <pc:spChg chg="add del">
          <ac:chgData name="Abeydeera N.N. hs21910722" userId="39874916-8529-4ca5-b7de-39619b253004" providerId="ADAL" clId="{8E6AD1E8-0FF6-45E0-BB35-1DAB6EA28221}" dt="2021-08-15T18:41:13.775" v="1418" actId="478"/>
          <ac:spMkLst>
            <pc:docMk/>
            <pc:sldMk cId="2672722603" sldId="267"/>
            <ac:spMk id="11" creationId="{47F118CD-14C1-4F8D-A32D-531645D40D81}"/>
          </ac:spMkLst>
        </pc:spChg>
        <pc:picChg chg="add del mod">
          <ac:chgData name="Abeydeera N.N. hs21910722" userId="39874916-8529-4ca5-b7de-39619b253004" providerId="ADAL" clId="{8E6AD1E8-0FF6-45E0-BB35-1DAB6EA28221}" dt="2021-08-16T14:35:35.313" v="2080" actId="478"/>
          <ac:picMkLst>
            <pc:docMk/>
            <pc:sldMk cId="2672722603" sldId="267"/>
            <ac:picMk id="4" creationId="{7DFE4669-C73D-4FBF-9DBF-EF0FB0FF9B58}"/>
          </ac:picMkLst>
        </pc:picChg>
        <pc:picChg chg="add mod">
          <ac:chgData name="Abeydeera N.N. hs21910722" userId="39874916-8529-4ca5-b7de-39619b253004" providerId="ADAL" clId="{8E6AD1E8-0FF6-45E0-BB35-1DAB6EA28221}" dt="2021-08-16T16:10:01.305" v="2253" actId="14100"/>
          <ac:picMkLst>
            <pc:docMk/>
            <pc:sldMk cId="2672722603" sldId="267"/>
            <ac:picMk id="5" creationId="{ACC87449-426F-4C7E-8F80-0C677136A1FB}"/>
          </ac:picMkLst>
        </pc:picChg>
      </pc:sldChg>
      <pc:sldChg chg="addSp delSp modSp new mod">
        <pc:chgData name="Abeydeera N.N. hs21910722" userId="39874916-8529-4ca5-b7de-39619b253004" providerId="ADAL" clId="{8E6AD1E8-0FF6-45E0-BB35-1DAB6EA28221}" dt="2021-08-16T16:56:33.513" v="2316" actId="114"/>
        <pc:sldMkLst>
          <pc:docMk/>
          <pc:sldMk cId="502609262" sldId="268"/>
        </pc:sldMkLst>
        <pc:spChg chg="del">
          <ac:chgData name="Abeydeera N.N. hs21910722" userId="39874916-8529-4ca5-b7de-39619b253004" providerId="ADAL" clId="{8E6AD1E8-0FF6-45E0-BB35-1DAB6EA28221}" dt="2021-08-15T18:42:39.105" v="1422" actId="478"/>
          <ac:spMkLst>
            <pc:docMk/>
            <pc:sldMk cId="502609262" sldId="268"/>
            <ac:spMk id="2" creationId="{05A0C071-F05E-40D3-B8A8-DED9924E8879}"/>
          </ac:spMkLst>
        </pc:spChg>
        <pc:spChg chg="mod">
          <ac:chgData name="Abeydeera N.N. hs21910722" userId="39874916-8529-4ca5-b7de-39619b253004" providerId="ADAL" clId="{8E6AD1E8-0FF6-45E0-BB35-1DAB6EA28221}" dt="2021-08-16T16:55:00.901" v="2313" actId="12"/>
          <ac:spMkLst>
            <pc:docMk/>
            <pc:sldMk cId="502609262" sldId="268"/>
            <ac:spMk id="3" creationId="{AADFF13E-BDD9-4462-8258-067E6A7A7CBA}"/>
          </ac:spMkLst>
        </pc:spChg>
        <pc:spChg chg="add mod">
          <ac:chgData name="Abeydeera N.N. hs21910722" userId="39874916-8529-4ca5-b7de-39619b253004" providerId="ADAL" clId="{8E6AD1E8-0FF6-45E0-BB35-1DAB6EA28221}" dt="2021-08-16T16:56:21.054" v="2315" actId="20577"/>
          <ac:spMkLst>
            <pc:docMk/>
            <pc:sldMk cId="502609262" sldId="268"/>
            <ac:spMk id="4" creationId="{22C676AE-1651-4206-A03D-12454B0BD014}"/>
          </ac:spMkLst>
        </pc:spChg>
        <pc:spChg chg="add mod">
          <ac:chgData name="Abeydeera N.N. hs21910722" userId="39874916-8529-4ca5-b7de-39619b253004" providerId="ADAL" clId="{8E6AD1E8-0FF6-45E0-BB35-1DAB6EA28221}" dt="2021-08-16T14:45:35.854" v="2187" actId="1076"/>
          <ac:spMkLst>
            <pc:docMk/>
            <pc:sldMk cId="502609262" sldId="268"/>
            <ac:spMk id="5" creationId="{C1D3FE9B-BC29-423F-86C3-0D099AC18AF0}"/>
          </ac:spMkLst>
        </pc:spChg>
        <pc:spChg chg="add del">
          <ac:chgData name="Abeydeera N.N. hs21910722" userId="39874916-8529-4ca5-b7de-39619b253004" providerId="ADAL" clId="{8E6AD1E8-0FF6-45E0-BB35-1DAB6EA28221}" dt="2021-08-15T18:55:24.303" v="1557" actId="478"/>
          <ac:spMkLst>
            <pc:docMk/>
            <pc:sldMk cId="502609262" sldId="268"/>
            <ac:spMk id="7" creationId="{139AA925-E14B-42AE-8A18-BA33B00FA93C}"/>
          </ac:spMkLst>
        </pc:spChg>
        <pc:spChg chg="add mod">
          <ac:chgData name="Abeydeera N.N. hs21910722" userId="39874916-8529-4ca5-b7de-39619b253004" providerId="ADAL" clId="{8E6AD1E8-0FF6-45E0-BB35-1DAB6EA28221}" dt="2021-08-16T16:13:17.306" v="2291" actId="313"/>
          <ac:spMkLst>
            <pc:docMk/>
            <pc:sldMk cId="502609262" sldId="268"/>
            <ac:spMk id="8" creationId="{560F57E0-0792-4C24-8430-0492C31587B5}"/>
          </ac:spMkLst>
        </pc:spChg>
        <pc:spChg chg="add del mod">
          <ac:chgData name="Abeydeera N.N. hs21910722" userId="39874916-8529-4ca5-b7de-39619b253004" providerId="ADAL" clId="{8E6AD1E8-0FF6-45E0-BB35-1DAB6EA28221}" dt="2021-08-16T14:31:24.665" v="2011" actId="478"/>
          <ac:spMkLst>
            <pc:docMk/>
            <pc:sldMk cId="502609262" sldId="268"/>
            <ac:spMk id="14" creationId="{F34DEFBD-1303-4BCF-B309-85A1F4B1650E}"/>
          </ac:spMkLst>
        </pc:spChg>
        <pc:spChg chg="add mod">
          <ac:chgData name="Abeydeera N.N. hs21910722" userId="39874916-8529-4ca5-b7de-39619b253004" providerId="ADAL" clId="{8E6AD1E8-0FF6-45E0-BB35-1DAB6EA28221}" dt="2021-08-16T16:56:33.513" v="2316" actId="114"/>
          <ac:spMkLst>
            <pc:docMk/>
            <pc:sldMk cId="502609262" sldId="268"/>
            <ac:spMk id="15" creationId="{CCD48E90-C160-4AF1-BEA7-084D18110CA4}"/>
          </ac:spMkLst>
        </pc:spChg>
        <pc:picChg chg="add del mod">
          <ac:chgData name="Abeydeera N.N. hs21910722" userId="39874916-8529-4ca5-b7de-39619b253004" providerId="ADAL" clId="{8E6AD1E8-0FF6-45E0-BB35-1DAB6EA28221}" dt="2021-08-16T14:30:08.336" v="1859" actId="478"/>
          <ac:picMkLst>
            <pc:docMk/>
            <pc:sldMk cId="502609262" sldId="268"/>
            <ac:picMk id="6" creationId="{1CE0C1F2-8ECE-4A6A-BDF0-959B6CCB2354}"/>
          </ac:picMkLst>
        </pc:picChg>
        <pc:picChg chg="add mod">
          <ac:chgData name="Abeydeera N.N. hs21910722" userId="39874916-8529-4ca5-b7de-39619b253004" providerId="ADAL" clId="{8E6AD1E8-0FF6-45E0-BB35-1DAB6EA28221}" dt="2021-08-16T14:33:00.437" v="2069" actId="14100"/>
          <ac:picMkLst>
            <pc:docMk/>
            <pc:sldMk cId="502609262" sldId="268"/>
            <ac:picMk id="9" creationId="{214E6743-45D8-458E-8191-2754F781E582}"/>
          </ac:picMkLst>
        </pc:picChg>
        <pc:picChg chg="add del mod">
          <ac:chgData name="Abeydeera N.N. hs21910722" userId="39874916-8529-4ca5-b7de-39619b253004" providerId="ADAL" clId="{8E6AD1E8-0FF6-45E0-BB35-1DAB6EA28221}" dt="2021-08-16T09:51:53.468" v="1826" actId="21"/>
          <ac:picMkLst>
            <pc:docMk/>
            <pc:sldMk cId="502609262" sldId="268"/>
            <ac:picMk id="11" creationId="{2A1CFF8F-6D63-4F78-8AD8-C37CA9FC23EC}"/>
          </ac:picMkLst>
        </pc:picChg>
        <pc:picChg chg="add del mod">
          <ac:chgData name="Abeydeera N.N. hs21910722" userId="39874916-8529-4ca5-b7de-39619b253004" providerId="ADAL" clId="{8E6AD1E8-0FF6-45E0-BB35-1DAB6EA28221}" dt="2021-08-16T09:51:28.781" v="1823" actId="21"/>
          <ac:picMkLst>
            <pc:docMk/>
            <pc:sldMk cId="502609262" sldId="268"/>
            <ac:picMk id="13" creationId="{D61F2F04-E3F5-4D03-B6B9-CC4AAA2A5F14}"/>
          </ac:picMkLst>
        </pc:picChg>
      </pc:sldChg>
      <pc:sldChg chg="delSp modSp new mod">
        <pc:chgData name="Abeydeera N.N. hs21910722" userId="39874916-8529-4ca5-b7de-39619b253004" providerId="ADAL" clId="{8E6AD1E8-0FF6-45E0-BB35-1DAB6EA28221}" dt="2021-08-17T17:20:39.041" v="2398" actId="14100"/>
        <pc:sldMkLst>
          <pc:docMk/>
          <pc:sldMk cId="4167757181" sldId="269"/>
        </pc:sldMkLst>
        <pc:spChg chg="mod">
          <ac:chgData name="Abeydeera N.N. hs21910722" userId="39874916-8529-4ca5-b7de-39619b253004" providerId="ADAL" clId="{8E6AD1E8-0FF6-45E0-BB35-1DAB6EA28221}" dt="2021-08-17T17:20:39.041" v="2398" actId="14100"/>
          <ac:spMkLst>
            <pc:docMk/>
            <pc:sldMk cId="4167757181" sldId="269"/>
            <ac:spMk id="2" creationId="{F1801BBB-24B3-4E31-B817-752EE14126C9}"/>
          </ac:spMkLst>
        </pc:spChg>
        <pc:spChg chg="del mod">
          <ac:chgData name="Abeydeera N.N. hs21910722" userId="39874916-8529-4ca5-b7de-39619b253004" providerId="ADAL" clId="{8E6AD1E8-0FF6-45E0-BB35-1DAB6EA28221}" dt="2021-08-17T17:12:10.039" v="2372" actId="478"/>
          <ac:spMkLst>
            <pc:docMk/>
            <pc:sldMk cId="4167757181" sldId="269"/>
            <ac:spMk id="3" creationId="{6184BBEC-0CBB-48B1-9FDD-252DCDE51DC2}"/>
          </ac:spMkLst>
        </pc:spChg>
      </pc:sldChg>
    </pc:docChg>
  </pc:docChgLst>
  <pc:docChgLst>
    <pc:chgData name="Abeygunawardana L.M.D. hs21904264" userId="S::hs21904264@my.sliit.lk::41659526-f6f7-4b35-b08a-8db6c58de74d" providerId="AD" clId="Web-{F722E869-F6E4-C9E2-09C8-F6D7874F2369}"/>
    <pc:docChg chg="modSld">
      <pc:chgData name="Abeygunawardana L.M.D. hs21904264" userId="S::hs21904264@my.sliit.lk::41659526-f6f7-4b35-b08a-8db6c58de74d" providerId="AD" clId="Web-{F722E869-F6E4-C9E2-09C8-F6D7874F2369}" dt="2021-08-13T17:08:20.180" v="31" actId="20577"/>
      <pc:docMkLst>
        <pc:docMk/>
      </pc:docMkLst>
      <pc:sldChg chg="modSp">
        <pc:chgData name="Abeygunawardana L.M.D. hs21904264" userId="S::hs21904264@my.sliit.lk::41659526-f6f7-4b35-b08a-8db6c58de74d" providerId="AD" clId="Web-{F722E869-F6E4-C9E2-09C8-F6D7874F2369}" dt="2021-08-13T17:07:49.305" v="27" actId="20577"/>
        <pc:sldMkLst>
          <pc:docMk/>
          <pc:sldMk cId="2413523508" sldId="256"/>
        </pc:sldMkLst>
        <pc:spChg chg="mod">
          <ac:chgData name="Abeygunawardana L.M.D. hs21904264" userId="S::hs21904264@my.sliit.lk::41659526-f6f7-4b35-b08a-8db6c58de74d" providerId="AD" clId="Web-{F722E869-F6E4-C9E2-09C8-F6D7874F2369}" dt="2021-08-13T17:07:49.305" v="27" actId="20577"/>
          <ac:spMkLst>
            <pc:docMk/>
            <pc:sldMk cId="2413523508" sldId="256"/>
            <ac:spMk id="4" creationId="{BEC01D47-9F87-42F2-8E8D-DF2861E5D739}"/>
          </ac:spMkLst>
        </pc:spChg>
      </pc:sldChg>
      <pc:sldChg chg="modSp">
        <pc:chgData name="Abeygunawardana L.M.D. hs21904264" userId="S::hs21904264@my.sliit.lk::41659526-f6f7-4b35-b08a-8db6c58de74d" providerId="AD" clId="Web-{F722E869-F6E4-C9E2-09C8-F6D7874F2369}" dt="2021-08-13T17:08:20.180" v="31" actId="20577"/>
        <pc:sldMkLst>
          <pc:docMk/>
          <pc:sldMk cId="1771765591" sldId="257"/>
        </pc:sldMkLst>
        <pc:spChg chg="mod">
          <ac:chgData name="Abeygunawardana L.M.D. hs21904264" userId="S::hs21904264@my.sliit.lk::41659526-f6f7-4b35-b08a-8db6c58de74d" providerId="AD" clId="Web-{F722E869-F6E4-C9E2-09C8-F6D7874F2369}" dt="2021-08-13T17:08:17.024" v="29" actId="20577"/>
          <ac:spMkLst>
            <pc:docMk/>
            <pc:sldMk cId="1771765591" sldId="257"/>
            <ac:spMk id="4" creationId="{3A433C53-7EA2-4AE3-B526-72EDEA68B47D}"/>
          </ac:spMkLst>
        </pc:spChg>
        <pc:spChg chg="mod">
          <ac:chgData name="Abeygunawardana L.M.D. hs21904264" userId="S::hs21904264@my.sliit.lk::41659526-f6f7-4b35-b08a-8db6c58de74d" providerId="AD" clId="Web-{F722E869-F6E4-C9E2-09C8-F6D7874F2369}" dt="2021-08-13T17:08:20.180" v="31" actId="20577"/>
          <ac:spMkLst>
            <pc:docMk/>
            <pc:sldMk cId="1771765591" sldId="257"/>
            <ac:spMk id="5" creationId="{AC9EB089-F7A9-4E0A-B9B3-D010EE1427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7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98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6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6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E18D5F-10E1-4D56-9121-8414A860577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D96F02-63B9-47B1-9551-EBB19BD0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C01D47-9F87-42F2-8E8D-DF2861E5D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247" y="647325"/>
            <a:ext cx="6164063" cy="1316442"/>
          </a:xfr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72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/>
              </a:rPr>
              <a:t>GROUP -4 </a:t>
            </a:r>
            <a:endParaRPr lang="en-US" sz="7200" b="1" i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B60D607-66D1-4EF8-853E-EAD8DC0D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28502"/>
              </p:ext>
            </p:extLst>
          </p:nvPr>
        </p:nvGraphicFramePr>
        <p:xfrm>
          <a:off x="2149883" y="2424177"/>
          <a:ext cx="7084381" cy="32930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8272">
                  <a:extLst>
                    <a:ext uri="{9D8B030D-6E8A-4147-A177-3AD203B41FA5}">
                      <a16:colId xmlns:a16="http://schemas.microsoft.com/office/drawing/2014/main" val="2739796449"/>
                    </a:ext>
                  </a:extLst>
                </a:gridCol>
                <a:gridCol w="2192780">
                  <a:extLst>
                    <a:ext uri="{9D8B030D-6E8A-4147-A177-3AD203B41FA5}">
                      <a16:colId xmlns:a16="http://schemas.microsoft.com/office/drawing/2014/main" val="2617023154"/>
                    </a:ext>
                  </a:extLst>
                </a:gridCol>
                <a:gridCol w="4403329">
                  <a:extLst>
                    <a:ext uri="{9D8B030D-6E8A-4147-A177-3AD203B41FA5}">
                      <a16:colId xmlns:a16="http://schemas.microsoft.com/office/drawing/2014/main" val="1712927248"/>
                    </a:ext>
                  </a:extLst>
                </a:gridCol>
              </a:tblGrid>
              <a:tr h="470435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37625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Nipun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HS21910722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202121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Kalindu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HS21882012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91067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Anjalika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HS21911026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40547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Diluki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HS21908224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92430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Kaveesha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HS21909450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36541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Samindi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HS21907166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2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2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B2C1-1904-475A-B184-75C9A853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00" y="151793"/>
            <a:ext cx="10364451" cy="915008"/>
          </a:xfrm>
        </p:spPr>
        <p:txBody>
          <a:bodyPr/>
          <a:lstStyle/>
          <a:p>
            <a:r>
              <a:rPr lang="en-US" b="1" i="0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MS Reference Sans Serif" panose="020B0604030504040204" pitchFamily="34" charset="0"/>
              </a:rPr>
              <a:t>NEW TRENDS OF MARINE BIOTECHNOLOGY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E0034-8A54-4A8B-8E9E-D9249CFD9B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9101" y="1032771"/>
            <a:ext cx="11306174" cy="5429249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b="1" i="1" u="none" strike="noStrike" dirty="0">
                <a:solidFill>
                  <a:srgbClr val="002060"/>
                </a:solidFill>
                <a:effectLst/>
                <a:latin typeface="High Tower Text" panose="02040502050506030303" pitchFamily="18" charset="0"/>
              </a:rPr>
              <a:t>AGRICULTURAL TECHNIQUE 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sz="16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i="0" u="none" strike="noStrike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Marine biotechnology has improved aquaculture to genetic engineer sea species.</a:t>
            </a:r>
            <a:r>
              <a:rPr lang="en-US" sz="2200" b="1" i="0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​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i="0" u="none" strike="noStrike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It help the growing demand for seafood.</a:t>
            </a:r>
            <a:r>
              <a:rPr lang="en-US" sz="2200" b="1" i="0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​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i="0" u="none" strike="noStrike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Species include shellfish, striped bass salmon, and abalone and blue mussels.</a:t>
            </a:r>
            <a:r>
              <a:rPr lang="en-US" sz="2200" b="1" i="0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​</a:t>
            </a:r>
            <a:endParaRPr lang="en-US" sz="1600" b="1" i="0" dirty="0">
              <a:solidFill>
                <a:schemeClr val="accent4">
                  <a:lumMod val="50000"/>
                </a:schemeClr>
              </a:solidFill>
              <a:effectLst/>
              <a:latin typeface="Goudy Old Style" panose="02020502050305020303" pitchFamily="18" charset="0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b="1" i="1" u="none" strike="noStrike" dirty="0">
                <a:solidFill>
                  <a:srgbClr val="002060"/>
                </a:solidFill>
                <a:effectLst/>
                <a:latin typeface="High Tower Text" panose="02040502050506030303" pitchFamily="18" charset="0"/>
              </a:rPr>
              <a:t>INDUSTRIAL PRODUCTS</a:t>
            </a:r>
            <a:r>
              <a:rPr lang="en-US" sz="2400" b="1" i="1" dirty="0">
                <a:solidFill>
                  <a:srgbClr val="002060"/>
                </a:solidFill>
                <a:effectLst/>
                <a:latin typeface="High Tower Text" panose="02040502050506030303" pitchFamily="18" charset="0"/>
              </a:rPr>
              <a:t>​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i="0" u="none" strike="noStrike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Thermophiles and psychrophiles is the latest discoveries of marine biotechnology.</a:t>
            </a:r>
            <a:r>
              <a:rPr lang="en-US" sz="2200" b="1" i="0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​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i="0" u="none" strike="noStrike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 Those enzymes are the basis of the process known as polymerase chain reaction, or PCR.</a:t>
            </a:r>
            <a:r>
              <a:rPr lang="en-US" sz="2200" b="1" i="0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​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i="0" u="none" strike="noStrike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PCR is widely used with the development in the field of biotechnology , including DNA fingerprinting. </a:t>
            </a:r>
            <a:r>
              <a:rPr lang="en-US" sz="2200" b="1" i="0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​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b="1" i="1" u="none" strike="noStrike" dirty="0">
                <a:solidFill>
                  <a:srgbClr val="002060"/>
                </a:solidFill>
                <a:effectLst/>
                <a:latin typeface="High Tower Text" panose="02040502050506030303" pitchFamily="18" charset="0"/>
              </a:rPr>
              <a:t>Bioremediation</a:t>
            </a:r>
            <a:r>
              <a:rPr lang="en-US" sz="2800" b="1" i="0" u="none" strike="noStrike" dirty="0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  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sz="28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i="0" u="none" strike="noStrike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Bioremediation speeds the natural degradation process. </a:t>
            </a:r>
            <a:r>
              <a:rPr lang="en-US" sz="2200" b="0" i="0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​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i="0" u="none" strike="noStrike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It is being used to clean up sewage , sludge , seafood wastes, oil spills and toxins in marine areas. </a:t>
            </a:r>
            <a:r>
              <a:rPr lang="en-US" sz="2200" b="0" i="0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​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i="0" u="none" strike="noStrike" cap="none" dirty="0">
                <a:solidFill>
                  <a:schemeClr val="accent4">
                    <a:lumMod val="50000"/>
                  </a:schemeClr>
                </a:solidFill>
                <a:effectLst/>
                <a:latin typeface="Goudy Old Style" panose="02020502050305020303" pitchFamily="18" charset="0"/>
              </a:rPr>
              <a:t>By using genetically modified marine organisms</a:t>
            </a:r>
            <a:r>
              <a:rPr lang="en-US" sz="1600" b="0" i="0" cap="none" dirty="0">
                <a:solidFill>
                  <a:schemeClr val="accent4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sz="1600" b="0" i="0" cap="none" dirty="0"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28B6E-680B-4DCE-B934-542E2800C023}"/>
              </a:ext>
            </a:extLst>
          </p:cNvPr>
          <p:cNvSpPr txBox="1"/>
          <p:nvPr/>
        </p:nvSpPr>
        <p:spPr>
          <a:xfrm>
            <a:off x="4371975" y="2847975"/>
            <a:ext cx="7905750" cy="235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F401E0-5A53-4DF2-82B0-7214642B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426" y="1203179"/>
            <a:ext cx="1988849" cy="21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3C05F5D-6A1F-4AB0-BE1B-57396BF0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5" y="2780560"/>
            <a:ext cx="981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B61D08-777C-43EA-BDED-5DC8F590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426" y="2413443"/>
            <a:ext cx="11239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0BB9998-48C8-4321-9702-CDBA0F5B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3" y="4671458"/>
            <a:ext cx="1838325" cy="17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4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9883-0CC5-48CA-9580-5E21BF5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6" y="199417"/>
            <a:ext cx="9058274" cy="1229333"/>
          </a:xfrm>
        </p:spPr>
        <p:txBody>
          <a:bodyPr>
            <a:normAutofit/>
          </a:bodyPr>
          <a:lstStyle/>
          <a:p>
            <a:pPr algn="l"/>
            <a:r>
              <a:rPr lang="en-US" b="1" i="1" u="none" strike="noStrike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Lucida Sans Typewriter" panose="020B0509030504030204" pitchFamily="49" charset="0"/>
              </a:rPr>
              <a:t>Career Opportunities Of          Marine Biotechnology      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4E8D-44DF-49E8-951C-C0AD084A4D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647826"/>
            <a:ext cx="11277600" cy="49149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u="none" strike="noStrike" cap="none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Marine Biotechnology is an ever – evolving field, so continuous professional development in Technical and Practical skills, and relevant research is a vital part of the work.</a:t>
            </a:r>
            <a:r>
              <a:rPr lang="en-US" b="0" i="0" cap="none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​</a:t>
            </a:r>
          </a:p>
          <a:p>
            <a:pPr marL="0" indent="0">
              <a:buNone/>
            </a:pPr>
            <a:endParaRPr lang="en-US" cap="none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Research Biologist</a:t>
            </a:r>
            <a:r>
              <a:rPr lang="en-US" sz="2400" b="0" i="0" cap="none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Biological Scientist</a:t>
            </a:r>
            <a:r>
              <a:rPr lang="en-US" sz="2400" b="0" i="0" cap="none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Aquatic Scientist   </a:t>
            </a:r>
            <a:r>
              <a:rPr lang="en-US" sz="2400" b="0" i="0" cap="none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Microbiologist</a:t>
            </a:r>
            <a:r>
              <a:rPr lang="en-US" sz="2400" b="0" i="0" cap="none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Horticulturist</a:t>
            </a:r>
            <a:r>
              <a:rPr lang="en-US" sz="2400" b="0" i="0" cap="none" dirty="0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sz="2400" b="0" i="0" cap="none" dirty="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ADE6B2-188A-4415-BACF-0D0FB97C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357" y="2506296"/>
            <a:ext cx="3257550" cy="19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4CEC22EC-EFD3-4FB8-B978-1147E335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31" y="3255949"/>
            <a:ext cx="2675320" cy="345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7ED3047-88B8-4F64-8FA5-8FB2CA808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26" y="5217718"/>
            <a:ext cx="2562225" cy="16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DA573999-279C-4BD1-933C-95217DDC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684" y="4468066"/>
            <a:ext cx="2751492" cy="299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2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908D-8651-4A51-AAAC-CFFB7707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00" y="90357"/>
            <a:ext cx="10364451" cy="976444"/>
          </a:xfrm>
        </p:spPr>
        <p:txBody>
          <a:bodyPr>
            <a:normAutofit/>
          </a:bodyPr>
          <a:lstStyle/>
          <a:p>
            <a:r>
              <a:rPr lang="en-US" sz="5400" b="1" i="0" u="none" strike="noStrike" cap="none" dirty="0">
                <a:solidFill>
                  <a:srgbClr val="002060"/>
                </a:solidFill>
                <a:effectLst/>
                <a:latin typeface="Monotype Corsiva" panose="03010101010201010101" pitchFamily="66" charset="0"/>
              </a:rPr>
              <a:t>Future of blue biotechnology…</a:t>
            </a:r>
            <a:r>
              <a:rPr lang="en-US" sz="5400" b="0" i="0" cap="none" dirty="0">
                <a:solidFill>
                  <a:srgbClr val="002060"/>
                </a:solidFill>
                <a:effectLst/>
                <a:latin typeface="Monotype Corsiva" panose="03010101010201010101" pitchFamily="66" charset="0"/>
              </a:rPr>
              <a:t>​</a:t>
            </a:r>
            <a:endParaRPr lang="en-US" sz="5400" cap="none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8EE8-C3A8-41C7-8D35-B5CAC5FE61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225" y="1343026"/>
            <a:ext cx="11183600" cy="35337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i="0" cap="none" dirty="0">
                <a:solidFill>
                  <a:srgbClr val="20386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US" sz="3200" b="1" i="0" cap="none" dirty="0">
                <a:solidFill>
                  <a:srgbClr val="00B050"/>
                </a:solidFill>
                <a:effectLst/>
                <a:latin typeface="Franklin Gothic Book" panose="020B0503020102020204" pitchFamily="34" charset="0"/>
              </a:rPr>
              <a:t>Market of Marine </a:t>
            </a:r>
            <a:r>
              <a:rPr lang="en-US" sz="3200" b="1" cap="none" dirty="0">
                <a:solidFill>
                  <a:srgbClr val="00B050"/>
                </a:solidFill>
                <a:latin typeface="Franklin Gothic Book" panose="020B0503020102020204" pitchFamily="34" charset="0"/>
              </a:rPr>
              <a:t>B</a:t>
            </a:r>
            <a:r>
              <a:rPr lang="en-US" sz="3200" b="1" i="0" cap="none" dirty="0">
                <a:solidFill>
                  <a:srgbClr val="00B050"/>
                </a:solidFill>
                <a:effectLst/>
                <a:latin typeface="Franklin Gothic Book" panose="020B0503020102020204" pitchFamily="34" charset="0"/>
              </a:rPr>
              <a:t>iotechnology</a:t>
            </a:r>
            <a:endParaRPr lang="en-US" sz="2400" b="1" i="0" cap="none" dirty="0">
              <a:solidFill>
                <a:srgbClr val="00B050"/>
              </a:solidFill>
              <a:effectLst/>
              <a:latin typeface="Franklin Gothic Book" panose="020B0503020102020204" pitchFamily="34" charset="0"/>
            </a:endParaRPr>
          </a:p>
          <a:p>
            <a:pPr algn="l" rtl="0" fontAlgn="base">
              <a:buFont typeface="Courier New" panose="02070309020205020404" pitchFamily="49" charset="0"/>
              <a:buChar char="o"/>
            </a:pPr>
            <a:r>
              <a:rPr lang="en-US" sz="28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North-</a:t>
            </a:r>
            <a:r>
              <a:rPr lang="en-US" sz="2800" cap="none" dirty="0">
                <a:solidFill>
                  <a:srgbClr val="0D0D0D"/>
                </a:solidFill>
                <a:latin typeface="Centaur" panose="02030504050205020304" pitchFamily="18" charset="0"/>
              </a:rPr>
              <a:t>A</a:t>
            </a:r>
            <a:r>
              <a:rPr lang="en-US" sz="28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merica has the largest market for marine biotechnology !</a:t>
            </a:r>
            <a:r>
              <a:rPr lang="en-US" sz="2800" b="0" i="0" cap="none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</a:t>
            </a:r>
            <a:endParaRPr lang="en-US" sz="2800" b="0" i="0" cap="non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Courier New" panose="02070309020205020404" pitchFamily="49" charset="0"/>
              <a:buChar char="o"/>
            </a:pPr>
            <a:r>
              <a:rPr lang="en-US" sz="28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The market is estimated to reach </a:t>
            </a:r>
            <a:r>
              <a:rPr lang="en-US" sz="2800" b="1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$6.4 million by 2025 </a:t>
            </a:r>
            <a:r>
              <a:rPr lang="en-US" sz="28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and </a:t>
            </a:r>
            <a:r>
              <a:rPr lang="en-US" sz="2800" b="1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$7.3 million by 2026</a:t>
            </a:r>
            <a:r>
              <a:rPr lang="en-US" sz="28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.</a:t>
            </a:r>
            <a:r>
              <a:rPr lang="en-US" sz="2800" b="0" i="0" cap="none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</a:t>
            </a:r>
            <a:endParaRPr lang="en-US" sz="2800" b="0" i="0" cap="non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Courier New" panose="02070309020205020404" pitchFamily="49" charset="0"/>
              <a:buChar char="o"/>
            </a:pPr>
            <a:r>
              <a:rPr lang="en-US" sz="28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Even though there has been a </a:t>
            </a:r>
            <a:r>
              <a:rPr lang="en-US" sz="2800" b="1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rising interest </a:t>
            </a:r>
            <a:r>
              <a:rPr lang="en-US" sz="28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of this topic, there </a:t>
            </a:r>
          </a:p>
          <a:p>
            <a:pPr marL="0" indent="0" algn="l" rtl="0" fontAlgn="base">
              <a:buNone/>
            </a:pPr>
            <a:r>
              <a:rPr lang="en-US" sz="28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are some boundaries when it   comes to </a:t>
            </a:r>
          </a:p>
          <a:p>
            <a:pPr marL="0" indent="0" algn="l" rtl="0" fontAlgn="base">
              <a:buNone/>
            </a:pPr>
            <a:r>
              <a:rPr lang="en-US" sz="28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the </a:t>
            </a:r>
            <a:r>
              <a:rPr lang="en-US" sz="2800" b="1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quantity </a:t>
            </a:r>
            <a:r>
              <a:rPr lang="en-US" sz="28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of the products.</a:t>
            </a:r>
            <a:r>
              <a:rPr lang="en-US" sz="2800" b="0" i="0" cap="none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</a:t>
            </a:r>
            <a:r>
              <a:rPr lang="en-US" sz="2800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</a:t>
            </a:r>
            <a:endParaRPr lang="en-US" sz="28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87449-426F-4C7E-8F80-0C677136A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799" y="4012707"/>
            <a:ext cx="5096026" cy="2551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6FFB3-866E-4E39-BCC9-DFB25CF5FCD6}"/>
              </a:ext>
            </a:extLst>
          </p:cNvPr>
          <p:cNvSpPr txBox="1"/>
          <p:nvPr/>
        </p:nvSpPr>
        <p:spPr>
          <a:xfrm>
            <a:off x="2077382" y="5752729"/>
            <a:ext cx="4110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base"/>
            <a:r>
              <a:rPr lang="en-US" sz="2000" b="0" i="1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Worldwide scientific production from</a:t>
            </a:r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000" b="0" i="1" dirty="0">
              <a:solidFill>
                <a:schemeClr val="accent5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n-US" sz="2000" b="0" i="1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 2010 to 2020.     -</a:t>
            </a:r>
            <a:r>
              <a:rPr lang="en-US" sz="2000" b="1" i="1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[MDPI]</a:t>
            </a:r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000" b="0" i="1" dirty="0">
              <a:solidFill>
                <a:schemeClr val="accent5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2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F13E-BDD9-4462-8258-067E6A7A7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49911" y="495300"/>
            <a:ext cx="10718214" cy="63627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i="0" u="none" strike="noStrike" cap="none" dirty="0">
                <a:solidFill>
                  <a:schemeClr val="accent5">
                    <a:lumMod val="50000"/>
                  </a:schemeClr>
                </a:solidFill>
                <a:effectLst/>
                <a:latin typeface="Franklin Gothic Book" panose="020B0503020102020204" pitchFamily="34" charset="0"/>
              </a:rPr>
              <a:t>Future  applications</a:t>
            </a:r>
            <a:r>
              <a:rPr lang="en-US" sz="2800" b="0" i="0" cap="none" dirty="0">
                <a:solidFill>
                  <a:srgbClr val="FFFFFF"/>
                </a:solidFill>
                <a:effectLst/>
                <a:latin typeface="Franklin Gothic Book" panose="020B05030201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24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 Bio – Prospecting</a:t>
            </a:r>
            <a:r>
              <a:rPr lang="en-US" sz="2400" b="0" i="0" cap="none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                                                                                             </a:t>
            </a:r>
            <a:endParaRPr lang="en-US" sz="2400" b="0" i="0" cap="non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24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 Photobioreactors</a:t>
            </a:r>
            <a:r>
              <a:rPr lang="en-US" sz="2400" b="0" i="0" cap="none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</a:t>
            </a:r>
            <a:endParaRPr lang="en-US" sz="2400" b="0" i="0" cap="non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2400" b="0" i="0" u="none" strike="noStrike" cap="none" dirty="0">
                <a:solidFill>
                  <a:srgbClr val="0D0D0D"/>
                </a:solidFill>
                <a:effectLst/>
                <a:latin typeface="Centaur" panose="02030504050205020304" pitchFamily="18" charset="0"/>
              </a:rPr>
              <a:t> Production of novel products</a:t>
            </a:r>
            <a:r>
              <a:rPr lang="en-US" sz="2400" b="0" i="0" u="none" strike="noStrike" cap="none" dirty="0">
                <a:solidFill>
                  <a:srgbClr val="181717"/>
                </a:solidFill>
                <a:effectLst/>
                <a:latin typeface="Centaur" panose="02030504050205020304" pitchFamily="18" charset="0"/>
              </a:rPr>
              <a:t>:</a:t>
            </a:r>
            <a:r>
              <a:rPr lang="en-US" sz="2400" b="0" i="0" cap="none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</a:t>
            </a:r>
          </a:p>
          <a:p>
            <a:pPr algn="l" rtl="0" fontAlgn="base"/>
            <a:endParaRPr lang="en-US" sz="2400" cap="none" dirty="0">
              <a:solidFill>
                <a:srgbClr val="FFFFFF"/>
              </a:solidFill>
              <a:latin typeface="Centaur" panose="02030504050205020304" pitchFamily="18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Centaur" panose="02030504050205020304" pitchFamily="18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 rtl="0" fontAlgn="base">
              <a:lnSpc>
                <a:spcPct val="60000"/>
              </a:lnSpc>
              <a:buNone/>
            </a:pPr>
            <a:r>
              <a:rPr lang="en-US" b="0" i="0" u="none" strike="noStrike" dirty="0">
                <a:solidFill>
                  <a:srgbClr val="D9D9D9"/>
                </a:solidFill>
                <a:effectLst/>
                <a:latin typeface="Calibri" panose="020F0502020204030204" pitchFamily="34" charset="0"/>
              </a:rPr>
              <a:t>-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676AE-1651-4206-A03D-12454B0BD014}"/>
              </a:ext>
            </a:extLst>
          </p:cNvPr>
          <p:cNvSpPr txBox="1"/>
          <p:nvPr/>
        </p:nvSpPr>
        <p:spPr>
          <a:xfrm>
            <a:off x="1333501" y="2600325"/>
            <a:ext cx="238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fontAlgn="base">
              <a:buFont typeface="Courier New" panose="02070309020205020404" pitchFamily="49" charset="0"/>
              <a:buChar char="o"/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food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                                                 </a:t>
            </a:r>
            <a:endParaRPr lang="en-US" sz="24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0000"/>
                </a:solidFill>
                <a:latin typeface="Centaur" panose="02030504050205020304" pitchFamily="18" charset="0"/>
              </a:rPr>
              <a:t>d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iagnostics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</a:t>
            </a:r>
            <a:endParaRPr lang="en-US" sz="24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Courier New" panose="02070309020205020404" pitchFamily="49" charset="0"/>
              <a:buChar char="o"/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biosensors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3FE9B-BC29-423F-86C3-0D099AC18AF0}"/>
              </a:ext>
            </a:extLst>
          </p:cNvPr>
          <p:cNvSpPr txBox="1"/>
          <p:nvPr/>
        </p:nvSpPr>
        <p:spPr>
          <a:xfrm>
            <a:off x="5637413" y="2689584"/>
            <a:ext cx="5839701" cy="345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chemeClr val="accent5">
                    <a:lumMod val="50000"/>
                  </a:schemeClr>
                </a:solidFill>
                <a:effectLst/>
                <a:latin typeface="Franklin Gothic Book" panose="020B0503020102020204" pitchFamily="34" charset="0"/>
              </a:rPr>
              <a:t>Challenges and solutions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How developed microbes vary their production       while interacting with the environment?</a:t>
            </a:r>
            <a:endParaRPr lang="en-US" sz="24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 Technological barriers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</a:t>
            </a:r>
            <a:endParaRPr lang="en-US" sz="24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 Economical challenges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</a:t>
            </a:r>
            <a:endParaRPr lang="en-US" sz="24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 Social challenges 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60F57E0-0792-4C24-8430-0492C31587B5}"/>
              </a:ext>
            </a:extLst>
          </p:cNvPr>
          <p:cNvSpPr/>
          <p:nvPr/>
        </p:nvSpPr>
        <p:spPr>
          <a:xfrm>
            <a:off x="406293" y="3881349"/>
            <a:ext cx="4687502" cy="2562046"/>
          </a:xfrm>
          <a:prstGeom prst="wedgeRoundRect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fontAlgn="base"/>
            <a:r>
              <a:rPr lang="en-US" sz="2000" dirty="0">
                <a:solidFill>
                  <a:schemeClr val="bg1"/>
                </a:solidFill>
                <a:latin typeface="Monotype Corsiva" panose="03010101010201010101" pitchFamily="66" charset="0"/>
              </a:rPr>
              <a:t>“</a:t>
            </a:r>
            <a:r>
              <a:rPr lang="en-US" sz="2000" b="0" i="0" u="none" strike="noStrike" dirty="0">
                <a:solidFill>
                  <a:srgbClr val="D9D9D9"/>
                </a:solidFill>
                <a:effectLst/>
                <a:latin typeface="Arial Narrow" panose="020B0606020202030204" pitchFamily="34" charset="0"/>
              </a:rPr>
              <a:t>The bioeconomy offers technological solutions for many challenges facing the world…achieving its potential will require appropriate national, regional and in some cases global policies”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​</a:t>
            </a:r>
          </a:p>
          <a:p>
            <a:pPr algn="l" rtl="0" fontAlgn="base"/>
            <a:r>
              <a:rPr lang="en-US" sz="2000" b="0" i="0" u="none" strike="noStrike" dirty="0">
                <a:solidFill>
                  <a:srgbClr val="D9D9D9"/>
                </a:solidFill>
                <a:effectLst/>
                <a:latin typeface="Arial Narrow" panose="020B0606020202030204" pitchFamily="34" charset="0"/>
              </a:rPr>
              <a:t>    - </a:t>
            </a:r>
            <a:r>
              <a:rPr lang="en-US" sz="2000" b="1" i="1" u="none" strike="noStrike" dirty="0">
                <a:solidFill>
                  <a:srgbClr val="D9D9D9"/>
                </a:solidFill>
                <a:effectLst/>
                <a:latin typeface="Arial Narrow" panose="020B0606020202030204" pitchFamily="34" charset="0"/>
              </a:rPr>
              <a:t>OECD: The Bioeconomy to 2030:          </a:t>
            </a:r>
          </a:p>
          <a:p>
            <a:pPr algn="l" rtl="0" fontAlgn="base"/>
            <a:r>
              <a:rPr lang="en-US" sz="2000" b="1" i="1" u="none" strike="noStrike" dirty="0">
                <a:solidFill>
                  <a:srgbClr val="D9D9D9"/>
                </a:solidFill>
                <a:effectLst/>
                <a:latin typeface="Arial Narrow" panose="020B0606020202030204" pitchFamily="34" charset="0"/>
              </a:rPr>
              <a:t>  designing a policy agenda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​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E6743-45D8-458E-8191-2754F781E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99" y="372196"/>
            <a:ext cx="2936351" cy="21942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D48E90-C160-4AF1-BEA7-084D18110CA4}"/>
              </a:ext>
            </a:extLst>
          </p:cNvPr>
          <p:cNvSpPr txBox="1"/>
          <p:nvPr/>
        </p:nvSpPr>
        <p:spPr>
          <a:xfrm>
            <a:off x="9550400" y="543227"/>
            <a:ext cx="2251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27116D"/>
                </a:solidFill>
                <a:effectLst/>
                <a:latin typeface="Calibri" panose="020F0502020204030204" pitchFamily="34" charset="0"/>
              </a:rPr>
              <a:t>40 L vertical tubular outdoor photobioreactor</a:t>
            </a:r>
            <a:r>
              <a:rPr lang="en-US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27116D"/>
                </a:solidFill>
                <a:effectLst/>
                <a:latin typeface="Calibri" panose="020F0502020204030204" pitchFamily="34" charset="0"/>
              </a:rPr>
              <a:t> for </a:t>
            </a:r>
            <a:r>
              <a:rPr lang="en-US" b="0" i="1" u="none" strike="noStrike" dirty="0">
                <a:solidFill>
                  <a:srgbClr val="27116D"/>
                </a:solidFill>
                <a:effectLst/>
                <a:latin typeface="Calibri" panose="020F0502020204030204" pitchFamily="34" charset="0"/>
              </a:rPr>
              <a:t>Chlorella</a:t>
            </a:r>
            <a:r>
              <a:rPr lang="en-US" b="0" i="0" u="none" strike="noStrike" dirty="0">
                <a:solidFill>
                  <a:srgbClr val="27116D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1" u="none" strike="noStrike" dirty="0">
                <a:solidFill>
                  <a:srgbClr val="27116D"/>
                </a:solidFill>
                <a:effectLst/>
                <a:latin typeface="Calibri" panose="020F0502020204030204" pitchFamily="34" charset="0"/>
              </a:rPr>
              <a:t>zofingiensis</a:t>
            </a:r>
            <a:r>
              <a:rPr lang="en-US" b="0" i="0" u="none" strike="noStrike" dirty="0">
                <a:solidFill>
                  <a:srgbClr val="27116D"/>
                </a:solidFill>
                <a:effectLst/>
                <a:latin typeface="Calibri" panose="020F0502020204030204" pitchFamily="34" charset="0"/>
              </a:rPr>
              <a:t> G1 cultivation.- </a:t>
            </a:r>
            <a:r>
              <a:rPr lang="en-US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1BBB-24B3-4E31-B817-752EE141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14400"/>
            <a:ext cx="10364451" cy="4998128"/>
          </a:xfrm>
        </p:spPr>
        <p:txBody>
          <a:bodyPr>
            <a:prstTxWarp prst="textWave2">
              <a:avLst/>
            </a:prstTxWarp>
          </a:bodyPr>
          <a:lstStyle/>
          <a:p>
            <a:r>
              <a:rPr lang="en-US" cap="none" dirty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Lucida Calligraphy" panose="03010101010101010101" pitchFamily="66" charset="0"/>
              </a:rPr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416775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33C53-7EA2-4AE3-B526-72EDEA68B47D}"/>
              </a:ext>
            </a:extLst>
          </p:cNvPr>
          <p:cNvSpPr txBox="1"/>
          <p:nvPr/>
        </p:nvSpPr>
        <p:spPr>
          <a:xfrm>
            <a:off x="1000215" y="1902927"/>
            <a:ext cx="817633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i="1" dirty="0">
                <a:solidFill>
                  <a:schemeClr val="accent6">
                    <a:lumMod val="50000"/>
                  </a:schemeClr>
                </a:solidFill>
                <a:latin typeface="Century Schoolbook"/>
              </a:rPr>
              <a:t>What is Marine Biotechnology?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EB089-F7A9-4E0A-B9B3-D010EE142715}"/>
              </a:ext>
            </a:extLst>
          </p:cNvPr>
          <p:cNvSpPr txBox="1"/>
          <p:nvPr/>
        </p:nvSpPr>
        <p:spPr>
          <a:xfrm>
            <a:off x="257453" y="2867478"/>
            <a:ext cx="10413504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The creation of products and process from Marine Organisms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The application of Biotechnology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Molecular and Cell biology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Schoolbook"/>
              </a:rPr>
              <a:t>Bioinformatics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An innovative field of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Science and Technology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The support of living organisms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Marine products and tools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73F58-C331-4973-9C3D-CC7820030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85" y="4279037"/>
            <a:ext cx="3143863" cy="2021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6E8F4F-315E-40AC-9A94-01900D807202}"/>
              </a:ext>
            </a:extLst>
          </p:cNvPr>
          <p:cNvSpPr txBox="1"/>
          <p:nvPr/>
        </p:nvSpPr>
        <p:spPr>
          <a:xfrm>
            <a:off x="853735" y="557908"/>
            <a:ext cx="1048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Imprint MT Shadow" panose="04020605060303030202" pitchFamily="82" charset="0"/>
              </a:rPr>
              <a:t>Blue Ocean With Biotechnology..!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7828ADB-B3DC-4179-9B90-D397D5E0A2C2}"/>
              </a:ext>
            </a:extLst>
          </p:cNvPr>
          <p:cNvSpPr/>
          <p:nvPr/>
        </p:nvSpPr>
        <p:spPr>
          <a:xfrm>
            <a:off x="9457677" y="1621931"/>
            <a:ext cx="2476870" cy="2137362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urlz MT" panose="04040404050702020202" pitchFamily="82" charset="0"/>
              </a:rPr>
              <a:t>NO WATER</a:t>
            </a:r>
            <a:r>
              <a:rPr lang="en-US" b="1" i="0" dirty="0">
                <a:solidFill>
                  <a:srgbClr val="000000"/>
                </a:solidFill>
                <a:effectLst/>
                <a:latin typeface="Curlz MT" panose="04040404050702020202" pitchFamily="82" charset="0"/>
              </a:rPr>
              <a:t>​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urlz MT" panose="04040404050702020202" pitchFamily="82" charset="0"/>
              </a:rPr>
              <a:t>           NO LIFE</a:t>
            </a:r>
            <a:r>
              <a:rPr lang="en-US" b="1" i="0" dirty="0">
                <a:solidFill>
                  <a:srgbClr val="000000"/>
                </a:solidFill>
                <a:effectLst/>
                <a:latin typeface="Curlz MT" panose="04040404050702020202" pitchFamily="82" charset="0"/>
              </a:rPr>
              <a:t>​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urlz MT" panose="04040404050702020202" pitchFamily="82" charset="0"/>
              </a:rPr>
              <a:t>NO BLUE</a:t>
            </a:r>
            <a:r>
              <a:rPr lang="en-US" b="1" i="0" dirty="0">
                <a:solidFill>
                  <a:srgbClr val="000000"/>
                </a:solidFill>
                <a:effectLst/>
                <a:latin typeface="Curlz MT" panose="04040404050702020202" pitchFamily="82" charset="0"/>
              </a:rPr>
              <a:t>​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urlz MT" panose="04040404050702020202" pitchFamily="82" charset="0"/>
              </a:rPr>
              <a:t>            NO GREEN</a:t>
            </a:r>
            <a:r>
              <a:rPr lang="en-US" b="1" i="0" dirty="0">
                <a:solidFill>
                  <a:srgbClr val="000000"/>
                </a:solidFill>
                <a:effectLst/>
                <a:latin typeface="Curlz MT" panose="04040404050702020202" pitchFamily="82" charset="0"/>
              </a:rPr>
              <a:t>​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US" b="0" i="0" dirty="0">
                <a:solidFill>
                  <a:srgbClr val="000000"/>
                </a:solidFill>
                <a:effectLst/>
                <a:latin typeface="Aldhabi" panose="020B0604020202020204" pitchFamily="2" charset="-78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         -SYLVIA   EARLE-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        MARINE BIOLOGIST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6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B7D53-ACE4-4338-88E0-9FA20F76292E}"/>
              </a:ext>
            </a:extLst>
          </p:cNvPr>
          <p:cNvSpPr txBox="1"/>
          <p:nvPr/>
        </p:nvSpPr>
        <p:spPr>
          <a:xfrm>
            <a:off x="490882" y="716786"/>
            <a:ext cx="60812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Century Schoolbook" panose="02040604050505020304" pitchFamily="18" charset="0"/>
              </a:rPr>
              <a:t>Use natural molecules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Century Schoolbook" panose="02040604050505020304" pitchFamily="18" charset="0"/>
              </a:rPr>
              <a:t>Living marine micro organisms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Century Schoolbook" panose="02040604050505020304" pitchFamily="18" charset="0"/>
              </a:rPr>
              <a:t>Reproduce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Century Schoolbook" panose="02040604050505020304" pitchFamily="18" charset="0"/>
              </a:rPr>
              <a:t>Lab environment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                                                                                                   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54E807-D319-4F57-83EE-6CFED352C45E}"/>
              </a:ext>
            </a:extLst>
          </p:cNvPr>
          <p:cNvGrpSpPr/>
          <p:nvPr/>
        </p:nvGrpSpPr>
        <p:grpSpPr>
          <a:xfrm>
            <a:off x="4773246" y="2411655"/>
            <a:ext cx="5267417" cy="4013368"/>
            <a:chOff x="6220306" y="2636668"/>
            <a:chExt cx="5267417" cy="40133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CF6C33-1628-44C5-BD92-19A0C3095CC4}"/>
                </a:ext>
              </a:extLst>
            </p:cNvPr>
            <p:cNvSpPr txBox="1"/>
            <p:nvPr/>
          </p:nvSpPr>
          <p:spPr>
            <a:xfrm>
              <a:off x="6220306" y="2636668"/>
              <a:ext cx="5267417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accent4">
                      <a:lumMod val="75000"/>
                    </a:schemeClr>
                  </a:solidFill>
                  <a:latin typeface="Century Schoolbook" panose="02040604050505020304" pitchFamily="18" charset="0"/>
                </a:rPr>
                <a:t>Deal with ocean exploration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accent4">
                      <a:lumMod val="75000"/>
                    </a:schemeClr>
                  </a:solidFill>
                  <a:latin typeface="Century Schoolbook" panose="02040604050505020304" pitchFamily="18" charset="0"/>
                </a:rPr>
                <a:t>Development of </a:t>
              </a:r>
            </a:p>
            <a:p>
              <a:endParaRPr lang="en-US" sz="2400" dirty="0">
                <a:latin typeface="Century Schoolbook" panose="02040604050505020304" pitchFamily="18" charset="0"/>
              </a:endParaRPr>
            </a:p>
            <a:p>
              <a:endParaRPr lang="en-US" sz="2400" dirty="0">
                <a:latin typeface="Century Schoolbook" panose="02040604050505020304" pitchFamily="18" charset="0"/>
              </a:endParaRPr>
            </a:p>
            <a:p>
              <a:endParaRPr lang="en-US" sz="2400" dirty="0">
                <a:latin typeface="Century Schoolbook" panose="02040604050505020304" pitchFamily="18" charset="0"/>
              </a:endParaRPr>
            </a:p>
            <a:p>
              <a:r>
                <a:rPr lang="en-US" sz="2400" dirty="0">
                  <a:latin typeface="Century Schoolbook" panose="02040604050505020304" pitchFamily="18" charset="0"/>
                </a:rPr>
                <a:t> 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accent4">
                      <a:lumMod val="75000"/>
                    </a:schemeClr>
                  </a:solidFill>
                  <a:latin typeface="Century Schoolbook" panose="02040604050505020304" pitchFamily="18" charset="0"/>
                </a:rPr>
                <a:t>Deal with advancement of</a:t>
              </a:r>
            </a:p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entury Schoolbook" panose="02040604050505020304" pitchFamily="18" charset="0"/>
                </a:rPr>
                <a:t>      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0B7F0B-9048-4264-B386-1777E5E39E50}"/>
                </a:ext>
              </a:extLst>
            </p:cNvPr>
            <p:cNvSpPr txBox="1"/>
            <p:nvPr/>
          </p:nvSpPr>
          <p:spPr>
            <a:xfrm>
              <a:off x="6747049" y="3586579"/>
              <a:ext cx="39505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Century Schoolbook" panose="02040604050505020304" pitchFamily="18" charset="0"/>
                </a:rPr>
                <a:t>New drugs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Century Schoolbook" panose="02040604050505020304" pitchFamily="18" charset="0"/>
                </a:rPr>
                <a:t>Chemical products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Century Schoolbook" panose="02040604050505020304" pitchFamily="18" charset="0"/>
                </a:rPr>
                <a:t>Food products etc.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BDA88-BDFF-4C3B-82D3-6DFD752FCA25}"/>
                </a:ext>
              </a:extLst>
            </p:cNvPr>
            <p:cNvSpPr txBox="1"/>
            <p:nvPr/>
          </p:nvSpPr>
          <p:spPr>
            <a:xfrm>
              <a:off x="6747049" y="5326597"/>
              <a:ext cx="3364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Century Schoolbook" panose="02040604050505020304" pitchFamily="18" charset="0"/>
                </a:rPr>
                <a:t>Aquaculture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Century Schoolbook" panose="02040604050505020304" pitchFamily="18" charset="0"/>
                </a:rPr>
                <a:t>Seafood safety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Century Schoolbook" panose="02040604050505020304" pitchFamily="18" charset="0"/>
                </a:rPr>
                <a:t>Bioremediation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Century Schoolbook" panose="02040604050505020304" pitchFamily="18" charset="0"/>
                </a:rPr>
                <a:t>Bio fuels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601CD5-2363-4E20-9D09-F4DD4CAE8891}"/>
              </a:ext>
            </a:extLst>
          </p:cNvPr>
          <p:cNvSpPr txBox="1"/>
          <p:nvPr/>
        </p:nvSpPr>
        <p:spPr>
          <a:xfrm>
            <a:off x="9250550" y="1787836"/>
            <a:ext cx="2615972" cy="4903470"/>
          </a:xfrm>
          <a:prstGeom prst="verticalScroll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>
                <a:latin typeface="Century Schoolbook" panose="02040604050505020304" pitchFamily="18" charset="0"/>
              </a:rPr>
              <a:t>Do you know?</a:t>
            </a:r>
          </a:p>
          <a:p>
            <a:r>
              <a:rPr lang="en-US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  <a:t>Over 2000 years ago extracts from marine organisms were used as medicine.</a:t>
            </a:r>
          </a:p>
          <a:p>
            <a:r>
              <a:rPr lang="en-US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  <a:t>In the 19</a:t>
            </a:r>
            <a:r>
              <a:rPr lang="en-US" i="1" baseline="30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  <a:t>th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  <a:t> and 20</a:t>
            </a:r>
            <a:r>
              <a:rPr lang="en-US" i="1" baseline="30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  <a:t>th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  <a:t> century Cod Liver Oil was one of the famous nutritional supplement.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041C1-DBFD-4CFE-92E3-BCA71D4CF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55" y="3080974"/>
            <a:ext cx="3739631" cy="3182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09E4E-361E-46DE-9AE2-3509E1D0F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87" y="432977"/>
            <a:ext cx="1682319" cy="16823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974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04C4-4243-4F00-8AED-2DD11458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7992"/>
            <a:ext cx="10364451" cy="1841490"/>
          </a:xfrm>
        </p:spPr>
        <p:txBody>
          <a:bodyPr>
            <a:normAutofit/>
          </a:bodyPr>
          <a:lstStyle/>
          <a:p>
            <a:r>
              <a:rPr lang="en-GB" sz="4800" b="1" i="1" u="none" strike="noStrike" dirty="0">
                <a:solidFill>
                  <a:srgbClr val="9B4C25"/>
                </a:solidFill>
                <a:effectLst/>
                <a:latin typeface="Sitka Banner" panose="02000505000000020004" pitchFamily="2" charset="0"/>
              </a:rPr>
              <a:t>THE BEGINNING OF MARINE </a:t>
            </a:r>
            <a:br>
              <a:rPr lang="en-GB" sz="4800" b="1" i="1" u="none" strike="noStrike" dirty="0">
                <a:solidFill>
                  <a:srgbClr val="9B4C25"/>
                </a:solidFill>
                <a:effectLst/>
                <a:latin typeface="Sitka Banner" panose="02000505000000020004" pitchFamily="2" charset="0"/>
              </a:rPr>
            </a:br>
            <a:r>
              <a:rPr lang="en-GB" sz="4800" b="1" i="1" u="none" strike="noStrike" dirty="0">
                <a:solidFill>
                  <a:srgbClr val="9B4C25"/>
                </a:solidFill>
                <a:effectLst/>
                <a:latin typeface="Sitka Banner" panose="02000505000000020004" pitchFamily="2" charset="0"/>
              </a:rPr>
              <a:t>BIOTECHNOLOGY</a:t>
            </a:r>
            <a:endParaRPr lang="en-US" sz="4800" i="1" dirty="0">
              <a:latin typeface="Sitka Banner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C565-0669-4433-9C5B-6E3B352906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443" y="2210130"/>
            <a:ext cx="10363826" cy="5239322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GB" sz="3600" b="0" i="1" u="none" strike="noStrike" cap="none" dirty="0">
                <a:solidFill>
                  <a:srgbClr val="2FA087"/>
                </a:solidFill>
                <a:effectLst/>
                <a:latin typeface="Tw Cen MT" panose="020B0602020104020603" pitchFamily="34" charset="0"/>
              </a:rPr>
              <a:t>How Did Marine Biotechnology Begin?</a:t>
            </a:r>
            <a:r>
              <a:rPr lang="en-US" sz="3600" b="0" i="1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3600" b="0" i="1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Focus shifted from land-based bio-resources to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  marine bio-resources.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</a:p>
          <a:p>
            <a:pPr marL="0" indent="0" fontAlgn="base">
              <a:lnSpc>
                <a:spcPct val="50000"/>
              </a:lnSpc>
              <a:buNone/>
            </a:pPr>
            <a:endParaRPr lang="en-US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Marine bio-resources have a great variety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​.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en-US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The discovery of nucleic acid material containing the unusual sugar </a:t>
            </a:r>
          </a:p>
          <a:p>
            <a:pPr marL="0" indent="0" fontAlgn="base">
              <a:lnSpc>
                <a:spcPct val="50000"/>
              </a:lnSpc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  arabinose in the </a:t>
            </a:r>
            <a:r>
              <a:rPr lang="en-US" cap="none" dirty="0">
                <a:solidFill>
                  <a:srgbClr val="000000"/>
                </a:solidFill>
                <a:latin typeface="Tw Cen MT" panose="020B0602020104020603" pitchFamily="34" charset="0"/>
              </a:rPr>
              <a:t>C</a:t>
            </a: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aribbean sponge </a:t>
            </a:r>
            <a:r>
              <a:rPr lang="en-US" b="1" i="1" cap="none" dirty="0">
                <a:solidFill>
                  <a:srgbClr val="000000"/>
                </a:solidFill>
                <a:latin typeface="Tw Cen MT" panose="020B0602020104020603" pitchFamily="34" charset="0"/>
              </a:rPr>
              <a:t>T</a:t>
            </a:r>
            <a:r>
              <a:rPr lang="en-US" b="1" i="1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ethya crypta.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F51B2-703B-40BD-8E74-E82CA249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985" y="2311623"/>
            <a:ext cx="2863396" cy="43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4DEE3F62-8C5D-48A2-A04B-23A1DDA89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96" y="4285273"/>
            <a:ext cx="2225221" cy="303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7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0AAF-9BCF-4F3F-9BA9-240DC520DF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5556" y="782425"/>
            <a:ext cx="7853153" cy="5698274"/>
          </a:xfrm>
        </p:spPr>
        <p:txBody>
          <a:bodyPr>
            <a:normAutofit/>
          </a:bodyPr>
          <a:lstStyle/>
          <a:p>
            <a:pPr marL="38862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In 1967, “DRUG FROM THE SEA” conference (USA) lead the establishment of marine natural science as a research filed.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 In 1980s, research in marine biotechnology expanded.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In marine biotechnology terminology came up with the </a:t>
            </a:r>
            <a:r>
              <a:rPr lang="en-US" sz="2400" cap="none" dirty="0">
                <a:solidFill>
                  <a:srgbClr val="000000"/>
                </a:solidFill>
                <a:latin typeface="Tw Cen MT" panose="020B0602020104020603" pitchFamily="34" charset="0"/>
              </a:rPr>
              <a:t>IMBA</a:t>
            </a: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 conference in </a:t>
            </a:r>
            <a:r>
              <a:rPr lang="en-US" sz="2400" cap="none" dirty="0">
                <a:solidFill>
                  <a:srgbClr val="000000"/>
                </a:solidFill>
                <a:latin typeface="Tw Cen MT" panose="020B0602020104020603" pitchFamily="34" charset="0"/>
              </a:rPr>
              <a:t>J</a:t>
            </a: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apan.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National oceanic and atmospheric administration (NOAA) organized a program.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Its major research focus was on applying to marine organisms the modern biotechnology methods found in molecular biology and genetic engineering. 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Marine biotechnology is a future oriented industry.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cap="non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4FAB59-77FB-44FC-9A90-95DD174F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557" y="596259"/>
            <a:ext cx="3059507" cy="228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0AB10B-616A-4B32-B69F-5BE7F6830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79" y="3258105"/>
            <a:ext cx="3059507" cy="30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58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2AD5-0C7B-4F0D-99C1-D8642F7B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98" y="183511"/>
            <a:ext cx="10364451" cy="1596177"/>
          </a:xfrm>
        </p:spPr>
        <p:txBody>
          <a:bodyPr/>
          <a:lstStyle/>
          <a:p>
            <a:r>
              <a:rPr lang="en-US" b="1" i="1" u="sng" dirty="0">
                <a:solidFill>
                  <a:srgbClr val="355071"/>
                </a:solidFill>
                <a:effectLst/>
                <a:latin typeface="Bookman Old Style" panose="02050604050505020204" pitchFamily="18" charset="0"/>
              </a:rPr>
              <a:t>Importance of Marine Biotechnology</a:t>
            </a:r>
            <a:r>
              <a:rPr lang="en-US" b="0" i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​</a:t>
            </a:r>
            <a:endParaRPr lang="en-US" i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8B7A-ABD7-45BF-AE62-13CB707E5C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5623" y="1634471"/>
            <a:ext cx="10363826" cy="3424107"/>
          </a:xfrm>
        </p:spPr>
        <p:txBody>
          <a:bodyPr>
            <a:normAutofit/>
          </a:bodyPr>
          <a:lstStyle/>
          <a:p>
            <a:pPr algn="l" rtl="0" fontAlgn="base"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One of the youngest biotech approaches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Makes a huge contribution to the growth of the economy in future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Marine bio resources could produce new products and process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cap="none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274DFA-42AD-41CC-A55E-9034E6FDF4AD}"/>
              </a:ext>
            </a:extLst>
          </p:cNvPr>
          <p:cNvGrpSpPr/>
          <p:nvPr/>
        </p:nvGrpSpPr>
        <p:grpSpPr>
          <a:xfrm>
            <a:off x="4310774" y="3280136"/>
            <a:ext cx="2470946" cy="927995"/>
            <a:chOff x="4302715" y="3533313"/>
            <a:chExt cx="2121566" cy="79163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E623C14-00AF-4FC3-AB72-283455504972}"/>
                </a:ext>
              </a:extLst>
            </p:cNvPr>
            <p:cNvSpPr/>
            <p:nvPr/>
          </p:nvSpPr>
          <p:spPr>
            <a:xfrm>
              <a:off x="4302715" y="3533313"/>
              <a:ext cx="2041830" cy="620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E533DD-9320-424B-8EE0-B6CEF9266520}"/>
                </a:ext>
              </a:extLst>
            </p:cNvPr>
            <p:cNvSpPr txBox="1"/>
            <p:nvPr/>
          </p:nvSpPr>
          <p:spPr>
            <a:xfrm>
              <a:off x="4418112" y="3617064"/>
              <a:ext cx="20061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dirty="0">
                  <a:solidFill>
                    <a:schemeClr val="bg1">
                      <a:lumMod val="95000"/>
                    </a:schemeClr>
                  </a:solidFill>
                  <a:effectLst/>
                  <a:latin typeface="Tw Cen MT" panose="020B0602020104020603" pitchFamily="34" charset="0"/>
                </a:rPr>
                <a:t>Health &amp; medicine</a:t>
              </a:r>
              <a:endParaRPr 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E9BED-B259-41EE-8994-D6DDE99BE91D}"/>
              </a:ext>
            </a:extLst>
          </p:cNvPr>
          <p:cNvGrpSpPr/>
          <p:nvPr/>
        </p:nvGrpSpPr>
        <p:grpSpPr>
          <a:xfrm>
            <a:off x="7942424" y="4047106"/>
            <a:ext cx="1747817" cy="620329"/>
            <a:chOff x="8066716" y="4153642"/>
            <a:chExt cx="1747817" cy="62032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D79D35E-B80A-4D86-8CA5-C07B0978BA38}"/>
                </a:ext>
              </a:extLst>
            </p:cNvPr>
            <p:cNvSpPr/>
            <p:nvPr/>
          </p:nvSpPr>
          <p:spPr>
            <a:xfrm>
              <a:off x="8066716" y="4153642"/>
              <a:ext cx="1747817" cy="620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AE52B4-5906-4AE1-8D9D-76E2D701305E}"/>
                </a:ext>
              </a:extLst>
            </p:cNvPr>
            <p:cNvSpPr txBox="1"/>
            <p:nvPr/>
          </p:nvSpPr>
          <p:spPr>
            <a:xfrm>
              <a:off x="8225893" y="4234251"/>
              <a:ext cx="1575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dirty="0">
                  <a:solidFill>
                    <a:schemeClr val="bg1">
                      <a:lumMod val="95000"/>
                    </a:schemeClr>
                  </a:solidFill>
                  <a:effectLst/>
                  <a:latin typeface="Tw Cen MT" panose="020B0602020104020603" pitchFamily="34" charset="0"/>
                </a:rPr>
                <a:t>Food supply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987F93-0740-4820-96A6-6B2980CCB4CF}"/>
              </a:ext>
            </a:extLst>
          </p:cNvPr>
          <p:cNvGrpSpPr/>
          <p:nvPr/>
        </p:nvGrpSpPr>
        <p:grpSpPr>
          <a:xfrm>
            <a:off x="4443732" y="5916556"/>
            <a:ext cx="2606850" cy="620329"/>
            <a:chOff x="4443732" y="5916556"/>
            <a:chExt cx="2606850" cy="62032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89166A6-0404-4586-BBD7-314A917C8A5C}"/>
                </a:ext>
              </a:extLst>
            </p:cNvPr>
            <p:cNvSpPr/>
            <p:nvPr/>
          </p:nvSpPr>
          <p:spPr>
            <a:xfrm>
              <a:off x="4443732" y="5916556"/>
              <a:ext cx="2041830" cy="620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6D188F-596D-438F-8792-77EA2CC86A55}"/>
                </a:ext>
              </a:extLst>
            </p:cNvPr>
            <p:cNvSpPr txBox="1"/>
            <p:nvPr/>
          </p:nvSpPr>
          <p:spPr>
            <a:xfrm>
              <a:off x="4829452" y="5963096"/>
              <a:ext cx="2221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dirty="0">
                  <a:solidFill>
                    <a:schemeClr val="bg1">
                      <a:lumMod val="95000"/>
                    </a:schemeClr>
                  </a:solidFill>
                  <a:effectLst/>
                  <a:latin typeface="Tw Cen MT" panose="020B0602020104020603" pitchFamily="34" charset="0"/>
                </a:rPr>
                <a:t>Aqua culture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2744FD-77AD-4B24-B2B3-814878252C8A}"/>
              </a:ext>
            </a:extLst>
          </p:cNvPr>
          <p:cNvGrpSpPr/>
          <p:nvPr/>
        </p:nvGrpSpPr>
        <p:grpSpPr>
          <a:xfrm>
            <a:off x="443884" y="5220931"/>
            <a:ext cx="3099072" cy="863498"/>
            <a:chOff x="603056" y="5322921"/>
            <a:chExt cx="2939899" cy="76150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F36F51-0D7A-4D20-947E-169C094A5CF1}"/>
                </a:ext>
              </a:extLst>
            </p:cNvPr>
            <p:cNvSpPr/>
            <p:nvPr/>
          </p:nvSpPr>
          <p:spPr>
            <a:xfrm>
              <a:off x="603056" y="5322921"/>
              <a:ext cx="2939899" cy="620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33E590-713F-4FA0-864A-3C1EB0D1255F}"/>
                </a:ext>
              </a:extLst>
            </p:cNvPr>
            <p:cNvSpPr txBox="1"/>
            <p:nvPr/>
          </p:nvSpPr>
          <p:spPr>
            <a:xfrm>
              <a:off x="710098" y="5376542"/>
              <a:ext cx="28107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dirty="0">
                  <a:solidFill>
                    <a:schemeClr val="bg1">
                      <a:lumMod val="95000"/>
                    </a:schemeClr>
                  </a:solidFill>
                  <a:effectLst/>
                  <a:latin typeface="Tw Cen MT" panose="020B0602020104020603" pitchFamily="34" charset="0"/>
                </a:rPr>
                <a:t>Alternative energy sources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02E8F2-B863-47E9-A4ED-30F3185ADBD6}"/>
              </a:ext>
            </a:extLst>
          </p:cNvPr>
          <p:cNvGrpSpPr/>
          <p:nvPr/>
        </p:nvGrpSpPr>
        <p:grpSpPr>
          <a:xfrm>
            <a:off x="827776" y="3980684"/>
            <a:ext cx="2292304" cy="856046"/>
            <a:chOff x="1027631" y="4178297"/>
            <a:chExt cx="2107162" cy="74610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CF1242B-A72D-4DE5-AE4A-4C6E212DA36F}"/>
                </a:ext>
              </a:extLst>
            </p:cNvPr>
            <p:cNvSpPr/>
            <p:nvPr/>
          </p:nvSpPr>
          <p:spPr>
            <a:xfrm>
              <a:off x="1027631" y="4178297"/>
              <a:ext cx="2041830" cy="620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12DBD-D947-481A-9967-6BC0AE8E7790}"/>
                </a:ext>
              </a:extLst>
            </p:cNvPr>
            <p:cNvSpPr txBox="1"/>
            <p:nvPr/>
          </p:nvSpPr>
          <p:spPr>
            <a:xfrm>
              <a:off x="1140370" y="4216513"/>
              <a:ext cx="19944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dirty="0">
                  <a:solidFill>
                    <a:schemeClr val="bg1">
                      <a:lumMod val="95000"/>
                    </a:schemeClr>
                  </a:solidFill>
                  <a:effectLst/>
                  <a:latin typeface="Tw Cen MT" panose="020B0602020104020603" pitchFamily="34" charset="0"/>
                </a:rPr>
                <a:t>Industrial products</a:t>
              </a:r>
              <a:r>
                <a:rPr lang="en-US" sz="20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CAFEAA-ED48-40E9-9A9E-78B3A06088D0}"/>
              </a:ext>
            </a:extLst>
          </p:cNvPr>
          <p:cNvGrpSpPr/>
          <p:nvPr/>
        </p:nvGrpSpPr>
        <p:grpSpPr>
          <a:xfrm>
            <a:off x="7911616" y="5335541"/>
            <a:ext cx="3158838" cy="620329"/>
            <a:chOff x="7911616" y="5335541"/>
            <a:chExt cx="3158838" cy="62032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DC98E95-1FA8-4632-A7A3-4EDCA2F6C08F}"/>
                </a:ext>
              </a:extLst>
            </p:cNvPr>
            <p:cNvSpPr/>
            <p:nvPr/>
          </p:nvSpPr>
          <p:spPr>
            <a:xfrm>
              <a:off x="7911616" y="5335541"/>
              <a:ext cx="2041830" cy="620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6D752E-13D9-4F78-B15F-5A63AEA4212B}"/>
                </a:ext>
              </a:extLst>
            </p:cNvPr>
            <p:cNvSpPr txBox="1"/>
            <p:nvPr/>
          </p:nvSpPr>
          <p:spPr>
            <a:xfrm rot="10800000" flipH="1" flipV="1">
              <a:off x="8259704" y="5400265"/>
              <a:ext cx="2810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dirty="0">
                  <a:solidFill>
                    <a:schemeClr val="bg1">
                      <a:lumMod val="95000"/>
                    </a:schemeClr>
                  </a:solidFill>
                  <a:effectLst/>
                  <a:latin typeface="Tw Cen MT" panose="020B0602020104020603" pitchFamily="34" charset="0"/>
                </a:rPr>
                <a:t>Aqua culture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B8A238-83A5-453E-8CBE-1817D824C434}"/>
              </a:ext>
            </a:extLst>
          </p:cNvPr>
          <p:cNvSpPr/>
          <p:nvPr/>
        </p:nvSpPr>
        <p:spPr>
          <a:xfrm>
            <a:off x="4122458" y="4516021"/>
            <a:ext cx="3038394" cy="8578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B9894-F18B-4482-BE8E-1E4C9DD21562}"/>
              </a:ext>
            </a:extLst>
          </p:cNvPr>
          <p:cNvSpPr txBox="1"/>
          <p:nvPr/>
        </p:nvSpPr>
        <p:spPr>
          <a:xfrm>
            <a:off x="4176727" y="4636433"/>
            <a:ext cx="3038394" cy="52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2060"/>
                </a:solidFill>
                <a:effectLst/>
                <a:latin typeface="Tw Cen MT" panose="020B0602020104020603" pitchFamily="34" charset="0"/>
              </a:rPr>
              <a:t>Marine Biotechnology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2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C009055-06C5-40E0-9716-C32717017B62}"/>
              </a:ext>
            </a:extLst>
          </p:cNvPr>
          <p:cNvSpPr/>
          <p:nvPr/>
        </p:nvSpPr>
        <p:spPr>
          <a:xfrm rot="899816">
            <a:off x="3291019" y="4325397"/>
            <a:ext cx="628211" cy="324439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3663BAF-08D1-4D6B-BBEE-F998EC807A86}"/>
              </a:ext>
            </a:extLst>
          </p:cNvPr>
          <p:cNvSpPr/>
          <p:nvPr/>
        </p:nvSpPr>
        <p:spPr>
          <a:xfrm rot="8958294">
            <a:off x="7268985" y="4395449"/>
            <a:ext cx="523782" cy="330763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C3AC36F-BB08-457B-AF0C-2C152A1693BD}"/>
              </a:ext>
            </a:extLst>
          </p:cNvPr>
          <p:cNvSpPr/>
          <p:nvPr/>
        </p:nvSpPr>
        <p:spPr>
          <a:xfrm rot="5400000">
            <a:off x="5189804" y="4124067"/>
            <a:ext cx="382122" cy="330763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8FD41BE-8DB9-441F-A09F-D2ED4760CEF7}"/>
              </a:ext>
            </a:extLst>
          </p:cNvPr>
          <p:cNvSpPr/>
          <p:nvPr/>
        </p:nvSpPr>
        <p:spPr>
          <a:xfrm rot="19890498">
            <a:off x="3629194" y="5325831"/>
            <a:ext cx="523782" cy="330763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2263C6D-1A48-4E37-AB59-575A6E9EC866}"/>
              </a:ext>
            </a:extLst>
          </p:cNvPr>
          <p:cNvSpPr/>
          <p:nvPr/>
        </p:nvSpPr>
        <p:spPr>
          <a:xfrm rot="16200000">
            <a:off x="5260981" y="5443854"/>
            <a:ext cx="357474" cy="284100"/>
          </a:xfrm>
          <a:prstGeom prst="rightArrow">
            <a:avLst>
              <a:gd name="adj1" fmla="val 0"/>
              <a:gd name="adj2" fmla="val 68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3EE7C4-DA06-4668-8EC4-A0D84352870E}"/>
              </a:ext>
            </a:extLst>
          </p:cNvPr>
          <p:cNvSpPr/>
          <p:nvPr/>
        </p:nvSpPr>
        <p:spPr>
          <a:xfrm rot="12385792">
            <a:off x="7236843" y="5381556"/>
            <a:ext cx="523782" cy="330763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E3E4-8951-4110-8AF4-B228495450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6531"/>
            <a:ext cx="10363826" cy="6587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cap="none" dirty="0">
                <a:solidFill>
                  <a:schemeClr val="accent1">
                    <a:lumMod val="75000"/>
                  </a:schemeClr>
                </a:solidFill>
                <a:effectLst/>
                <a:latin typeface="Tw Cen MT" panose="020B0602020104020603" pitchFamily="34" charset="0"/>
              </a:rPr>
              <a:t>01).Health &amp; medicine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Biological species in the oceans are rich sources of medicine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Discovering new drugs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                       &gt; Marine derived anticancer drugs , antibiotics, painkillers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Protein &amp; enzymes derived from marine organism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0" i="0" cap="none" dirty="0">
                <a:solidFill>
                  <a:schemeClr val="accent1">
                    <a:lumMod val="75000"/>
                  </a:schemeClr>
                </a:solidFill>
                <a:effectLst/>
                <a:latin typeface="Tw Cen MT" panose="020B0602020104020603" pitchFamily="34" charset="0"/>
              </a:rPr>
              <a:t>02).Food supply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An integral part of human nutrition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Nutraceuticals developed from marine environment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b="0" i="0" cap="non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282728-810F-441C-88E0-A52BC8F0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623856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9CD5C9-2DA0-4D8D-9C54-B3CCDBCC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16" y="2792578"/>
            <a:ext cx="2781720" cy="17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EDB8F6E-6AFC-4160-B0F3-DE471D29C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20" y="3817813"/>
            <a:ext cx="2100371" cy="211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D982132-092C-47B4-80C8-A412DECA0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766" y="3817813"/>
            <a:ext cx="3411129" cy="237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47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2259-1689-4B04-ACCA-D3598301D3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41034" y="510468"/>
            <a:ext cx="10866267" cy="60634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03).</a:t>
            </a:r>
            <a:r>
              <a:rPr lang="en-US" sz="3800" b="0" i="0" u="none" strike="noStrike" cap="non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Transgenic fish</a:t>
            </a:r>
            <a:r>
              <a:rPr lang="en-US" sz="3800" b="0" i="0" cap="non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Major tasks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 – enhance quality, growth, resistance and productivity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Atlantic salmon, Tilapia, Common carp, Rainbow trout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marL="0" indent="0" algn="l" rtl="0" fontAlgn="base">
              <a:buNone/>
            </a:pPr>
            <a:r>
              <a:rPr lang="en-US" sz="3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04).</a:t>
            </a:r>
            <a:r>
              <a:rPr lang="en-US" sz="3800" b="0" i="0" u="none" strike="noStrike" cap="non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Alternative energy source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Biofuel from microalgae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Japan, United states, United kingdom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05).</a:t>
            </a:r>
            <a:r>
              <a:rPr lang="en-US" sz="3800" b="0" i="0" cap="non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For many industries</a:t>
            </a:r>
            <a:endParaRPr lang="en-US" sz="3200" b="0" i="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Cosmetic, Health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– fish, corals, sea cucumbers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Omega-3, soaps, lotions, hair products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GFP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5BA4FB-9AD3-48F5-93E8-20A3A09F2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3" y="834502"/>
            <a:ext cx="3263533" cy="131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7AC89204-C279-4BEA-91E7-5F73C1A53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541" y="2389852"/>
            <a:ext cx="25622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12FF06-8D54-4E2C-8AFE-9B9C71CDE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31" y="4147133"/>
            <a:ext cx="16954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404691B8-74BE-49A4-B1F5-D8EC4140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687" y="4318707"/>
            <a:ext cx="306287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79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45F6B8A7-D018-49C1-9B42-A26D66A495A5}"/>
              </a:ext>
            </a:extLst>
          </p:cNvPr>
          <p:cNvSpPr/>
          <p:nvPr/>
        </p:nvSpPr>
        <p:spPr>
          <a:xfrm>
            <a:off x="5291090" y="2166150"/>
            <a:ext cx="4417897" cy="1695621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FF0000"/>
                </a:solidFill>
                <a:effectLst/>
                <a:latin typeface="Google Sans"/>
              </a:rPr>
              <a:t>         </a:t>
            </a:r>
            <a:r>
              <a:rPr lang="en-US" sz="3600" b="1" i="0" u="none" strike="noStrik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Osamu    Shimomura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oogle Sans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ctr" rtl="0" fontAlgn="base"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Bodoni MT Condensed" panose="02070606080606020203" pitchFamily="18" charset="0"/>
              </a:rPr>
              <a:t> Nobel Prize – 2008 - Chemistry</a:t>
            </a:r>
            <a:endParaRPr lang="en-US" sz="3200" dirty="0">
              <a:latin typeface="Bodoni MT Condensed" panose="02070606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FCC4-DC84-427C-B8F6-4C4EED7452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AC417B-83EA-4B3B-90E0-4078D1E44151}"/>
              </a:ext>
            </a:extLst>
          </p:cNvPr>
          <p:cNvSpPr/>
          <p:nvPr/>
        </p:nvSpPr>
        <p:spPr>
          <a:xfrm>
            <a:off x="255652" y="278247"/>
            <a:ext cx="8944474" cy="11142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Calibri Light" panose="020F0302020204030204" pitchFamily="34" charset="0"/>
              </a:rPr>
              <a:t>       </a:t>
            </a:r>
            <a:r>
              <a:rPr lang="en-US" sz="48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GFP-Green</a:t>
            </a:r>
            <a:r>
              <a:rPr lang="en-US" sz="48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alibri Light" panose="020F0302020204030204" pitchFamily="34" charset="0"/>
              </a:rPr>
              <a:t> </a:t>
            </a:r>
            <a:r>
              <a:rPr lang="en-US" sz="48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</a:rPr>
              <a:t>Fluorescent Protein</a:t>
            </a:r>
            <a:endParaRPr lang="en-US" sz="2400" b="0" i="0" u="none" strike="noStrike" dirty="0">
              <a:solidFill>
                <a:srgbClr val="00FF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C873916C-E195-438A-8C35-48AABB27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8" y="4693566"/>
            <a:ext cx="2595162" cy="175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2EAD84B-3CBC-4F6D-A5AB-6CE0143C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39" y="4344959"/>
            <a:ext cx="2458886" cy="245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86A89EF7-D86A-4CFC-BC7D-DC91793E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02" y="4576042"/>
            <a:ext cx="2566674" cy="1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A6DB041-C0E0-44B9-B2A5-7FA9B59B6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0" y="2071385"/>
            <a:ext cx="2118675" cy="21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406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1054</TotalTime>
  <Words>1001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44" baseType="lpstr">
      <vt:lpstr>Aldhabi</vt:lpstr>
      <vt:lpstr>Arial</vt:lpstr>
      <vt:lpstr>Arial Narrow</vt:lpstr>
      <vt:lpstr>Bahnschrift Condensed</vt:lpstr>
      <vt:lpstr>Bodoni MT Condensed</vt:lpstr>
      <vt:lpstr>Bookman Old Style</vt:lpstr>
      <vt:lpstr>Calibri</vt:lpstr>
      <vt:lpstr>Calibri Light</vt:lpstr>
      <vt:lpstr>Centaur</vt:lpstr>
      <vt:lpstr>Century Gothic</vt:lpstr>
      <vt:lpstr>Century Schoolbook</vt:lpstr>
      <vt:lpstr>Comic Sans MS</vt:lpstr>
      <vt:lpstr>Consolas</vt:lpstr>
      <vt:lpstr>Courier New</vt:lpstr>
      <vt:lpstr>Curlz MT</vt:lpstr>
      <vt:lpstr>Franklin Gothic Book</vt:lpstr>
      <vt:lpstr>Google Sans</vt:lpstr>
      <vt:lpstr>Goudy Old Style</vt:lpstr>
      <vt:lpstr>High Tower Text</vt:lpstr>
      <vt:lpstr>Imprint MT Shadow</vt:lpstr>
      <vt:lpstr>Lucida Calligraphy</vt:lpstr>
      <vt:lpstr>Lucida Sans Typewriter</vt:lpstr>
      <vt:lpstr>Monotype Corsiva</vt:lpstr>
      <vt:lpstr>MS Reference Sans Serif</vt:lpstr>
      <vt:lpstr>Segoe UI</vt:lpstr>
      <vt:lpstr>Sitka Banner</vt:lpstr>
      <vt:lpstr>Times New Roman</vt:lpstr>
      <vt:lpstr>Tw Cen MT</vt:lpstr>
      <vt:lpstr>Wingdings</vt:lpstr>
      <vt:lpstr>Droplet</vt:lpstr>
      <vt:lpstr>GROUP -4 </vt:lpstr>
      <vt:lpstr>PowerPoint Presentation</vt:lpstr>
      <vt:lpstr>PowerPoint Presentation</vt:lpstr>
      <vt:lpstr>THE BEGINNING OF MARINE  BIOTECHNOLOGY</vt:lpstr>
      <vt:lpstr>PowerPoint Presentation</vt:lpstr>
      <vt:lpstr>Importance of Marine Biotechnology​</vt:lpstr>
      <vt:lpstr>PowerPoint Presentation</vt:lpstr>
      <vt:lpstr>PowerPoint Presentation</vt:lpstr>
      <vt:lpstr>PowerPoint Presentation</vt:lpstr>
      <vt:lpstr>NEW TRENDS OF MARINE BIOTECHNOLOGY​</vt:lpstr>
      <vt:lpstr>Career Opportunities Of          Marine Biotechnology      ​</vt:lpstr>
      <vt:lpstr>Future of blue biotechnology…​</vt:lpstr>
      <vt:lpstr>PowerPoint Presentation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- 4</dc:title>
  <dc:creator>HP</dc:creator>
  <cp:lastModifiedBy>Abeydeera N.N. hs21910722</cp:lastModifiedBy>
  <cp:revision>35</cp:revision>
  <dcterms:created xsi:type="dcterms:W3CDTF">2021-08-13T07:58:17Z</dcterms:created>
  <dcterms:modified xsi:type="dcterms:W3CDTF">2021-08-18T16:05:59Z</dcterms:modified>
</cp:coreProperties>
</file>