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66" r:id="rId2"/>
    <p:sldId id="367" r:id="rId3"/>
    <p:sldId id="370" r:id="rId4"/>
    <p:sldId id="369" r:id="rId5"/>
    <p:sldId id="371" r:id="rId6"/>
    <p:sldId id="372" r:id="rId7"/>
    <p:sldId id="373" r:id="rId8"/>
    <p:sldId id="368" r:id="rId9"/>
  </p:sldIdLst>
  <p:sldSz cx="12192000" cy="6858000"/>
  <p:notesSz cx="6858000" cy="9144000"/>
  <p:embeddedFontLst>
    <p:embeddedFont>
      <p:font typeface="Rubik" panose="00000500000000000000" pitchFamily="50" charset="-79"/>
      <p:regular r:id="rId11"/>
      <p:bold r:id="rId12"/>
      <p:italic r:id="rId13"/>
    </p:embeddedFont>
  </p:embeddedFontLst>
  <p:custDataLst>
    <p:tags r:id="rId14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rson-handing-card-298823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erson handing a credit card to another person&#10;&#10;Description automatically generated with low confidence">
            <a:extLst>
              <a:ext uri="{FF2B5EF4-FFF2-40B4-BE49-F238E27FC236}">
                <a16:creationId xmlns:a16="http://schemas.microsoft.com/office/drawing/2014/main" id="{42803B47-D321-4056-984F-98CBF11856C6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2495600" y="4507418"/>
            <a:ext cx="5637963" cy="38898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2211" y="4061805"/>
            <a:ext cx="5637963" cy="157076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3D0FEB-B4F6-4C91-AAD3-E0971BA8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2" y="2855330"/>
            <a:ext cx="10080625" cy="3304175"/>
          </a:xfrm>
        </p:spPr>
        <p:txBody>
          <a:bodyPr/>
          <a:lstStyle/>
          <a:p>
            <a:r>
              <a:rPr lang="en-US" dirty="0"/>
              <a:t>Braintree Provider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100" dirty="0"/>
              <a:t>Participants: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Nethravathi A</a:t>
            </a:r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A PayPal service for payment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Braintree is a PayPal service for an Online Payment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Facilitates mobile and web payment systems for e-commerce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Braintree provides clients with a merchant account and a payment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Payments platform supports wide range of payment methods PayPal, Credit/Debit cards, Google Pay, Venmo(in US)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robust mechanism for secured data transfer and fraud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Braintree is available for merchants in the United States, Canada, Australia, Europe, Singapore, Hong Kong, Malaysia, and New Zealand.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various important Payment services including Authorize Payment Method, Capture Transaction, Charge Payment Method, Vault Payment Method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A PayPal service for payment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webMethods.io – Braintree connector supports performing various actions on Braintree account using </a:t>
            </a:r>
            <a:r>
              <a:rPr lang="en-US" dirty="0" err="1"/>
              <a:t>GraphQL</a:t>
            </a:r>
            <a:r>
              <a:rPr lang="en-US" dirty="0"/>
              <a:t> APIs.</a:t>
            </a:r>
          </a:p>
          <a:p>
            <a:pPr>
              <a:buNone/>
            </a:pPr>
            <a:r>
              <a:rPr lang="en-US" dirty="0"/>
              <a:t>The following actions are currently supported by the Braintree connector:</a:t>
            </a:r>
          </a:p>
          <a:p>
            <a:pPr marL="634500" lvl="2" indent="-342900">
              <a:buFont typeface="+mj-lt"/>
              <a:buAutoNum type="arabicPeriod"/>
            </a:pPr>
            <a:r>
              <a:rPr lang="en-US" b="1" dirty="0"/>
              <a:t>Create Client Token </a:t>
            </a:r>
            <a:r>
              <a:rPr lang="en-US" dirty="0"/>
              <a:t>– </a:t>
            </a:r>
            <a:r>
              <a:rPr lang="en-US" sz="1400" dirty="0"/>
              <a:t>Create a client token for creating payment methods.</a:t>
            </a:r>
          </a:p>
          <a:p>
            <a:pPr marL="634500" lvl="2" indent="-342900">
              <a:buFont typeface="+mj-lt"/>
              <a:buAutoNum type="arabicPeriod"/>
            </a:pPr>
            <a:r>
              <a:rPr lang="en-US" b="1" dirty="0"/>
              <a:t>Authorize Payment Method</a:t>
            </a:r>
            <a:r>
              <a:rPr lang="en-US" dirty="0"/>
              <a:t> – </a:t>
            </a:r>
            <a:r>
              <a:rPr lang="en-US" sz="1400" dirty="0"/>
              <a:t>Verify the payment method details and authorize the payment transaction</a:t>
            </a:r>
            <a:r>
              <a:rPr lang="en-US" dirty="0"/>
              <a:t>.</a:t>
            </a:r>
          </a:p>
          <a:p>
            <a:pPr marL="634500" lvl="2" indent="-342900">
              <a:buFont typeface="+mj-lt"/>
              <a:buAutoNum type="arabicPeriod"/>
            </a:pPr>
            <a:r>
              <a:rPr lang="en-US" b="1" dirty="0"/>
              <a:t>Capture Transaction</a:t>
            </a:r>
            <a:r>
              <a:rPr lang="en-US" dirty="0"/>
              <a:t> – </a:t>
            </a:r>
            <a:r>
              <a:rPr lang="en-US" sz="1400" dirty="0"/>
              <a:t>Initiate fund transfer from customer account into the merchant’s account</a:t>
            </a:r>
            <a:r>
              <a:rPr lang="en-US" dirty="0"/>
              <a:t>.</a:t>
            </a:r>
          </a:p>
          <a:p>
            <a:pPr marL="634500" lvl="2" indent="-342900">
              <a:buFont typeface="+mj-lt"/>
              <a:buAutoNum type="arabicPeriod"/>
            </a:pPr>
            <a:r>
              <a:rPr lang="en-US" b="1" dirty="0"/>
              <a:t>Refund Transaction</a:t>
            </a:r>
            <a:r>
              <a:rPr lang="en-US" dirty="0"/>
              <a:t> – </a:t>
            </a:r>
            <a:r>
              <a:rPr lang="en-US" sz="1400" dirty="0"/>
              <a:t>Refund amount for a settled transaction</a:t>
            </a:r>
            <a:r>
              <a:rPr lang="en-US" dirty="0"/>
              <a:t>. </a:t>
            </a:r>
          </a:p>
          <a:p>
            <a:pPr marL="634500" lvl="2" indent="-342900">
              <a:buFont typeface="+mj-lt"/>
              <a:buAutoNum type="arabicPeriod"/>
            </a:pPr>
            <a:r>
              <a:rPr lang="en-US" b="1" dirty="0"/>
              <a:t>Charge Payment Method</a:t>
            </a:r>
            <a:r>
              <a:rPr lang="en-US" dirty="0"/>
              <a:t> – </a:t>
            </a:r>
            <a:r>
              <a:rPr lang="en-US" sz="1400" dirty="0"/>
              <a:t>Charges for the respective payment method. Ex for Payment methods: PayPal, Credit cards etc.</a:t>
            </a:r>
          </a:p>
          <a:p>
            <a:pPr marL="634500" lvl="2" indent="-342900">
              <a:buFont typeface="+mj-lt"/>
              <a:buAutoNum type="arabicPeriod"/>
            </a:pPr>
            <a:r>
              <a:rPr lang="en-US" b="1" dirty="0"/>
              <a:t>Vault Payment Method</a:t>
            </a:r>
            <a:r>
              <a:rPr lang="en-US" dirty="0"/>
              <a:t> – </a:t>
            </a:r>
            <a:r>
              <a:rPr lang="en-US" sz="1400" dirty="0"/>
              <a:t>Save the Payment method details in a Vault. The customer need not key in the payment method details and will be retrieved from the Vault for any new transactions</a:t>
            </a:r>
            <a:r>
              <a:rPr lang="en-US" dirty="0"/>
              <a:t>. </a:t>
            </a:r>
          </a:p>
          <a:p>
            <a:pPr marL="634500" lvl="2" indent="-342900">
              <a:buFont typeface="+mj-lt"/>
              <a:buAutoNum type="arabicPeriod"/>
            </a:pPr>
            <a:r>
              <a:rPr lang="en-US" b="1" dirty="0"/>
              <a:t>Search Transactions </a:t>
            </a:r>
            <a:r>
              <a:rPr lang="en-US" dirty="0"/>
              <a:t>– </a:t>
            </a:r>
            <a:r>
              <a:rPr lang="en-US" sz="1400" dirty="0"/>
              <a:t>Search for transactions on transaction status. Based on the transaction status, further actions can be invoked.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/>
              <a:t>Braintree Connector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dirty="0"/>
              <a:t>Authorize Payment Method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1D584-DE37-449D-998E-675338CA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9" y="2348880"/>
            <a:ext cx="11220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/>
              <a:t>Braintree Connector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dirty="0"/>
              <a:t>Capture Transaction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Charge Payment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01AFE-C123-485E-80B8-A73CBD8A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844825"/>
            <a:ext cx="10736122" cy="18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FF5B8-8876-4C4E-B2BC-678B3F7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90" y="4135267"/>
            <a:ext cx="10782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6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/>
              <a:t>Braintree Connector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194026"/>
            <a:ext cx="11468100" cy="4859438"/>
          </a:xfrm>
        </p:spPr>
        <p:txBody>
          <a:bodyPr/>
          <a:lstStyle/>
          <a:p>
            <a:r>
              <a:rPr lang="en-IN" dirty="0"/>
              <a:t>Refund Transaction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Create Client Token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0D132-5F62-4797-BBF6-B00B31B2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0" y="1655055"/>
            <a:ext cx="11630025" cy="17739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FB540-0FB0-47DC-AABA-E6E3CA06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2" y="4086142"/>
            <a:ext cx="11617213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r>
              <a:rPr lang="en-IN"/>
              <a:t>for workflow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IN" dirty="0"/>
              <a:t>Braintree Connector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0A30E-56D3-4B3A-8CDB-4EC8BF085B0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194026"/>
            <a:ext cx="11468100" cy="4859438"/>
          </a:xfrm>
        </p:spPr>
        <p:txBody>
          <a:bodyPr/>
          <a:lstStyle/>
          <a:p>
            <a:r>
              <a:rPr lang="en-IN" dirty="0"/>
              <a:t>Search Transactions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55916-0409-4C7A-B341-B4C9FEEE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00" y="1700808"/>
            <a:ext cx="11468100" cy="2066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A8AC2B-3AA0-4E70-9F42-2E3F089D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0" y="4077073"/>
            <a:ext cx="11468100" cy="19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504</Words>
  <Application>Microsoft Office PowerPoint</Application>
  <PresentationFormat>Widescreen</PresentationFormat>
  <Paragraphs>116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Rubik</vt:lpstr>
      <vt:lpstr>Arial</vt:lpstr>
      <vt:lpstr>Wingdings</vt:lpstr>
      <vt:lpstr>Symbol</vt:lpstr>
      <vt:lpstr>Software AG 2021</vt:lpstr>
      <vt:lpstr>Braintree Provider   Participants:  Nethravathi A</vt:lpstr>
      <vt:lpstr>Braintree</vt:lpstr>
      <vt:lpstr>Braintree</vt:lpstr>
      <vt:lpstr>Screenshots for workflow</vt:lpstr>
      <vt:lpstr>Screenshots for workflow</vt:lpstr>
      <vt:lpstr>Screenshots for workflow</vt:lpstr>
      <vt:lpstr>Screenshots for workflow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Anjinappa, Nethravathi</cp:lastModifiedBy>
  <cp:revision>12</cp:revision>
  <dcterms:created xsi:type="dcterms:W3CDTF">2022-01-10T12:32:13Z</dcterms:created>
  <dcterms:modified xsi:type="dcterms:W3CDTF">2022-01-31T13:35:51Z</dcterms:modified>
</cp:coreProperties>
</file>