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104870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69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nethra450.github.io/tnsdc-fwd-dp/" TargetMode="External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903338" y="61912"/>
            <a:ext cx="7629525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971674" y="3230463"/>
            <a:ext cx="8610600" cy="2529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err="1" smtClean="0"/>
              <a:t>Nethra.S</a:t>
            </a:r>
            <a:endParaRPr dirty="0" sz="2400" lang="en-US"/>
          </a:p>
          <a:p>
            <a:r>
              <a:rPr dirty="0" sz="2400" lang="en-US"/>
              <a:t>REGISTER NO AND NMID: </a:t>
            </a:r>
            <a:r>
              <a:rPr dirty="0" sz="2400" lang="en-US"/>
              <a:t>222402623/asunm161222402623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 smtClean="0"/>
              <a:t>Computer Science With Data Science</a:t>
            </a:r>
            <a:endParaRPr dirty="0" sz="2400" lang="en-US"/>
          </a:p>
          <a:p>
            <a:r>
              <a:rPr dirty="0" sz="2400" lang="en-US"/>
              <a:t>COLLEGE: </a:t>
            </a:r>
            <a:r>
              <a:rPr dirty="0" sz="2400" lang="en-US" smtClean="0"/>
              <a:t>Prince Shri </a:t>
            </a:r>
            <a:r>
              <a:rPr dirty="0" sz="2400" lang="en-US" err="1" smtClean="0"/>
              <a:t>Venkateshwara</a:t>
            </a:r>
            <a:r>
              <a:rPr dirty="0" sz="2400" lang="en-US" smtClean="0"/>
              <a:t> Arts and Science collage/  </a:t>
            </a:r>
            <a:r>
              <a:rPr dirty="0" sz="2400" lang="en-US" smtClean="0"/>
              <a:t>Madras </a:t>
            </a:r>
            <a:r>
              <a:rPr dirty="0" sz="2400" lang="en-US" smtClean="0"/>
              <a:t>UNIVERSITY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457200" y="285356"/>
            <a:ext cx="848042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7381" y="1032333"/>
            <a:ext cx="4047070" cy="2276477"/>
          </a:xfrm>
          <a:prstGeom prst="rect"/>
        </p:spPr>
      </p:pic>
      <p:pic>
        <p:nvPicPr>
          <p:cNvPr id="2097168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5257800" y="1051344"/>
            <a:ext cx="3972864" cy="2234736"/>
          </a:xfrm>
          <a:prstGeom prst="rect"/>
        </p:spPr>
      </p:pic>
      <p:sp>
        <p:nvSpPr>
          <p:cNvPr id="1048678" name="Rectangle 2"/>
          <p:cNvSpPr>
            <a:spLocks noChangeArrowheads="1"/>
          </p:cNvSpPr>
          <p:nvPr/>
        </p:nvSpPr>
        <p:spPr bwMode="auto">
          <a:xfrm rot="10800000" flipV="1">
            <a:off x="2971800" y="3311776"/>
            <a:ext cx="6258864" cy="29362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page (hero image + intro).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 (skills &amp; hobbies).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 section.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 (contact details).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Rectangle 1"/>
          <p:cNvSpPr/>
          <p:nvPr/>
        </p:nvSpPr>
        <p:spPr>
          <a:xfrm>
            <a:off x="1066800" y="2035567"/>
            <a:ext cx="8991600" cy="4155440"/>
          </a:xfrm>
          <a:prstGeom prst="rect"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US"/>
              <a:t>Successfully created a </a:t>
            </a:r>
            <a:r>
              <a:rPr b="1" dirty="0" sz="2400" lang="en-US"/>
              <a:t>professional digital portfolio</a:t>
            </a:r>
            <a:r>
              <a:rPr dirty="0" sz="2400"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US"/>
              <a:t>Easy to navigate, visually appealing, and responsive.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US"/>
              <a:t>Helps showcase skills, projects, and education to recruiters and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US"/>
              <a:t>Future scope: Add </a:t>
            </a:r>
            <a:r>
              <a:rPr b="1" dirty="0" sz="2400" lang="en-US"/>
              <a:t>projects section, blog, and downloadable resume</a:t>
            </a:r>
            <a:r>
              <a:rPr dirty="0" sz="2400" lang="en-US" smtClean="0"/>
              <a:t>.</a:t>
            </a:r>
          </a:p>
          <a:p>
            <a:endParaRPr dirty="0" sz="2400" lang="en-US"/>
          </a:p>
          <a:p>
            <a:r>
              <a:rPr dirty="0" sz="2400" lang="en-US">
                <a:hlinkClick r:id="rId2"/>
              </a:rPr>
              <a:t>https://nethra450.github.io/TNSDC-FWD-DP/</a:t>
            </a:r>
            <a:endParaRPr dirty="0" sz="2400" lang="en-US"/>
          </a:p>
          <a:p>
            <a:endParaRPr dirty="0" sz="2400" lang="en-US"/>
          </a:p>
          <a:p>
            <a:r>
              <a:rPr altLang="en-GB" dirty="0" sz="2400" lang="en-US"/>
              <a:t>N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I</a:t>
            </a:r>
            <a:r>
              <a:rPr altLang="en-GB" dirty="0" sz="2400" lang="en-US"/>
              <a:t>D</a:t>
            </a:r>
            <a:r>
              <a:rPr altLang="en-GB" dirty="0" sz="2400" lang="en-US"/>
              <a:t>:</a:t>
            </a:r>
            <a:r>
              <a:rPr altLang="en-GB" dirty="0" sz="2400" lang="en-US"/>
              <a:t> 90907B0DA328F6C9B814190B6666CFF2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3657600" y="3048000"/>
            <a:ext cx="3790666" cy="6858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b="1" dirty="0" sz="4400" lang="en-US"/>
              <a:t>Digital Portfolio</a:t>
            </a:r>
            <a:endParaRPr b="1" dirty="0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7549158" y="54613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47248" y="586338"/>
            <a:ext cx="39096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 smtClean="0"/>
              <a:t>TITLE</a:t>
            </a:r>
            <a:endParaRPr dirty="0"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42297" y="35052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8915400" y="75222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4258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US" spc="10" smtClean="0"/>
              <a:t/>
            </a:r>
            <a:br>
              <a:rPr dirty="0" sz="4250" lang="en-US" spc="10" smtClean="0"/>
            </a:br>
            <a:r>
              <a:rPr dirty="0" sz="4250" lang="en-US" spc="10"/>
              <a:t/>
            </a:r>
            <a:br>
              <a:rPr dirty="0" sz="4250" lang="en-US" spc="10"/>
            </a:br>
            <a:r>
              <a:rPr b="0" dirty="0" sz="2400" lang="en-US" spc="25" err="1"/>
              <a:t>Freshers</a:t>
            </a:r>
            <a:r>
              <a:rPr b="0" dirty="0" sz="2400" lang="en-US" spc="25"/>
              <a:t> lack a strong personal brand in competitive </a:t>
            </a:r>
            <a:r>
              <a:rPr b="0" dirty="0" sz="2400" lang="en-US" spc="25" err="1"/>
              <a:t>markets.Without</a:t>
            </a:r>
            <a:r>
              <a:rPr b="0" dirty="0" sz="2400" lang="en-US" spc="25"/>
              <a:t> uniqueness, they blend in with thousands of </a:t>
            </a:r>
            <a:r>
              <a:rPr b="0" dirty="0" sz="2400" lang="en-US" spc="25" err="1"/>
              <a:t>applicants.Recruiters</a:t>
            </a:r>
            <a:r>
              <a:rPr b="0" dirty="0" sz="2400" lang="en-US" spc="25"/>
              <a:t> need to see personality and creativity </a:t>
            </a:r>
            <a:r>
              <a:rPr b="0" dirty="0" sz="2400" lang="en-US" spc="25" err="1"/>
              <a:t>too.A</a:t>
            </a:r>
            <a:r>
              <a:rPr b="0" dirty="0" sz="2400" lang="en-US" spc="25"/>
              <a:t> portfolio can showcase identity beyond academics. They prefer quick insights into strengths and </a:t>
            </a:r>
            <a:r>
              <a:rPr b="0" dirty="0" sz="2400" lang="en-US" spc="25" err="1"/>
              <a:t>achievements.A</a:t>
            </a:r>
            <a:r>
              <a:rPr b="0" dirty="0" sz="2400" lang="en-US" spc="25"/>
              <a:t> digital portfolio gives them a clear, interactive overview.</a:t>
            </a:r>
            <a:r>
              <a:rPr b="0" dirty="0" sz="2400" lang="en-US"/>
              <a:t/>
            </a:r>
            <a:br>
              <a:rPr b="0" dirty="0" sz="2400" lang="en-US"/>
            </a:br>
            <a:endParaRPr dirty="0" sz="24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991600" y="2855107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8329152" y="81733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794750" cy="3763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 smtClean="0"/>
              <a:t>OVERVIEW</a:t>
            </a:r>
            <a:r>
              <a:rPr dirty="0" sz="4250" lang="en-US" spc="-20" smtClean="0"/>
              <a:t/>
            </a:r>
            <a:br>
              <a:rPr dirty="0" sz="4250" lang="en-US" spc="-20" smtClean="0"/>
            </a:br>
            <a:r>
              <a:rPr dirty="0" sz="4250" lang="en-US" spc="-20"/>
              <a:t/>
            </a:r>
            <a:br>
              <a:rPr dirty="0" sz="4250" lang="en-US" spc="-20"/>
            </a:br>
            <a:r>
              <a:rPr b="0" dirty="0" sz="2800" lang="en-US" spc="-20"/>
              <a:t>A visually appealing portfolio website that balances academics and creativity. It includes sections like About Me, </a:t>
            </a:r>
            <a:r>
              <a:rPr b="0" dirty="0" sz="2400" lang="en-US" spc="-20"/>
              <a:t>Skills</a:t>
            </a:r>
            <a:r>
              <a:rPr b="0" dirty="0" sz="2800" lang="en-US" spc="-20"/>
              <a:t>, Hobbies, Education, and Contact, with my profile image as a centerpiece to make it more personalized.</a:t>
            </a:r>
            <a:endParaRPr b="0" dirty="0" sz="280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9282748" cy="5985509"/>
          </a:xfrm>
          <a:prstGeom prst="rect"/>
        </p:spPr>
        <p:txBody>
          <a:bodyPr bIns="0" lIns="0" rIns="0" rtlCol="0" tIns="16510" vert="horz" wrap="square">
            <a:spAutoFit/>
          </a:bodyPr>
          <a:p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</a:t>
            </a:r>
            <a:r>
              <a:rPr dirty="0" sz="3200" spc="5" smtClean="0"/>
              <a:t>?</a:t>
            </a: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r>
              <a:rPr dirty="0" sz="2400" lang="en-US" smtClean="0"/>
              <a:t>Recruiters </a:t>
            </a:r>
            <a:r>
              <a:rPr dirty="0" sz="2400" lang="en-US"/>
              <a:t>&amp; Hiring Managers </a:t>
            </a:r>
            <a:r>
              <a:rPr b="0" dirty="0" sz="2400" lang="en-US"/>
              <a:t>– to assess skills, projects, and experience</a:t>
            </a:r>
            <a:r>
              <a:rPr b="0" dirty="0" sz="2400" lang="en-US" smtClean="0"/>
              <a:t>.</a:t>
            </a:r>
            <a:br>
              <a:rPr b="0" dirty="0" sz="2400" lang="en-US" smtClean="0"/>
            </a:br>
            <a:r>
              <a:rPr b="0" dirty="0" sz="2400" lang="en-US"/>
              <a:t/>
            </a:r>
            <a:br>
              <a:rPr b="0" dirty="0" sz="2400" lang="en-US"/>
            </a:br>
            <a:r>
              <a:rPr dirty="0" sz="2400" lang="en-US" smtClean="0"/>
              <a:t>Clients</a:t>
            </a:r>
            <a:r>
              <a:rPr b="0" dirty="0" sz="2400" lang="en-US" smtClean="0"/>
              <a:t> </a:t>
            </a:r>
            <a:r>
              <a:rPr b="0" dirty="0" sz="2400" lang="en-US"/>
              <a:t>– to evaluate work quality before giving projects</a:t>
            </a:r>
            <a:r>
              <a:rPr b="0" dirty="0" sz="2400" lang="en-US" smtClean="0"/>
              <a:t>.</a:t>
            </a:r>
            <a:br>
              <a:rPr b="0" dirty="0" sz="2400" lang="en-US" smtClean="0"/>
            </a:br>
            <a:r>
              <a:rPr b="0" dirty="0" sz="2400" lang="en-US"/>
              <a:t/>
            </a:r>
            <a:br>
              <a:rPr b="0" dirty="0" sz="2400" lang="en-US"/>
            </a:br>
            <a:r>
              <a:rPr dirty="0" sz="2400" lang="en-US"/>
              <a:t>Teachers / Professors </a:t>
            </a:r>
            <a:r>
              <a:rPr b="0" dirty="0" sz="2400" lang="en-US"/>
              <a:t>– for academic assessments or project reviews</a:t>
            </a:r>
            <a:r>
              <a:rPr b="0" dirty="0" sz="2400" lang="en-US" smtClean="0"/>
              <a:t>.</a:t>
            </a:r>
            <a:br>
              <a:rPr b="0" dirty="0" sz="2400" lang="en-US" smtClean="0"/>
            </a:br>
            <a:r>
              <a:rPr dirty="0" sz="2400" lang="en-US"/>
              <a:t/>
            </a:r>
            <a:br>
              <a:rPr dirty="0" sz="2400" lang="en-US"/>
            </a:br>
            <a:r>
              <a:rPr dirty="0" sz="2400" lang="en-US"/>
              <a:t>Peers / Colleagues </a:t>
            </a:r>
            <a:r>
              <a:rPr b="0" dirty="0" sz="2400" lang="en-US"/>
              <a:t>– for collaboration and feedback.</a:t>
            </a:r>
            <a:br>
              <a:rPr b="0" dirty="0" sz="2400" lang="en-US"/>
            </a:br>
            <a:r>
              <a:rPr b="0" dirty="0" sz="2400" lang="en-US"/>
              <a:t>Industry Experts / Mentors – to provide guidance and validation.</a:t>
            </a:r>
            <a:br>
              <a:rPr b="0" dirty="0" sz="2400" lang="en-US"/>
            </a:br>
            <a:r>
              <a:rPr b="0" dirty="0" sz="2400" lang="en-US" smtClean="0"/>
              <a:t/>
            </a:r>
            <a:br>
              <a:rPr b="0" dirty="0" sz="2400" lang="en-US" smtClean="0"/>
            </a:br>
            <a:r>
              <a:rPr dirty="0" sz="2400" lang="en-US" smtClean="0"/>
              <a:t>General </a:t>
            </a:r>
            <a:r>
              <a:rPr dirty="0" sz="2400" lang="en-US"/>
              <a:t>Audience </a:t>
            </a:r>
            <a:r>
              <a:rPr b="0" dirty="0" sz="2400" lang="en-US"/>
              <a:t>– anyone interested in learning about your work, skills, or services.</a:t>
            </a: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105400" y="1524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290" y="1524000"/>
            <a:ext cx="23907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7"/>
          <p:cNvSpPr/>
          <p:nvPr/>
        </p:nvSpPr>
        <p:spPr>
          <a:xfrm>
            <a:off x="2819400" y="2178516"/>
            <a:ext cx="6486525" cy="2529840"/>
          </a:xfrm>
          <a:prstGeom prst="rect"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US"/>
              <a:t>Tools:</a:t>
            </a:r>
            <a:endParaRPr dirty="0" sz="2400" lang="en-US"/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/>
              <a:t>VS Code, GitHub, </a:t>
            </a:r>
            <a:r>
              <a:rPr dirty="0" sz="2400" lang="en-US" err="1"/>
              <a:t>Canva</a:t>
            </a:r>
            <a:r>
              <a:rPr dirty="0" sz="2400" lang="en-US"/>
              <a:t> (for visuals</a:t>
            </a:r>
            <a:r>
              <a:rPr dirty="0" sz="2400" lang="en-US" smtClean="0"/>
              <a:t>).</a:t>
            </a:r>
          </a:p>
          <a:p>
            <a:pPr lvl="1"/>
            <a:endParaRPr dirty="0" sz="240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/>
              <a:t>Technologies:</a:t>
            </a:r>
            <a:endParaRPr dirty="0" sz="2400" lang="en-US"/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/>
              <a:t>HTML5, CSS3, JavaScript, Tailwind CSS.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/>
              <a:t>Google Fonts (Inter).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8"/>
          <p:cNvSpPr txBox="1"/>
          <p:nvPr/>
        </p:nvSpPr>
        <p:spPr>
          <a:xfrm>
            <a:off x="739775" y="291147"/>
            <a:ext cx="8794750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Rectangle 1"/>
          <p:cNvSpPr/>
          <p:nvPr/>
        </p:nvSpPr>
        <p:spPr>
          <a:xfrm>
            <a:off x="1447800" y="1524000"/>
            <a:ext cx="8229600" cy="3749040"/>
          </a:xfrm>
          <a:prstGeom prst="rect"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US"/>
              <a:t>Design Choices:</a:t>
            </a:r>
            <a:endParaRPr dirty="0" sz="2400" lang="en-US"/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/>
              <a:t>Gradient background (blue–purple theme).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/>
              <a:t>Responsive, mobile-friendly design.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/>
              <a:t>Minimal and professional typography (Inter</a:t>
            </a:r>
            <a:r>
              <a:rPr dirty="0" sz="2400" lang="en-US" smtClean="0"/>
              <a:t>).</a:t>
            </a:r>
          </a:p>
          <a:p>
            <a:pPr lvl="1"/>
            <a:endParaRPr dirty="0" sz="240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/>
              <a:t>Layout</a:t>
            </a:r>
            <a:r>
              <a:rPr b="1" dirty="0" sz="2400" lang="en-US" smtClean="0"/>
              <a:t>:</a:t>
            </a:r>
            <a:endParaRPr dirty="0" sz="2400" lang="en-US"/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/>
              <a:t>Sections: Home, About Me, Education, Contact.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/>
              <a:t>Sticky header navigation.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/>
              <a:t>Footer with email &amp; copyright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0681335" cy="8001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1447800" y="1524000"/>
            <a:ext cx="7696200" cy="4561840"/>
          </a:xfrm>
          <a:prstGeom prst="rect"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US"/>
              <a:t>Interactive Features:</a:t>
            </a:r>
            <a:endParaRPr dirty="0" sz="2400" lang="en-US"/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/>
              <a:t>Hover effects (scale, shadow, color transitions).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/>
              <a:t>Smooth navigation with sticky header</a:t>
            </a:r>
            <a:r>
              <a:rPr dirty="0" sz="2400" lang="en-US" smtClean="0"/>
              <a:t>.</a:t>
            </a:r>
          </a:p>
          <a:p>
            <a:pPr lvl="1"/>
            <a:endParaRPr dirty="0" sz="240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/>
              <a:t>Content Sections</a:t>
            </a:r>
            <a:r>
              <a:rPr b="1" dirty="0" sz="2400" lang="en-US" smtClean="0"/>
              <a:t>:</a:t>
            </a:r>
            <a:endParaRPr dirty="0" sz="2400" lang="en-US"/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/>
              <a:t>Hero (photo + intro).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/>
              <a:t>About Me (skills &amp; hobbies).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/>
              <a:t>Education.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/>
              <a:t>Contact (email</a:t>
            </a:r>
            <a:r>
              <a:rPr dirty="0" sz="2400" lang="en-US" smtClean="0"/>
              <a:t>).</a:t>
            </a:r>
          </a:p>
          <a:p>
            <a:pPr lvl="1"/>
            <a:endParaRPr dirty="0" sz="240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/>
              <a:t>Responsive Design:</a:t>
            </a:r>
            <a:r>
              <a:rPr dirty="0" sz="2400" lang="en-US"/>
              <a:t> Works on desktop &amp; mobile.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venkat</cp:lastModifiedBy>
  <dcterms:created xsi:type="dcterms:W3CDTF">2024-03-29T04:07:22Z</dcterms:created>
  <dcterms:modified xsi:type="dcterms:W3CDTF">2025-09-16T08:45:40Z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7565f7bfcf2c4ab88586628bbc150996</vt:lpwstr>
  </property>
</Properties>
</file>