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77"/>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slide" Target="slide11.xml"/><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903338" y="61912"/>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971674" y="3230463"/>
            <a:ext cx="8610600" cy="2308324"/>
          </a:xfrm>
          <a:prstGeom prst="rect">
            <a:avLst/>
          </a:prstGeom>
          <a:noFill/>
        </p:spPr>
        <p:txBody>
          <a:bodyPr wrap="square" lIns="91440" tIns="45720" rIns="91440" bIns="45720" rtlCol="0" anchor="t">
            <a:spAutoFit/>
          </a:bodyPr>
          <a:lstStyle/>
          <a:p>
            <a:r>
              <a:rPr lang="en-US" sz="2400" dirty="0"/>
              <a:t>STUDENT NAME: </a:t>
            </a:r>
            <a:r>
              <a:rPr lang="en-US" sz="2400" dirty="0" err="1"/>
              <a:t>Nethra.S</a:t>
            </a:r>
            <a:endParaRPr lang="en-US" sz="2400" dirty="0"/>
          </a:p>
          <a:p>
            <a:r>
              <a:rPr lang="en-US" sz="2400" dirty="0"/>
              <a:t>REGISTER NO AND NMID: 222402623/asunm161222402623</a:t>
            </a:r>
            <a:endParaRPr lang="en-US" sz="2400" dirty="0">
              <a:cs typeface="Calibri"/>
            </a:endParaRPr>
          </a:p>
          <a:p>
            <a:r>
              <a:rPr lang="en-US" sz="2400" dirty="0"/>
              <a:t>DEPARTMENT: Computer Science With Data Science</a:t>
            </a:r>
          </a:p>
          <a:p>
            <a:r>
              <a:rPr lang="en-US" sz="2400" dirty="0"/>
              <a:t>COLLEGE: Prince Shri </a:t>
            </a:r>
            <a:r>
              <a:rPr lang="en-US" sz="2400" dirty="0" err="1"/>
              <a:t>Venkateshwara</a:t>
            </a:r>
            <a:r>
              <a:rPr lang="en-US" sz="2400" dirty="0"/>
              <a:t> Arts and Science collage/  Madras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457200" y="285356"/>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77381" y="1032333"/>
            <a:ext cx="4047070" cy="2276477"/>
          </a:xfrm>
          <a:prstGeom prst="rect">
            <a:avLst/>
          </a:prstGeom>
        </p:spPr>
      </p:pic>
      <p:pic>
        <p:nvPicPr>
          <p:cNvPr id="14" name="Picture 1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257800" y="1051344"/>
            <a:ext cx="3972864" cy="2234736"/>
          </a:xfrm>
          <a:prstGeom prst="rect">
            <a:avLst/>
          </a:prstGeom>
        </p:spPr>
      </p:pic>
      <p:sp>
        <p:nvSpPr>
          <p:cNvPr id="17" name="Rectangle 2"/>
          <p:cNvSpPr>
            <a:spLocks noChangeArrowheads="1"/>
          </p:cNvSpPr>
          <p:nvPr/>
        </p:nvSpPr>
        <p:spPr bwMode="auto">
          <a:xfrm rot="10800000" flipV="1">
            <a:off x="2971800" y="3441068"/>
            <a:ext cx="6258864"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Home page (hero image + intro).</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About Me section (skills &amp; hobbies).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Education section.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Footer (contact details).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1066800" y="2035567"/>
            <a:ext cx="8991600" cy="2677656"/>
          </a:xfrm>
          <a:prstGeom prst="rect">
            <a:avLst/>
          </a:prstGeom>
        </p:spPr>
        <p:txBody>
          <a:bodyPr wrap="square">
            <a:spAutoFit/>
          </a:bodyPr>
          <a:lstStyle/>
          <a:p>
            <a:pPr>
              <a:buFont typeface="Arial" panose="020B0604020202020204" pitchFamily="34" charset="0"/>
              <a:buChar char="•"/>
            </a:pPr>
            <a:r>
              <a:rPr lang="en-US" sz="2400" dirty="0"/>
              <a:t>Successfully created a </a:t>
            </a:r>
            <a:r>
              <a:rPr lang="en-US" sz="2400" b="1" dirty="0"/>
              <a:t>professional digital portfolio</a:t>
            </a:r>
            <a:r>
              <a:rPr lang="en-US" sz="2400" dirty="0"/>
              <a:t>.</a:t>
            </a:r>
          </a:p>
          <a:p>
            <a:pPr>
              <a:buFont typeface="Arial" panose="020B0604020202020204" pitchFamily="34" charset="0"/>
              <a:buChar char="•"/>
            </a:pPr>
            <a:r>
              <a:rPr lang="en-US" sz="2400" dirty="0"/>
              <a:t>Easy to navigate, visually appealing, and responsive.</a:t>
            </a:r>
          </a:p>
          <a:p>
            <a:pPr>
              <a:buFont typeface="Arial" panose="020B0604020202020204" pitchFamily="34" charset="0"/>
              <a:buChar char="•"/>
            </a:pPr>
            <a:r>
              <a:rPr lang="en-US" sz="2400" dirty="0"/>
              <a:t>Helps showcase skills, projects, and education to recruiters and clients.</a:t>
            </a:r>
          </a:p>
          <a:p>
            <a:pPr>
              <a:buFont typeface="Arial" panose="020B0604020202020204" pitchFamily="34" charset="0"/>
              <a:buChar char="•"/>
            </a:pPr>
            <a:r>
              <a:rPr lang="en-US" sz="2400" dirty="0"/>
              <a:t>Future scope: Add </a:t>
            </a:r>
            <a:r>
              <a:rPr lang="en-US" sz="2400" b="1" dirty="0"/>
              <a:t>projects section, blog, and downloadable resume</a:t>
            </a:r>
            <a:r>
              <a:rPr lang="en-US" sz="2400" dirty="0"/>
              <a:t>.</a:t>
            </a:r>
          </a:p>
          <a:p>
            <a:endParaRPr lang="en-US" sz="2400" dirty="0"/>
          </a:p>
          <a:p>
            <a:r>
              <a:rPr lang="en-US" sz="2400" dirty="0">
                <a:hlinkClick r:id="rId3" action="ppaction://hlinksldjump"/>
              </a:rPr>
              <a:t>https://nethra450.github.io/TNSDC-FWD-DP/</a:t>
            </a:r>
            <a:endParaRPr lang="en-US" sz="2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657600" y="3048000"/>
            <a:ext cx="3790666" cy="6858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US" sz="4400" b="1" dirty="0"/>
              <a:t>Digital Portfolio</a:t>
            </a:r>
            <a:endParaRPr sz="4400" b="1"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7549158" y="54613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47248" y="586338"/>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42297" y="35052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8915400" y="75222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8976678" cy="3910045"/>
          </a:xfrm>
          <a:prstGeom prst="rect">
            <a:avLst/>
          </a:prstGeom>
        </p:spPr>
        <p:txBody>
          <a:bodyPr vert="horz" wrap="square" lIns="0" tIns="16510" rIns="0" bIns="0" rtlCol="0">
            <a:spAutoFit/>
          </a:bodyPr>
          <a:lstStyle/>
          <a:p>
            <a:pPr marL="12700">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br>
              <a:rPr lang="en-US" sz="4250" spc="10" dirty="0"/>
            </a:br>
            <a:br>
              <a:rPr lang="en-US" sz="4250" spc="10" dirty="0"/>
            </a:br>
            <a:r>
              <a:rPr lang="en-US" sz="2400" b="0" spc="25" dirty="0" err="1"/>
              <a:t>Freshers</a:t>
            </a:r>
            <a:r>
              <a:rPr lang="en-US" sz="2400" b="0" spc="25" dirty="0"/>
              <a:t> lack a strong personal brand in competitive </a:t>
            </a:r>
            <a:r>
              <a:rPr lang="en-US" sz="2400" b="0" spc="25" dirty="0" err="1"/>
              <a:t>markets.Without</a:t>
            </a:r>
            <a:r>
              <a:rPr lang="en-US" sz="2400" b="0" spc="25" dirty="0"/>
              <a:t> uniqueness, they blend in with thousands of </a:t>
            </a:r>
            <a:r>
              <a:rPr lang="en-US" sz="2400" b="0" spc="25" dirty="0" err="1"/>
              <a:t>applicants.Recruiters</a:t>
            </a:r>
            <a:r>
              <a:rPr lang="en-US" sz="2400" b="0" spc="25" dirty="0"/>
              <a:t> need to see personality and creativity </a:t>
            </a:r>
            <a:r>
              <a:rPr lang="en-US" sz="2400" b="0" spc="25" dirty="0" err="1"/>
              <a:t>too.A</a:t>
            </a:r>
            <a:r>
              <a:rPr lang="en-US" sz="2400" b="0" spc="25" dirty="0"/>
              <a:t> portfolio can showcase identity beyond academics. They prefer quick insights into strengths and </a:t>
            </a:r>
            <a:r>
              <a:rPr lang="en-US" sz="2400" b="0" spc="25" dirty="0" err="1"/>
              <a:t>achievements.A</a:t>
            </a:r>
            <a:r>
              <a:rPr lang="en-US" sz="2400" b="0" spc="25" dirty="0"/>
              <a:t> digital portfolio gives them a clear, interactive overview.</a:t>
            </a:r>
            <a:br>
              <a:rPr lang="en-US" sz="2400" b="0" dirty="0"/>
            </a:br>
            <a:endParaRPr sz="240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855107"/>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8329152" y="81733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8794750" cy="3479158"/>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br>
              <a:rPr lang="en-US" sz="4250" spc="-20" dirty="0"/>
            </a:br>
            <a:br>
              <a:rPr lang="en-US" sz="4250" spc="-20" dirty="0"/>
            </a:br>
            <a:r>
              <a:rPr lang="en-US" sz="2800" b="0" spc="-20" dirty="0"/>
              <a:t>A visually appealing portfolio website that balances academics and creativity. It includes sections like About Me, </a:t>
            </a:r>
            <a:r>
              <a:rPr lang="en-US" sz="2400" b="0" spc="-20" dirty="0"/>
              <a:t>Skills</a:t>
            </a:r>
            <a:r>
              <a:rPr lang="en-US" sz="2800" b="0" spc="-20" dirty="0"/>
              <a:t>, Hobbies, Education, and Contact, with my profile image as a centerpiece to make it more personalized.</a:t>
            </a:r>
            <a:endParaRPr sz="2800" b="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9282748" cy="5802871"/>
          </a:xfrm>
          <a:prstGeom prst="rect">
            <a:avLst/>
          </a:prstGeom>
        </p:spPr>
        <p:txBody>
          <a:bodyPr vert="horz" wrap="square" lIns="0" tIns="16510" rIns="0" bIns="0" rtlCol="0">
            <a:spAutoFit/>
          </a:bodyPr>
          <a:lstStyle/>
          <a:p>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br>
              <a:rPr lang="en-US" sz="3200" spc="5" dirty="0"/>
            </a:br>
            <a:br>
              <a:rPr lang="en-US" sz="3200" spc="5" dirty="0"/>
            </a:br>
            <a:r>
              <a:rPr lang="en-US" sz="2400" dirty="0"/>
              <a:t>Recruiters &amp; Hiring Managers </a:t>
            </a:r>
            <a:r>
              <a:rPr lang="en-US" sz="2400" b="0" dirty="0"/>
              <a:t>– to assess skills, projects, and experience.</a:t>
            </a:r>
            <a:br>
              <a:rPr lang="en-US" sz="2400" b="0" dirty="0"/>
            </a:br>
            <a:br>
              <a:rPr lang="en-US" sz="2400" b="0" dirty="0"/>
            </a:br>
            <a:r>
              <a:rPr lang="en-US" sz="2400" dirty="0"/>
              <a:t>Clients</a:t>
            </a:r>
            <a:r>
              <a:rPr lang="en-US" sz="2400" b="0" dirty="0"/>
              <a:t> – to evaluate work quality before giving projects.</a:t>
            </a:r>
            <a:br>
              <a:rPr lang="en-US" sz="2400" b="0" dirty="0"/>
            </a:br>
            <a:br>
              <a:rPr lang="en-US" sz="2400" b="0" dirty="0"/>
            </a:br>
            <a:r>
              <a:rPr lang="en-US" sz="2400" dirty="0"/>
              <a:t>Teachers / Professors </a:t>
            </a:r>
            <a:r>
              <a:rPr lang="en-US" sz="2400" b="0" dirty="0"/>
              <a:t>– for academic assessments or project reviews.</a:t>
            </a:r>
            <a:br>
              <a:rPr lang="en-US" sz="2400" b="0" dirty="0"/>
            </a:br>
            <a:br>
              <a:rPr lang="en-US" sz="2400" dirty="0"/>
            </a:br>
            <a:r>
              <a:rPr lang="en-US" sz="2400" dirty="0"/>
              <a:t>Peers / Colleagues </a:t>
            </a:r>
            <a:r>
              <a:rPr lang="en-US" sz="2400" b="0" dirty="0"/>
              <a:t>– for collaboration and feedback.</a:t>
            </a:r>
            <a:br>
              <a:rPr lang="en-US" sz="2400" b="0" dirty="0"/>
            </a:br>
            <a:r>
              <a:rPr lang="en-US" sz="2400" b="0" dirty="0"/>
              <a:t>Industry Experts / Mentors – to provide guidance and validation.</a:t>
            </a:r>
            <a:br>
              <a:rPr lang="en-US" sz="2400" b="0" dirty="0"/>
            </a:br>
            <a:br>
              <a:rPr lang="en-US" sz="2400" b="0" dirty="0"/>
            </a:br>
            <a:r>
              <a:rPr lang="en-US" sz="2400" dirty="0"/>
              <a:t>General Audience </a:t>
            </a:r>
            <a:r>
              <a:rPr lang="en-US" sz="2400" b="0" dirty="0"/>
              <a:t>– anyone interested in learning about your work, skills, or services.</a:t>
            </a:r>
          </a:p>
        </p:txBody>
      </p:sp>
      <p:pic>
        <p:nvPicPr>
          <p:cNvPr id="6" name="object 6"/>
          <p:cNvPicPr/>
          <p:nvPr/>
        </p:nvPicPr>
        <p:blipFill>
          <a:blip r:embed="rId2" cstate="print"/>
          <a:stretch>
            <a:fillRect/>
          </a:stretch>
        </p:blipFill>
        <p:spPr>
          <a:xfrm>
            <a:off x="5105400" y="1524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290" y="1524000"/>
            <a:ext cx="23907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Rectangle 7"/>
          <p:cNvSpPr/>
          <p:nvPr/>
        </p:nvSpPr>
        <p:spPr>
          <a:xfrm>
            <a:off x="2819400" y="2178516"/>
            <a:ext cx="6486525" cy="2308324"/>
          </a:xfrm>
          <a:prstGeom prst="rect">
            <a:avLst/>
          </a:prstGeom>
        </p:spPr>
        <p:txBody>
          <a:bodyPr wrap="square">
            <a:spAutoFit/>
          </a:bodyPr>
          <a:lstStyle/>
          <a:p>
            <a:pPr>
              <a:buFont typeface="Arial" panose="020B0604020202020204" pitchFamily="34" charset="0"/>
              <a:buChar char="•"/>
            </a:pPr>
            <a:r>
              <a:rPr lang="en-US" sz="2400" b="1" dirty="0"/>
              <a:t>Tools:</a:t>
            </a:r>
            <a:endParaRPr lang="en-US" sz="2400" dirty="0"/>
          </a:p>
          <a:p>
            <a:pPr marL="742950" lvl="1" indent="-285750">
              <a:buFont typeface="Arial" panose="020B0604020202020204" pitchFamily="34" charset="0"/>
              <a:buChar char="•"/>
            </a:pPr>
            <a:r>
              <a:rPr lang="en-US" sz="2400" dirty="0"/>
              <a:t>VS Code, GitHub, </a:t>
            </a:r>
            <a:r>
              <a:rPr lang="en-US" sz="2400" dirty="0" err="1"/>
              <a:t>Canva</a:t>
            </a:r>
            <a:r>
              <a:rPr lang="en-US" sz="2400" dirty="0"/>
              <a:t> (for visuals).</a:t>
            </a:r>
          </a:p>
          <a:p>
            <a:pPr lvl="1"/>
            <a:endParaRPr lang="en-US" sz="2400" dirty="0"/>
          </a:p>
          <a:p>
            <a:pPr>
              <a:buFont typeface="Arial" panose="020B0604020202020204" pitchFamily="34" charset="0"/>
              <a:buChar char="•"/>
            </a:pPr>
            <a:r>
              <a:rPr lang="en-US" sz="2400" b="1" dirty="0"/>
              <a:t>Technologies:</a:t>
            </a:r>
            <a:endParaRPr lang="en-US" sz="2400" dirty="0"/>
          </a:p>
          <a:p>
            <a:pPr marL="742950" lvl="1" indent="-285750">
              <a:buFont typeface="Arial" panose="020B0604020202020204" pitchFamily="34" charset="0"/>
              <a:buChar char="•"/>
            </a:pPr>
            <a:r>
              <a:rPr lang="en-US" sz="2400" dirty="0"/>
              <a:t>HTML5, CSS3, JavaScript, Tailwind CSS.</a:t>
            </a:r>
          </a:p>
          <a:p>
            <a:pPr marL="742950" lvl="1" indent="-285750">
              <a:buFont typeface="Arial" panose="020B0604020202020204" pitchFamily="34" charset="0"/>
              <a:buChar char="•"/>
            </a:pPr>
            <a:r>
              <a:rPr lang="en-US" sz="2400" dirty="0"/>
              <a:t>Google Fonts (Inter).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Rectangle 1"/>
          <p:cNvSpPr/>
          <p:nvPr/>
        </p:nvSpPr>
        <p:spPr>
          <a:xfrm>
            <a:off x="1447800" y="1524000"/>
            <a:ext cx="8229600" cy="3416320"/>
          </a:xfrm>
          <a:prstGeom prst="rect">
            <a:avLst/>
          </a:prstGeom>
        </p:spPr>
        <p:txBody>
          <a:bodyPr wrap="square">
            <a:spAutoFit/>
          </a:bodyPr>
          <a:lstStyle/>
          <a:p>
            <a:pPr>
              <a:buFont typeface="Arial" panose="020B0604020202020204" pitchFamily="34" charset="0"/>
              <a:buChar char="•"/>
            </a:pPr>
            <a:r>
              <a:rPr lang="en-US" sz="2400" b="1" dirty="0"/>
              <a:t>Design Choices:</a:t>
            </a:r>
            <a:endParaRPr lang="en-US" sz="2400" dirty="0"/>
          </a:p>
          <a:p>
            <a:pPr marL="742950" lvl="1" indent="-285750">
              <a:buFont typeface="Arial" panose="020B0604020202020204" pitchFamily="34" charset="0"/>
              <a:buChar char="•"/>
            </a:pPr>
            <a:r>
              <a:rPr lang="en-US" sz="2400" dirty="0"/>
              <a:t>Gradient background (blue–purple theme).</a:t>
            </a:r>
          </a:p>
          <a:p>
            <a:pPr marL="742950" lvl="1" indent="-285750">
              <a:buFont typeface="Arial" panose="020B0604020202020204" pitchFamily="34" charset="0"/>
              <a:buChar char="•"/>
            </a:pPr>
            <a:r>
              <a:rPr lang="en-US" sz="2400" dirty="0"/>
              <a:t>Responsive, mobile-friendly design.</a:t>
            </a:r>
          </a:p>
          <a:p>
            <a:pPr marL="742950" lvl="1" indent="-285750">
              <a:buFont typeface="Arial" panose="020B0604020202020204" pitchFamily="34" charset="0"/>
              <a:buChar char="•"/>
            </a:pPr>
            <a:r>
              <a:rPr lang="en-US" sz="2400" dirty="0"/>
              <a:t>Minimal and professional typography (Inter).</a:t>
            </a:r>
          </a:p>
          <a:p>
            <a:pPr lvl="1"/>
            <a:endParaRPr lang="en-US" sz="2400" dirty="0"/>
          </a:p>
          <a:p>
            <a:pPr>
              <a:buFont typeface="Arial" panose="020B0604020202020204" pitchFamily="34" charset="0"/>
              <a:buChar char="•"/>
            </a:pPr>
            <a:r>
              <a:rPr lang="en-US" sz="2400" b="1" dirty="0"/>
              <a:t>Layout:</a:t>
            </a:r>
            <a:endParaRPr lang="en-US" sz="2400" dirty="0"/>
          </a:p>
          <a:p>
            <a:pPr marL="742950" lvl="1" indent="-285750">
              <a:buFont typeface="Arial" panose="020B0604020202020204" pitchFamily="34" charset="0"/>
              <a:buChar char="•"/>
            </a:pPr>
            <a:r>
              <a:rPr lang="en-US" sz="2400" dirty="0"/>
              <a:t>Sections: Home, About Me, Education, Contact.</a:t>
            </a:r>
          </a:p>
          <a:p>
            <a:pPr marL="742950" lvl="1" indent="-285750">
              <a:buFont typeface="Arial" panose="020B0604020202020204" pitchFamily="34" charset="0"/>
              <a:buChar char="•"/>
            </a:pPr>
            <a:r>
              <a:rPr lang="en-US" sz="2400" dirty="0"/>
              <a:t>Sticky header navigation.</a:t>
            </a:r>
          </a:p>
          <a:p>
            <a:pPr marL="742950" lvl="1" indent="-285750">
              <a:buFont typeface="Arial" panose="020B0604020202020204" pitchFamily="34" charset="0"/>
              <a:buChar char="•"/>
            </a:pPr>
            <a:r>
              <a:rPr lang="en-US" sz="2400" dirty="0"/>
              <a:t>Footer with email &amp; copyright</a:t>
            </a: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381000" y="381000"/>
            <a:ext cx="10681335" cy="758190"/>
          </a:xfrm>
        </p:spPr>
        <p:txBody>
          <a:bodyPr/>
          <a:lstStyle/>
          <a:p>
            <a:r>
              <a:rPr lang="en-IN" dirty="0"/>
              <a:t>FEATURES AND FUNCTIONALITY</a:t>
            </a:r>
          </a:p>
        </p:txBody>
      </p:sp>
      <p:sp>
        <p:nvSpPr>
          <p:cNvPr id="3" name="Rectangle 2"/>
          <p:cNvSpPr/>
          <p:nvPr/>
        </p:nvSpPr>
        <p:spPr>
          <a:xfrm>
            <a:off x="1447800" y="1524000"/>
            <a:ext cx="7696200" cy="4154984"/>
          </a:xfrm>
          <a:prstGeom prst="rect">
            <a:avLst/>
          </a:prstGeom>
        </p:spPr>
        <p:txBody>
          <a:bodyPr wrap="square">
            <a:spAutoFit/>
          </a:bodyPr>
          <a:lstStyle/>
          <a:p>
            <a:pPr>
              <a:buFont typeface="Arial" panose="020B0604020202020204" pitchFamily="34" charset="0"/>
              <a:buChar char="•"/>
            </a:pPr>
            <a:r>
              <a:rPr lang="en-US" sz="2400" b="1" dirty="0"/>
              <a:t>Interactive Features:</a:t>
            </a:r>
            <a:endParaRPr lang="en-US" sz="2400" dirty="0"/>
          </a:p>
          <a:p>
            <a:pPr marL="742950" lvl="1" indent="-285750">
              <a:buFont typeface="Arial" panose="020B0604020202020204" pitchFamily="34" charset="0"/>
              <a:buChar char="•"/>
            </a:pPr>
            <a:r>
              <a:rPr lang="en-US" sz="2400" dirty="0"/>
              <a:t>Hover effects (scale, shadow, color transitions).</a:t>
            </a:r>
          </a:p>
          <a:p>
            <a:pPr marL="742950" lvl="1" indent="-285750">
              <a:buFont typeface="Arial" panose="020B0604020202020204" pitchFamily="34" charset="0"/>
              <a:buChar char="•"/>
            </a:pPr>
            <a:r>
              <a:rPr lang="en-US" sz="2400" dirty="0"/>
              <a:t>Smooth navigation with sticky header.</a:t>
            </a:r>
          </a:p>
          <a:p>
            <a:pPr lvl="1"/>
            <a:endParaRPr lang="en-US" sz="2400" dirty="0"/>
          </a:p>
          <a:p>
            <a:pPr>
              <a:buFont typeface="Arial" panose="020B0604020202020204" pitchFamily="34" charset="0"/>
              <a:buChar char="•"/>
            </a:pPr>
            <a:r>
              <a:rPr lang="en-US" sz="2400" b="1" dirty="0"/>
              <a:t>Content Sections:</a:t>
            </a:r>
            <a:endParaRPr lang="en-US" sz="2400" dirty="0"/>
          </a:p>
          <a:p>
            <a:pPr marL="742950" lvl="1" indent="-285750">
              <a:buFont typeface="Arial" panose="020B0604020202020204" pitchFamily="34" charset="0"/>
              <a:buChar char="•"/>
            </a:pPr>
            <a:r>
              <a:rPr lang="en-US" sz="2400" dirty="0"/>
              <a:t>Hero (photo + intro).</a:t>
            </a:r>
          </a:p>
          <a:p>
            <a:pPr marL="742950" lvl="1" indent="-285750">
              <a:buFont typeface="Arial" panose="020B0604020202020204" pitchFamily="34" charset="0"/>
              <a:buChar char="•"/>
            </a:pPr>
            <a:r>
              <a:rPr lang="en-US" sz="2400" dirty="0"/>
              <a:t>About Me (skills &amp; hobbies).</a:t>
            </a:r>
          </a:p>
          <a:p>
            <a:pPr marL="742950" lvl="1" indent="-285750">
              <a:buFont typeface="Arial" panose="020B0604020202020204" pitchFamily="34" charset="0"/>
              <a:buChar char="•"/>
            </a:pPr>
            <a:r>
              <a:rPr lang="en-US" sz="2400" dirty="0"/>
              <a:t>Education.</a:t>
            </a:r>
          </a:p>
          <a:p>
            <a:pPr marL="742950" lvl="1" indent="-285750">
              <a:buFont typeface="Arial" panose="020B0604020202020204" pitchFamily="34" charset="0"/>
              <a:buChar char="•"/>
            </a:pPr>
            <a:r>
              <a:rPr lang="en-US" sz="2400" dirty="0"/>
              <a:t>Contact (email).</a:t>
            </a:r>
          </a:p>
          <a:p>
            <a:pPr lvl="1"/>
            <a:endParaRPr lang="en-US" sz="2400" dirty="0"/>
          </a:p>
          <a:p>
            <a:pPr>
              <a:buFont typeface="Arial" panose="020B0604020202020204" pitchFamily="34" charset="0"/>
              <a:buChar char="•"/>
            </a:pPr>
            <a:r>
              <a:rPr lang="en-US" sz="2400" b="1" dirty="0"/>
              <a:t>Responsive Design:</a:t>
            </a:r>
            <a:r>
              <a:rPr lang="en-US" sz="2400" dirty="0"/>
              <a:t> Works on desktop &amp; mobile.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467</TotalTime>
  <Words>493</Words>
  <Application>Microsoft Office PowerPoint</Application>
  <PresentationFormat>Widescreen</PresentationFormat>
  <Paragraphs>79</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  Freshers lack a strong personal brand in competitive markets.Without uniqueness, they blend in with thousands of applicants.Recruiters need to see personality and creativity too.A portfolio can showcase identity beyond academics. They prefer quick insights into strengths and achievements.A digital portfolio gives them a clear, interactive overview. </vt:lpstr>
      <vt:lpstr>PROJECT OVERVIEW  A visually appealing portfolio website that balances academics and creativity. It includes sections like About Me, Skills, Hobbies, Education, and Contact, with my profile image as a centerpiece to make it more personalized.</vt:lpstr>
      <vt:lpstr>WHO ARE THE END USERS?  Recruiters &amp; Hiring Managers – to assess skills, projects, and experience.  Clients – to evaluate work quality before giving projects.  Teachers / Professors – for academic assessments or project reviews.  Peers / Colleagues – for collaboration and feedback. Industry Experts / Mentors – to provide guidance and validation.  General Audience – anyone interested in learning about your work, skills, or services.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Abirami Thanga Ganesan</cp:lastModifiedBy>
  <cp:revision>31</cp:revision>
  <dcterms:created xsi:type="dcterms:W3CDTF">2024-03-29T15:07:22Z</dcterms:created>
  <dcterms:modified xsi:type="dcterms:W3CDTF">2025-09-11T14:30:44Z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