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hYq0J0jW80R1GI1bmyue3cmozk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2FE440-5F90-434F-8BF4-9D2D301ECAD5}">
  <a:tblStyle styleId="{9E2FE440-5F90-434F-8BF4-9D2D301ECAD5}"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96"/>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havyanayak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504373377"/>
              </p:ext>
            </p:extLst>
          </p:nvPr>
        </p:nvGraphicFramePr>
        <p:xfrm>
          <a:off x="9229514" y="1143000"/>
          <a:ext cx="3038675" cy="3600057"/>
        </p:xfrm>
        <a:graphic>
          <a:graphicData uri="http://schemas.openxmlformats.org/drawingml/2006/table">
            <a:tbl>
              <a:tblPr firstRow="1" bandRow="1">
                <a:noFill/>
                <a:tableStyleId>{9E2FE440-5F90-434F-8BF4-9D2D301ECAD5}</a:tableStyleId>
              </a:tblPr>
              <a:tblGrid>
                <a:gridCol w="75267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67525">
                <a:tc>
                  <a:txBody>
                    <a:bodyPr/>
                    <a:lstStyle/>
                    <a:p>
                      <a:pPr marL="0" marR="0" lvl="0" indent="0" algn="l" rtl="0">
                        <a:spcBef>
                          <a:spcPts val="0"/>
                        </a:spcBef>
                        <a:spcAft>
                          <a:spcPts val="0"/>
                        </a:spcAft>
                        <a:buNone/>
                      </a:pPr>
                      <a:r>
                        <a:rPr lang="en-US" sz="1400" b="0" u="none" strike="noStrike" cap="none" dirty="0"/>
                        <a:t>Java</a:t>
                      </a:r>
                      <a:endParaRPr sz="14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1400" b="0" u="none" strike="noStrike" cap="none" dirty="0"/>
                        <a:t>Java Basics, OOPS, Generics, Collections, Arrays, Loops.</a:t>
                      </a:r>
                      <a:endParaRPr sz="14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673937">
                <a:tc>
                  <a:txBody>
                    <a:bodyPr/>
                    <a:lstStyle/>
                    <a:p>
                      <a:pPr marL="0" marR="0" lvl="0" indent="0" algn="l" rtl="0">
                        <a:spcBef>
                          <a:spcPts val="0"/>
                        </a:spcBef>
                        <a:spcAft>
                          <a:spcPts val="0"/>
                        </a:spcAft>
                        <a:buNone/>
                      </a:pPr>
                      <a:r>
                        <a:rPr lang="en-US" sz="1400" b="0" i="0" u="none" strike="noStrike" cap="none" dirty="0">
                          <a:solidFill>
                            <a:srgbClr val="000000"/>
                          </a:solidFill>
                          <a:latin typeface="Verdana"/>
                          <a:ea typeface="Verdana"/>
                          <a:cs typeface="Verdana"/>
                          <a:sym typeface="Verdana"/>
                        </a:rPr>
                        <a:t>Database</a:t>
                      </a:r>
                      <a:endParaRPr sz="14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1400" dirty="0" err="1">
                          <a:solidFill>
                            <a:schemeClr val="dk1"/>
                          </a:solidFill>
                        </a:rPr>
                        <a:t>Postgre</a:t>
                      </a:r>
                      <a:r>
                        <a:rPr lang="en-US" sz="1400" dirty="0">
                          <a:solidFill>
                            <a:schemeClr val="dk1"/>
                          </a:solidFill>
                        </a:rPr>
                        <a:t> SQL Server</a:t>
                      </a:r>
                      <a:endParaRPr sz="1400" dirty="0">
                        <a:solidFill>
                          <a:schemeClr val="dk1"/>
                        </a:solidFill>
                      </a:endParaRPr>
                    </a:p>
                  </a:txBody>
                  <a:tcPr marL="91450" marR="91450" marT="45725" marB="45725"/>
                </a:tc>
                <a:extLst>
                  <a:ext uri="{0D108BD9-81ED-4DB2-BD59-A6C34878D82A}">
                    <a16:rowId xmlns:a16="http://schemas.microsoft.com/office/drawing/2014/main" val="10002"/>
                  </a:ext>
                </a:extLst>
              </a:tr>
              <a:tr h="377850">
                <a:tc>
                  <a:txBody>
                    <a:bodyPr/>
                    <a:lstStyle/>
                    <a:p>
                      <a:pPr marL="0" marR="0" lvl="0" indent="0" algn="l" rtl="0">
                        <a:lnSpc>
                          <a:spcPct val="100000"/>
                        </a:lnSpc>
                        <a:spcBef>
                          <a:spcPts val="0"/>
                        </a:spcBef>
                        <a:spcAft>
                          <a:spcPts val="0"/>
                        </a:spcAft>
                        <a:buClr>
                          <a:srgbClr val="000000"/>
                        </a:buClr>
                        <a:buSzPts val="800"/>
                        <a:buFont typeface="Verdana"/>
                        <a:buNone/>
                      </a:pPr>
                      <a:r>
                        <a:rPr lang="en-US" sz="1400" b="0" i="0" u="none" strike="noStrike" cap="none" dirty="0">
                          <a:solidFill>
                            <a:srgbClr val="000000"/>
                          </a:solidFill>
                          <a:latin typeface="Verdana"/>
                          <a:ea typeface="Verdana"/>
                          <a:cs typeface="Verdana"/>
                          <a:sym typeface="Verdana"/>
                        </a:rPr>
                        <a:t>UI Tech</a:t>
                      </a:r>
                      <a:endParaRPr sz="1400" dirty="0"/>
                    </a:p>
                    <a:p>
                      <a:pPr marL="0" marR="0" lvl="0" indent="0" algn="l" rtl="0">
                        <a:spcBef>
                          <a:spcPts val="0"/>
                        </a:spcBef>
                        <a:spcAft>
                          <a:spcPts val="0"/>
                        </a:spcAft>
                        <a:buNone/>
                      </a:pPr>
                      <a:endParaRPr sz="14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1400" u="none" strike="noStrike" cap="none" dirty="0">
                          <a:solidFill>
                            <a:schemeClr val="dk1"/>
                          </a:solidFill>
                          <a:latin typeface="Verdana"/>
                          <a:ea typeface="Verdana"/>
                          <a:cs typeface="Verdana"/>
                          <a:sym typeface="Verdana"/>
                        </a:rPr>
                        <a:t>HTML 5 &amp; CSS 3, JavaScript</a:t>
                      </a:r>
                      <a:endParaRPr sz="1400" dirty="0"/>
                    </a:p>
                    <a:p>
                      <a:pPr marL="0" marR="0" lvl="0" indent="0" algn="l" rtl="0">
                        <a:spcBef>
                          <a:spcPts val="0"/>
                        </a:spcBef>
                        <a:spcAft>
                          <a:spcPts val="0"/>
                        </a:spcAft>
                        <a:buNone/>
                      </a:pPr>
                      <a:endParaRPr sz="14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8"/>
                  </a:ext>
                </a:extLst>
              </a:tr>
              <a:tr h="421325">
                <a:tc>
                  <a:txBody>
                    <a:bodyPr/>
                    <a:lstStyle/>
                    <a:p>
                      <a:pPr marL="0" marR="0" lvl="0" indent="0" algn="l" rtl="0">
                        <a:lnSpc>
                          <a:spcPct val="100000"/>
                        </a:lnSpc>
                        <a:spcBef>
                          <a:spcPts val="0"/>
                        </a:spcBef>
                        <a:spcAft>
                          <a:spcPts val="0"/>
                        </a:spcAft>
                        <a:buClr>
                          <a:srgbClr val="000000"/>
                        </a:buClr>
                        <a:buSzPts val="800"/>
                        <a:buFont typeface="Verdana"/>
                        <a:buNone/>
                      </a:pPr>
                      <a:r>
                        <a:rPr lang="en-US" sz="1400" b="0" i="0" u="none" strike="noStrike" cap="none">
                          <a:solidFill>
                            <a:srgbClr val="000000"/>
                          </a:solidFill>
                          <a:latin typeface="Verdana"/>
                          <a:ea typeface="Verdana"/>
                          <a:cs typeface="Verdana"/>
                          <a:sym typeface="Verdana"/>
                        </a:rPr>
                        <a:t>Tools</a:t>
                      </a:r>
                      <a:endParaRPr sz="1400"/>
                    </a:p>
                    <a:p>
                      <a:pPr marL="0" marR="0" lvl="0" indent="0" algn="l" rtl="0">
                        <a:spcBef>
                          <a:spcPts val="0"/>
                        </a:spcBef>
                        <a:spcAft>
                          <a:spcPts val="0"/>
                        </a:spcAft>
                        <a:buNone/>
                      </a:pPr>
                      <a:endParaRPr sz="14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800"/>
                        <a:buFont typeface="Arial"/>
                        <a:buNone/>
                      </a:pPr>
                      <a:r>
                        <a:rPr lang="en-US" sz="1400" b="0" i="0" u="none" strike="noStrike" cap="none" dirty="0">
                          <a:solidFill>
                            <a:srgbClr val="000000"/>
                          </a:solidFill>
                          <a:latin typeface="Verdana"/>
                          <a:ea typeface="Verdana"/>
                          <a:cs typeface="Verdana"/>
                          <a:sym typeface="Verdana"/>
                        </a:rPr>
                        <a:t>Git, Postman, Eclipse , Visual Studio Code</a:t>
                      </a:r>
                      <a:endParaRPr sz="1400" u="none" strike="noStrike" cap="none" dirty="0">
                        <a:solidFill>
                          <a:schemeClr val="dk1"/>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9"/>
                  </a:ext>
                </a:extLst>
              </a:tr>
              <a:tr h="515250">
                <a:tc>
                  <a:txBody>
                    <a:bodyPr/>
                    <a:lstStyle/>
                    <a:p>
                      <a:pPr marL="0" marR="0" lvl="0" indent="0" algn="l" rtl="0">
                        <a:lnSpc>
                          <a:spcPct val="100000"/>
                        </a:lnSpc>
                        <a:spcBef>
                          <a:spcPts val="0"/>
                        </a:spcBef>
                        <a:spcAft>
                          <a:spcPts val="0"/>
                        </a:spcAft>
                        <a:buClr>
                          <a:srgbClr val="000000"/>
                        </a:buClr>
                        <a:buSzPts val="800"/>
                        <a:buFont typeface="Verdana"/>
                        <a:buNone/>
                      </a:pPr>
                      <a:r>
                        <a:rPr lang="en-US" sz="1400" b="0" i="0" u="none" strike="noStrike" cap="none">
                          <a:solidFill>
                            <a:srgbClr val="000000"/>
                          </a:solidFill>
                          <a:latin typeface="Verdana"/>
                          <a:ea typeface="Verdana"/>
                          <a:cs typeface="Verdana"/>
                          <a:sym typeface="Verdana"/>
                        </a:rPr>
                        <a:t>Add On skills</a:t>
                      </a:r>
                      <a:endParaRPr sz="1400"/>
                    </a:p>
                    <a:p>
                      <a:pPr marL="0" marR="0" lvl="0" indent="0" algn="l" rtl="0">
                        <a:spcBef>
                          <a:spcPts val="0"/>
                        </a:spcBef>
                        <a:spcAft>
                          <a:spcPts val="0"/>
                        </a:spcAft>
                        <a:buNone/>
                      </a:pPr>
                      <a:endParaRPr sz="14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Verdana"/>
                        <a:buNone/>
                      </a:pPr>
                      <a:r>
                        <a:rPr lang="en-US" sz="1400" b="0" i="0" u="none" strike="noStrike" cap="none" dirty="0">
                          <a:solidFill>
                            <a:srgbClr val="000000"/>
                          </a:solidFill>
                          <a:latin typeface="Verdana"/>
                          <a:ea typeface="Verdana"/>
                          <a:cs typeface="Verdana"/>
                          <a:sym typeface="Verdana"/>
                        </a:rPr>
                        <a:t>Communications, Team management. </a:t>
                      </a:r>
                      <a:endParaRPr sz="1400" dirty="0"/>
                    </a:p>
                    <a:p>
                      <a:pPr marL="0" marR="0" lvl="0" indent="0" algn="l" rtl="0">
                        <a:spcBef>
                          <a:spcPts val="0"/>
                        </a:spcBef>
                        <a:spcAft>
                          <a:spcPts val="0"/>
                        </a:spcAft>
                        <a:buNone/>
                      </a:pPr>
                      <a:endParaRPr sz="14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837113" y="2914201"/>
            <a:ext cx="4008437" cy="3092899"/>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Online Food Ordering System.</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online food ordering System with </a:t>
            </a:r>
            <a:r>
              <a:rPr lang="en-US" dirty="0" err="1"/>
              <a:t>API,responsive</a:t>
            </a:r>
            <a:r>
              <a:rPr lang="en-US" dirty="0"/>
              <a:t> UI with HTML and CSS, Angular </a:t>
            </a:r>
            <a:r>
              <a:rPr lang="en-US" dirty="0" err="1"/>
              <a:t>js</a:t>
            </a:r>
            <a:r>
              <a:rPr lang="en-US" dirty="0"/>
              <a:t> used for user interface.</a:t>
            </a:r>
            <a:endParaRPr b="1"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r>
              <a:rPr lang="en-US" dirty="0"/>
              <a:t>Completed JEE Full Stack with Angular(duration:3 months) from </a:t>
            </a:r>
            <a:r>
              <a:rPr lang="en-US" b="1" dirty="0"/>
              <a:t>Capgemini India</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US"/>
              <a:t>qa</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Bangalore</a:t>
            </a:r>
            <a:endParaRPr dirty="0"/>
          </a:p>
          <a:p>
            <a:pPr marL="0" lvl="0" indent="0" algn="l" rtl="0">
              <a:lnSpc>
                <a:spcPct val="90000"/>
              </a:lnSpc>
              <a:spcBef>
                <a:spcPts val="1000"/>
              </a:spcBef>
              <a:spcAft>
                <a:spcPts val="0"/>
              </a:spcAft>
              <a:buClr>
                <a:schemeClr val="lt1"/>
              </a:buClr>
              <a:buSzPts val="1100"/>
              <a:buNone/>
            </a:pPr>
            <a:endParaRPr dirty="0"/>
          </a:p>
        </p:txBody>
      </p:sp>
      <p:sp>
        <p:nvSpPr>
          <p:cNvPr id="220" name="Google Shape;220;p1"/>
          <p:cNvSpPr txBox="1">
            <a:spLocks noGrp="1"/>
          </p:cNvSpPr>
          <p:nvPr>
            <p:ph type="body" idx="6"/>
          </p:nvPr>
        </p:nvSpPr>
        <p:spPr>
          <a:xfrm>
            <a:off x="3274302" y="1570425"/>
            <a:ext cx="2750400" cy="325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nethra.m-j@capgemini.com</a:t>
            </a:r>
            <a:endParaRPr dirty="0"/>
          </a:p>
        </p:txBody>
      </p:sp>
      <p:sp>
        <p:nvSpPr>
          <p:cNvPr id="221" name="Google Shape;221;p1"/>
          <p:cNvSpPr txBox="1">
            <a:spLocks noGrp="1"/>
          </p:cNvSpPr>
          <p:nvPr>
            <p:ph type="body" idx="7"/>
          </p:nvPr>
        </p:nvSpPr>
        <p:spPr>
          <a:xfrm>
            <a:off x="3347919" y="1836349"/>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+91 8217373842</a:t>
            </a:r>
            <a:endParaRPr dirty="0"/>
          </a:p>
        </p:txBody>
      </p:sp>
      <p:sp>
        <p:nvSpPr>
          <p:cNvPr id="222" name="Google Shape;222;p1"/>
          <p:cNvSpPr txBox="1">
            <a:spLocks noGrp="1"/>
          </p:cNvSpPr>
          <p:nvPr>
            <p:ph type="body" idx="8"/>
          </p:nvPr>
        </p:nvSpPr>
        <p:spPr>
          <a:xfrm>
            <a:off x="439738" y="2906750"/>
            <a:ext cx="4057650" cy="354885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t>Full Stack Developer</a:t>
            </a:r>
            <a:endParaRPr sz="1200" dirty="0"/>
          </a:p>
          <a:p>
            <a:pPr marL="171450" lvl="0" indent="-171450" algn="l" rtl="0">
              <a:lnSpc>
                <a:spcPct val="114000"/>
              </a:lnSpc>
              <a:spcBef>
                <a:spcPts val="1000"/>
              </a:spcBef>
              <a:spcAft>
                <a:spcPts val="0"/>
              </a:spcAft>
              <a:buClr>
                <a:schemeClr val="dk1"/>
              </a:buClr>
              <a:buSzPts val="1000"/>
              <a:buFont typeface="Arial"/>
              <a:buChar char="•"/>
            </a:pPr>
            <a:r>
              <a:rPr lang="en-US" sz="1200" dirty="0"/>
              <a:t>Hands on experience on </a:t>
            </a:r>
            <a:r>
              <a:rPr lang="en-US" sz="1200" b="1" dirty="0"/>
              <a:t>core java , Spring Boot Framework</a:t>
            </a:r>
          </a:p>
          <a:p>
            <a:pPr marL="171450" lvl="0" indent="-171450" algn="l" rtl="0">
              <a:lnSpc>
                <a:spcPct val="114000"/>
              </a:lnSpc>
              <a:spcBef>
                <a:spcPts val="1000"/>
              </a:spcBef>
              <a:spcAft>
                <a:spcPts val="0"/>
              </a:spcAft>
              <a:buClr>
                <a:schemeClr val="dk1"/>
              </a:buClr>
              <a:buSzPts val="1000"/>
              <a:buFont typeface="Arial"/>
              <a:buChar char="•"/>
            </a:pPr>
            <a:r>
              <a:rPr lang="en-US" sz="1200" dirty="0"/>
              <a:t>Hands on experience in creating </a:t>
            </a:r>
            <a:r>
              <a:rPr lang="en-US" sz="1200" b="1" dirty="0"/>
              <a:t>Single page Web </a:t>
            </a:r>
            <a:r>
              <a:rPr lang="en-US" sz="1200" dirty="0"/>
              <a:t>Application in </a:t>
            </a:r>
            <a:r>
              <a:rPr lang="en-US" sz="1200" b="1" dirty="0"/>
              <a:t>Angular.</a:t>
            </a:r>
          </a:p>
          <a:p>
            <a:pPr marL="171450" lvl="0" indent="-171450" algn="l" rtl="0">
              <a:lnSpc>
                <a:spcPct val="114000"/>
              </a:lnSpc>
              <a:spcBef>
                <a:spcPts val="1000"/>
              </a:spcBef>
              <a:spcAft>
                <a:spcPts val="0"/>
              </a:spcAft>
              <a:buClr>
                <a:schemeClr val="dk1"/>
              </a:buClr>
              <a:buSzPts val="1000"/>
              <a:buFont typeface="Arial"/>
              <a:buChar char="•"/>
            </a:pPr>
            <a:r>
              <a:rPr lang="en-US" sz="1200" dirty="0"/>
              <a:t>Hands on experience in developing webpages using </a:t>
            </a:r>
            <a:r>
              <a:rPr lang="en-US" sz="1200" b="1" dirty="0"/>
              <a:t>HTML , CSS.</a:t>
            </a:r>
            <a:endParaRPr sz="1200" b="1" dirty="0"/>
          </a:p>
          <a:p>
            <a:pPr marL="171450" lvl="0" indent="-171450" algn="l" rtl="0">
              <a:lnSpc>
                <a:spcPct val="114000"/>
              </a:lnSpc>
              <a:spcBef>
                <a:spcPts val="1000"/>
              </a:spcBef>
              <a:spcAft>
                <a:spcPts val="0"/>
              </a:spcAft>
              <a:buClr>
                <a:schemeClr val="dk1"/>
              </a:buClr>
              <a:buSzPts val="1000"/>
              <a:buFont typeface="Arial"/>
              <a:buChar char="•"/>
            </a:pPr>
            <a:r>
              <a:rPr lang="en-US" sz="1200" dirty="0"/>
              <a:t>Ready to learn new technologies and implement them for the future knowledge improvement.</a:t>
            </a:r>
            <a:endParaRPr sz="1200" dirty="0"/>
          </a:p>
          <a:p>
            <a:pPr marL="0" lvl="0" indent="0" algn="l" rtl="0">
              <a:lnSpc>
                <a:spcPct val="114000"/>
              </a:lnSpc>
              <a:spcBef>
                <a:spcPts val="1000"/>
              </a:spcBef>
              <a:spcAft>
                <a:spcPts val="0"/>
              </a:spcAft>
              <a:buClr>
                <a:schemeClr val="dk1"/>
              </a:buClr>
              <a:buSzPts val="1000"/>
              <a:buNone/>
            </a:pPr>
            <a:br>
              <a:rPr lang="en-US" sz="1200" dirty="0"/>
            </a:br>
            <a:endParaRPr sz="1200" dirty="0"/>
          </a:p>
        </p:txBody>
      </p:sp>
      <p:sp>
        <p:nvSpPr>
          <p:cNvPr id="223" name="Google Shape;223;p1"/>
          <p:cNvSpPr txBox="1">
            <a:spLocks noGrp="1"/>
          </p:cNvSpPr>
          <p:nvPr>
            <p:ph type="body" idx="2"/>
          </p:nvPr>
        </p:nvSpPr>
        <p:spPr>
          <a:xfrm>
            <a:off x="2468563" y="269965"/>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Nethra M J</a:t>
            </a: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8" name="Google Shape;228;p1"/>
          <p:cNvSpPr txBox="1"/>
          <p:nvPr/>
        </p:nvSpPr>
        <p:spPr>
          <a:xfrm>
            <a:off x="3108138" y="1933314"/>
            <a:ext cx="332327" cy="195846"/>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21800" y="576352"/>
            <a:ext cx="2794000" cy="44315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Engineering </a:t>
            </a:r>
            <a:endParaRPr dirty="0"/>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Electrical and Electronics: 2017-2021</a:t>
            </a:r>
            <a:endParaRPr dirty="0"/>
          </a:p>
        </p:txBody>
      </p:sp>
      <p:sp>
        <p:nvSpPr>
          <p:cNvPr id="230" name="Google Shape;230;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231" name="Google Shape;231;p1"/>
          <p:cNvSpPr>
            <a:spLocks noGrp="1"/>
          </p:cNvSpPr>
          <p:nvPr>
            <p:ph type="pic" idx="5"/>
          </p:nvPr>
        </p:nvSpPr>
        <p:spPr>
          <a:xfrm>
            <a:off x="383259" y="287492"/>
            <a:ext cx="1734208" cy="1735628"/>
          </a:xfrm>
          <a:prstGeom prst="ellipse">
            <a:avLst/>
          </a:prstGeom>
          <a:solidFill>
            <a:schemeClr val="lt1"/>
          </a:solidFill>
          <a:ln>
            <a:noFill/>
          </a:ln>
        </p:spPr>
      </p:sp>
      <p:pic>
        <p:nvPicPr>
          <p:cNvPr id="232" name="Google Shape;232;p1"/>
          <p:cNvPicPr preferRelativeResize="0"/>
          <p:nvPr/>
        </p:nvPicPr>
        <p:blipFill>
          <a:blip r:embed="rId5"/>
          <a:srcRect t="10903" b="10903"/>
          <a:stretch/>
        </p:blipFill>
        <p:spPr>
          <a:xfrm>
            <a:off x="310764" y="294042"/>
            <a:ext cx="1838326" cy="1709348"/>
          </a:xfrm>
          <a:prstGeom prst="ellipse">
            <a:avLst/>
          </a:prstGeom>
          <a:no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175</Words>
  <Application>Microsoft Office PowerPoint</Application>
  <PresentationFormat>Widescreen</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Nethra M J</cp:lastModifiedBy>
  <cp:revision>3</cp:revision>
  <dcterms:created xsi:type="dcterms:W3CDTF">2020-09-22T06:24:34Z</dcterms:created>
  <dcterms:modified xsi:type="dcterms:W3CDTF">2023-01-05T12:39:42Z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