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g" ContentType="image/jp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p:scale>
          <a:sx n="56" d="100"/>
          <a:sy n="56"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1023" units="dev"/>
        </inkml:traceFormat>
        <inkml:channelProperties>
          <inkml:channelProperty channel="X" name="resolution" value="1000" units="1/cm"/>
          <inkml:channelProperty channel="Y" name="resolution" value="1000" units="1/cm"/>
          <inkml:channelProperty channel="F" name="resolution" value="1" units="1/dev"/>
        </inkml:channelProperties>
      </inkml:inkSource>
      <inkml:timestamp xml:id="ts0" timeString="2025-09-02T17:06:32"/>
    </inkml:context>
    <inkml:brush xml:id="br0">
      <inkml:brushProperty name="width" value="0.07054674" units="cm"/>
      <inkml:brushProperty name="height" value="0.07054674" units="cm"/>
      <inkml:brushProperty name="fitToCurve" value="1"/>
      <inkml:brushProperty name="color" value="#000000"/>
    </inkml:brush>
  </inkml:definitions>
  <inkml:annotation type="path"> 0 0 1, 29 29 1, 59 59 1</inkml:annotation>
  <inkml:annotation type="data">ACAcA4CABAAAAAAAHQIsLAMERWlIERH2+jxCCgUDgmCCYA==
</inkml:annotation>
  <inkml:annotation type="types">AAEB
</inkml:annotation>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1023" units="dev"/>
        </inkml:traceFormat>
        <inkml:channelProperties>
          <inkml:channelProperty channel="X" name="resolution" value="1000" units="1/cm"/>
          <inkml:channelProperty channel="Y" name="resolution" value="1000" units="1/cm"/>
          <inkml:channelProperty channel="F" name="resolution" value="1" units="1/dev"/>
        </inkml:channelProperties>
      </inkml:inkSource>
      <inkml:timestamp xml:id="ts0" timeString="2025-09-02T17:06:32"/>
    </inkml:context>
    <inkml:brush xml:id="br0">
      <inkml:brushProperty name="width" value="0.07054674" units="cm"/>
      <inkml:brushProperty name="height" value="0.07054674" units="cm"/>
      <inkml:brushProperty name="fitToCurve" value="1"/>
      <inkml:brushProperty name="color" value="#000000"/>
    </inkml:brush>
  </inkml:definitions>
  <inkml:annotation type="path"> 0 0 1, 29 29 1, 59 59 1</inkml:annotation>
  <inkml:annotation type="data">ACAcA4CABAAAAAAAHQIsLAMERWlIERH2+jxCCgUDgmCCYA==
</inkml:annotation>
  <inkml:annotation type="types">AAEB
</inkml:annotation>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1023" units="dev"/>
        </inkml:traceFormat>
        <inkml:channelProperties>
          <inkml:channelProperty channel="X" name="resolution" value="1000" units="1/cm"/>
          <inkml:channelProperty channel="Y" name="resolution" value="1000" units="1/cm"/>
          <inkml:channelProperty channel="F" name="resolution" value="1" units="1/dev"/>
        </inkml:channelProperties>
      </inkml:inkSource>
      <inkml:timestamp xml:id="ts0" timeString="2025-09-02T17:06:32"/>
    </inkml:context>
    <inkml:brush xml:id="br0">
      <inkml:brushProperty name="width" value="0.07054674" units="cm"/>
      <inkml:brushProperty name="height" value="0.07054674" units="cm"/>
      <inkml:brushProperty name="fitToCurve" value="1"/>
      <inkml:brushProperty name="color" value="#000000"/>
    </inkml:brush>
  </inkml:definitions>
  <inkml:annotation type="path"> 0 0 1, 29 29 1, 59 59 1</inkml:annotation>
  <inkml:annotation type="data">ACAcA4CABAAAAAAAHQIsLAMERWlIERH2+jxCCgUDgmCCYA==
</inkml:annotation>
  <inkml:annotation type="types">AAEB
</inkml:annotation>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1023" units="dev"/>
        </inkml:traceFormat>
        <inkml:channelProperties>
          <inkml:channelProperty channel="X" name="resolution" value="1000" units="1/cm"/>
          <inkml:channelProperty channel="Y" name="resolution" value="1000" units="1/cm"/>
          <inkml:channelProperty channel="F" name="resolution" value="1" units="1/dev"/>
        </inkml:channelProperties>
      </inkml:inkSource>
      <inkml:timestamp xml:id="ts0" timeString="2025-09-02T17:06:32"/>
    </inkml:context>
    <inkml:brush xml:id="br0">
      <inkml:brushProperty name="width" value="0.10569955" units="cm"/>
      <inkml:brushProperty name="height" value="0.10569955" units="cm"/>
      <inkml:brushProperty name="fitToCurve" value="1"/>
      <inkml:brushProperty name="color" value="#000000"/>
    </inkml:brush>
  </inkml:definitions>
  <inkml:trace contextRef="#ctx0" brushRef="#br0"> 3 3 1023, 3 3 204,</inkml:trace>
  <inkml:annotation type="path"> 44 0 1, 44 44 1, 44 44 1</inkml:annotation>
  <inkml:annotation type="data">ACwcA4CABAAAAAAAHQIeJAMERWlIEQUBOBEFK+FBCg4DgudAgnOggn8NxfxqSA==
</inkml:annotation>
  <inkml:annotation type="types">AAEB
</inkml:annotation>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1023" units="dev"/>
        </inkml:traceFormat>
        <inkml:channelProperties>
          <inkml:channelProperty channel="X" name="resolution" value="1000" units="1/cm"/>
          <inkml:channelProperty channel="Y" name="resolution" value="1000" units="1/cm"/>
          <inkml:channelProperty channel="F" name="resolution" value="1" units="1/dev"/>
        </inkml:channelProperties>
      </inkml:inkSource>
      <inkml:timestamp xml:id="ts0" timeString="2025-09-02T17:06:32"/>
    </inkml:context>
    <inkml:brush xml:id="br0">
      <inkml:brushProperty name="width" value="0.07054674" units="cm"/>
      <inkml:brushProperty name="height" value="0.07054674" units="cm"/>
      <inkml:brushProperty name="fitToCurve" value="1"/>
      <inkml:brushProperty name="color" value="#000000"/>
    </inkml:brush>
  </inkml:definitions>
  <inkml:annotation type="path"> 0 0 1, 59 59 1, 104 104 1</inkml:annotation>
  <inkml:annotation type="data">ACIcA4CABAAAAAAAHQIsLAMERWlIEREFK+FBCgcDgniggnig
</inkml:annotation>
  <inkml:annotation type="types">AAEB
</inkml:annotation>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Text box"/>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8" name="Text box"/>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9" name="Text box"/>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9/2/2025</a:t>
            </a:fld>
            <a:endParaRPr lang="zh-CN" altLang="en-US" sz="1200">
              <a:latin typeface="Calibri" pitchFamily="0" charset="0"/>
              <a:ea typeface="等线" pitchFamily="0" charset="0"/>
              <a:cs typeface="Calibri" pitchFamily="0" charset="0"/>
            </a:endParaRPr>
          </a:p>
        </p:txBody>
      </p:sp>
      <p:sp>
        <p:nvSpPr>
          <p:cNvPr id="20" name="Object"/>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1" name="Text box"/>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2" name="Text box"/>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822952138"/>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Text box"/>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52" name="Rectangle"/>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53" name="Rectangle"/>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54" name="Rectangle"/>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55" name="Rectangle"/>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56" name="Rectangle"/>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57" name="Rectangle"/>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58" name="Rectangle"/>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59" name="Rectangle"/>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60" name="Rectangle"/>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61" name="Object"/>
          <p:cNvSpPr>
            <a:spLocks noGrp="1" noChangeAspect="1"/>
          </p:cNvSpPr>
          <p:nvPr>
            <p:ph type="sldImg"/>
          </p:nvPr>
        </p:nvSpPr>
        <p:spPr>
          <a:xfrm rot="0">
            <a:off x="4038600" y="857250"/>
            <a:ext cx="4114800" cy="2314575"/>
          </a:xfrm>
          <a:prstGeom prst="rect"/>
          <a:noFill/>
          <a:ln w="12700" cmpd="sng" cap="flat">
            <a:noFill/>
            <a:prstDash val="solid"/>
            <a:miter/>
          </a:ln>
        </p:spPr>
      </p:sp>
      <p:sp>
        <p:nvSpPr>
          <p:cNvPr id="62" name="Text box"/>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
        <p:nvSpPr>
          <p:cNvPr id="63" name="Rectangle"/>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t" anchorCtr="0">
            <a:prstTxWarp prst="textNoShape"/>
          </a:bodyPr>
          <a:lstStyle/>
          <a:p>
            <a:fld id="{CAD2D6BD-DE1B-4B5F-8B41-2702339687B9}" type="slidenum">
              <a:rPr lang="en-US" altLang="zh-CN" sz="1800" b="0" i="0" u="none" strike="noStrike" kern="1200" cap="none" spc="0" baseline="0">
                <a:solidFill>
                  <a:schemeClr val="tx1"/>
                </a:solidFill>
                <a:latin typeface="Droid Sans" pitchFamily="0" charset="0"/>
                <a:ea typeface="宋体" pitchFamily="0" charset="0"/>
                <a:cs typeface="Lucida Sans" pitchFamily="0" charset="0"/>
              </a:rPr>
              <a:t>1</a:t>
            </a:fld>
            <a:endParaRPr lang="zh-CN" altLang="en-US"/>
          </a:p>
        </p:txBody>
      </p:sp>
    </p:spTree>
    <p:extLst>
      <p:ext uri="{BB962C8B-B14F-4D97-AF65-F5344CB8AC3E}">
        <p14:creationId xmlns:p14="http://schemas.microsoft.com/office/powerpoint/2010/main" val="494575693"/>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Text box"/>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
        <p:nvSpPr>
          <p:cNvPr id="260" name="Rectangle"/>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
        <p:nvSpPr>
          <p:cNvPr id="261" name="Rectangle"/>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
        <p:nvSpPr>
          <p:cNvPr id="262" name="Rectangle"/>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
        <p:nvSpPr>
          <p:cNvPr id="263" name="Rectangle"/>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
        <p:nvSpPr>
          <p:cNvPr id="264" name="Rectangle"/>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
        <p:nvSpPr>
          <p:cNvPr id="265" name="Rectangle"/>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
        <p:nvSpPr>
          <p:cNvPr id="266" name="Rectangle"/>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
        <p:nvSpPr>
          <p:cNvPr id="267" name="Rectangle"/>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
        <p:nvSpPr>
          <p:cNvPr id="268" name="Object"/>
          <p:cNvSpPr>
            <a:spLocks noGrp="1"/>
          </p:cNvSpPr>
          <p:nvPr>
            <p:ph type="sldImg"/>
          </p:nvPr>
        </p:nvSpPr>
        <p:spPr>
          <a:xfrm rot="0">
            <a:off x="4038600" y="857250"/>
            <a:ext cx="4114800" cy="2314575"/>
          </a:xfrm>
          <a:prstGeom prst="rect"/>
          <a:noFill/>
          <a:ln w="12700" cmpd="sng" cap="flat">
            <a:noFill/>
            <a:prstDash val="solid"/>
            <a:miter/>
          </a:ln>
        </p:spPr>
      </p:sp>
      <p:sp>
        <p:nvSpPr>
          <p:cNvPr id="269" name="Text box"/>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
        <p:nvSpPr>
          <p:cNvPr id="270" name="Rectangle"/>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818401689"/>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Text box"/>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
        <p:nvSpPr>
          <p:cNvPr id="278" name="Rectangle"/>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
        <p:nvSpPr>
          <p:cNvPr id="279" name="Rectangle"/>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
        <p:nvSpPr>
          <p:cNvPr id="280" name="Rectangle"/>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
        <p:nvSpPr>
          <p:cNvPr id="281" name="Rectangle"/>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
        <p:nvSpPr>
          <p:cNvPr id="282" name="Rectangle"/>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
        <p:nvSpPr>
          <p:cNvPr id="283" name="Rectangle"/>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
        <p:nvSpPr>
          <p:cNvPr id="284" name="Rectangle"/>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
        <p:nvSpPr>
          <p:cNvPr id="285" name="Rectangle"/>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
        <p:nvSpPr>
          <p:cNvPr id="286" name="Object"/>
          <p:cNvSpPr>
            <a:spLocks noGrp="1"/>
          </p:cNvSpPr>
          <p:nvPr>
            <p:ph type="sldImg"/>
          </p:nvPr>
        </p:nvSpPr>
        <p:spPr>
          <a:xfrm rot="0">
            <a:off x="4038600" y="857250"/>
            <a:ext cx="4114800" cy="2314575"/>
          </a:xfrm>
          <a:prstGeom prst="rect"/>
          <a:noFill/>
          <a:ln w="12700" cmpd="sng" cap="flat">
            <a:noFill/>
            <a:prstDash val="solid"/>
            <a:miter/>
          </a:ln>
        </p:spPr>
      </p:sp>
      <p:sp>
        <p:nvSpPr>
          <p:cNvPr id="287" name="Text box"/>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
        <p:nvSpPr>
          <p:cNvPr id="288" name="Rectangle"/>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520547734"/>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Text box"/>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
        <p:nvSpPr>
          <p:cNvPr id="98" name="Rectangle"/>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
        <p:nvSpPr>
          <p:cNvPr id="99" name="Rectangle"/>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
        <p:nvSpPr>
          <p:cNvPr id="100" name="Rectangle"/>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
        <p:nvSpPr>
          <p:cNvPr id="101" name="Rectangle"/>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
        <p:nvSpPr>
          <p:cNvPr id="102" name="Rectangle"/>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
        <p:nvSpPr>
          <p:cNvPr id="103" name="Rectangle"/>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
        <p:nvSpPr>
          <p:cNvPr id="104" name="Rectangle"/>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
        <p:nvSpPr>
          <p:cNvPr id="105" name="Rectangle"/>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
        <p:nvSpPr>
          <p:cNvPr id="106" name="Object"/>
          <p:cNvSpPr>
            <a:spLocks noGrp="1"/>
          </p:cNvSpPr>
          <p:nvPr>
            <p:ph type="sldImg"/>
          </p:nvPr>
        </p:nvSpPr>
        <p:spPr>
          <a:xfrm rot="0">
            <a:off x="4038600" y="857250"/>
            <a:ext cx="4114800" cy="2314575"/>
          </a:xfrm>
          <a:prstGeom prst="rect"/>
          <a:noFill/>
          <a:ln w="12700" cmpd="sng" cap="flat">
            <a:noFill/>
            <a:prstDash val="solid"/>
            <a:miter/>
          </a:ln>
        </p:spPr>
      </p:sp>
      <p:sp>
        <p:nvSpPr>
          <p:cNvPr id="107" name="Text box"/>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
        <p:nvSpPr>
          <p:cNvPr id="108" name="Rectangle"/>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402858825"/>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Text box"/>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
        <p:nvSpPr>
          <p:cNvPr id="131" name="Rectangle"/>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
        <p:nvSpPr>
          <p:cNvPr id="132" name="Rectangle"/>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
        <p:nvSpPr>
          <p:cNvPr id="133" name="Rectangle"/>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
        <p:nvSpPr>
          <p:cNvPr id="134" name="Rectangle"/>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
        <p:nvSpPr>
          <p:cNvPr id="135" name="Rectangle"/>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
        <p:nvSpPr>
          <p:cNvPr id="136" name="Rectangle"/>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
        <p:nvSpPr>
          <p:cNvPr id="137" name="Rectangle"/>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
        <p:nvSpPr>
          <p:cNvPr id="138" name="Rectangle"/>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
        <p:nvSpPr>
          <p:cNvPr id="139" name="Object"/>
          <p:cNvSpPr>
            <a:spLocks noGrp="1"/>
          </p:cNvSpPr>
          <p:nvPr>
            <p:ph type="sldImg"/>
          </p:nvPr>
        </p:nvSpPr>
        <p:spPr>
          <a:xfrm rot="0">
            <a:off x="4038600" y="857250"/>
            <a:ext cx="4114800" cy="2314575"/>
          </a:xfrm>
          <a:prstGeom prst="rect"/>
          <a:noFill/>
          <a:ln w="12700" cmpd="sng" cap="flat">
            <a:noFill/>
            <a:prstDash val="solid"/>
            <a:miter/>
          </a:ln>
        </p:spPr>
      </p:sp>
      <p:sp>
        <p:nvSpPr>
          <p:cNvPr id="140" name="Text box"/>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
        <p:nvSpPr>
          <p:cNvPr id="141" name="Rectangle"/>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519144330"/>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Text box"/>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
        <p:nvSpPr>
          <p:cNvPr id="152" name="Rectangle"/>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
        <p:nvSpPr>
          <p:cNvPr id="153" name="Rectangle"/>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
        <p:nvSpPr>
          <p:cNvPr id="154" name="Rectangle"/>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
        <p:nvSpPr>
          <p:cNvPr id="155" name="Rectangle"/>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
        <p:nvSpPr>
          <p:cNvPr id="156" name="Rectangle"/>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
        <p:nvSpPr>
          <p:cNvPr id="157" name="Rectangle"/>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
        <p:nvSpPr>
          <p:cNvPr id="158" name="Rectangle"/>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
        <p:nvSpPr>
          <p:cNvPr id="159" name="Rectangle"/>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
        <p:nvSpPr>
          <p:cNvPr id="160" name="Object"/>
          <p:cNvSpPr>
            <a:spLocks noGrp="1"/>
          </p:cNvSpPr>
          <p:nvPr>
            <p:ph type="sldImg"/>
          </p:nvPr>
        </p:nvSpPr>
        <p:spPr>
          <a:xfrm rot="0">
            <a:off x="4038600" y="857250"/>
            <a:ext cx="4114800" cy="2314575"/>
          </a:xfrm>
          <a:prstGeom prst="rect"/>
          <a:noFill/>
          <a:ln w="12700" cmpd="sng" cap="flat">
            <a:noFill/>
            <a:prstDash val="solid"/>
            <a:miter/>
          </a:ln>
        </p:spPr>
      </p:sp>
      <p:sp>
        <p:nvSpPr>
          <p:cNvPr id="161" name="Text box"/>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
        <p:nvSpPr>
          <p:cNvPr id="162" name="Rectangle"/>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181752504"/>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Text box"/>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
        <p:nvSpPr>
          <p:cNvPr id="172" name="Rectangle"/>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
        <p:nvSpPr>
          <p:cNvPr id="173" name="Rectangle"/>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
        <p:nvSpPr>
          <p:cNvPr id="174" name="Rectangle"/>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
        <p:nvSpPr>
          <p:cNvPr id="175" name="Rectangle"/>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
        <p:nvSpPr>
          <p:cNvPr id="176" name="Rectangle"/>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
        <p:nvSpPr>
          <p:cNvPr id="177" name="Rectangle"/>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
        <p:nvSpPr>
          <p:cNvPr id="178" name="Rectangle"/>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
        <p:nvSpPr>
          <p:cNvPr id="179" name="Rectangle"/>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
        <p:nvSpPr>
          <p:cNvPr id="180" name="Object"/>
          <p:cNvSpPr>
            <a:spLocks noGrp="1"/>
          </p:cNvSpPr>
          <p:nvPr>
            <p:ph type="sldImg"/>
          </p:nvPr>
        </p:nvSpPr>
        <p:spPr>
          <a:xfrm rot="0">
            <a:off x="4038600" y="857250"/>
            <a:ext cx="4114800" cy="2314575"/>
          </a:xfrm>
          <a:prstGeom prst="rect"/>
          <a:noFill/>
          <a:ln w="12700" cmpd="sng" cap="flat">
            <a:noFill/>
            <a:prstDash val="solid"/>
            <a:miter/>
          </a:ln>
        </p:spPr>
      </p:sp>
      <p:sp>
        <p:nvSpPr>
          <p:cNvPr id="181" name="Text box"/>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
        <p:nvSpPr>
          <p:cNvPr id="182" name="Rectangle"/>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394395258"/>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Text box"/>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
        <p:nvSpPr>
          <p:cNvPr id="190" name="Rectangle"/>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
        <p:nvSpPr>
          <p:cNvPr id="191" name="Rectangle"/>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
        <p:nvSpPr>
          <p:cNvPr id="192" name="Rectangle"/>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
        <p:nvSpPr>
          <p:cNvPr id="193" name="Rectangle"/>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
        <p:nvSpPr>
          <p:cNvPr id="194" name="Rectangle"/>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
        <p:nvSpPr>
          <p:cNvPr id="195" name="Rectangle"/>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
        <p:nvSpPr>
          <p:cNvPr id="196" name="Rectangle"/>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
        <p:nvSpPr>
          <p:cNvPr id="197" name="Rectangle"/>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
        <p:nvSpPr>
          <p:cNvPr id="198" name="Object"/>
          <p:cNvSpPr>
            <a:spLocks noGrp="1"/>
          </p:cNvSpPr>
          <p:nvPr>
            <p:ph type="sldImg"/>
          </p:nvPr>
        </p:nvSpPr>
        <p:spPr>
          <a:xfrm rot="0">
            <a:off x="4038600" y="857250"/>
            <a:ext cx="4114800" cy="2314575"/>
          </a:xfrm>
          <a:prstGeom prst="rect"/>
          <a:noFill/>
          <a:ln w="12700" cmpd="sng" cap="flat">
            <a:noFill/>
            <a:prstDash val="solid"/>
            <a:miter/>
          </a:ln>
        </p:spPr>
      </p:sp>
      <p:sp>
        <p:nvSpPr>
          <p:cNvPr id="199" name="Text box"/>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
        <p:nvSpPr>
          <p:cNvPr id="200" name="Rectangle"/>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285835310"/>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Text box"/>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
        <p:nvSpPr>
          <p:cNvPr id="209" name="Rectangle"/>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
        <p:nvSpPr>
          <p:cNvPr id="210" name="Rectangle"/>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
        <p:nvSpPr>
          <p:cNvPr id="211" name="Rectangle"/>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
        <p:nvSpPr>
          <p:cNvPr id="212" name="Rectangle"/>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
        <p:nvSpPr>
          <p:cNvPr id="213" name="Rectangle"/>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
        <p:nvSpPr>
          <p:cNvPr id="214" name="Rectangle"/>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
        <p:nvSpPr>
          <p:cNvPr id="215" name="Rectangle"/>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
        <p:nvSpPr>
          <p:cNvPr id="216" name="Rectangle"/>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
        <p:nvSpPr>
          <p:cNvPr id="217" name="Object"/>
          <p:cNvSpPr>
            <a:spLocks noGrp="1"/>
          </p:cNvSpPr>
          <p:nvPr>
            <p:ph type="sldImg"/>
          </p:nvPr>
        </p:nvSpPr>
        <p:spPr>
          <a:xfrm rot="0">
            <a:off x="4038600" y="857250"/>
            <a:ext cx="4114800" cy="2314575"/>
          </a:xfrm>
          <a:prstGeom prst="rect"/>
          <a:noFill/>
          <a:ln w="12700" cmpd="sng" cap="flat">
            <a:noFill/>
            <a:prstDash val="solid"/>
            <a:miter/>
          </a:ln>
        </p:spPr>
      </p:sp>
      <p:sp>
        <p:nvSpPr>
          <p:cNvPr id="218" name="Text box"/>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
        <p:nvSpPr>
          <p:cNvPr id="219" name="Rectangle"/>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439184816"/>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Text box"/>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
        <p:nvSpPr>
          <p:cNvPr id="226" name="Rectangle"/>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
        <p:nvSpPr>
          <p:cNvPr id="227" name="Rectangle"/>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
        <p:nvSpPr>
          <p:cNvPr id="228" name="Rectangle"/>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
        <p:nvSpPr>
          <p:cNvPr id="229" name="Rectangle"/>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
        <p:nvSpPr>
          <p:cNvPr id="230" name="Rectangle"/>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
        <p:nvSpPr>
          <p:cNvPr id="231" name="Rectangle"/>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
        <p:nvSpPr>
          <p:cNvPr id="232" name="Rectangle"/>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
        <p:nvSpPr>
          <p:cNvPr id="233" name="Rectangle"/>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
        <p:nvSpPr>
          <p:cNvPr id="234" name="Object"/>
          <p:cNvSpPr>
            <a:spLocks noGrp="1"/>
          </p:cNvSpPr>
          <p:nvPr>
            <p:ph type="sldImg"/>
          </p:nvPr>
        </p:nvSpPr>
        <p:spPr>
          <a:xfrm rot="0">
            <a:off x="4038600" y="857250"/>
            <a:ext cx="4114800" cy="2314575"/>
          </a:xfrm>
          <a:prstGeom prst="rect"/>
          <a:noFill/>
          <a:ln w="12700" cmpd="sng" cap="flat">
            <a:noFill/>
            <a:prstDash val="solid"/>
            <a:miter/>
          </a:ln>
        </p:spPr>
      </p:sp>
      <p:sp>
        <p:nvSpPr>
          <p:cNvPr id="235" name="Text box"/>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
        <p:nvSpPr>
          <p:cNvPr id="236" name="Rectangle"/>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646151903"/>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Text box"/>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
        <p:nvSpPr>
          <p:cNvPr id="240" name="Rectangle"/>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
        <p:nvSpPr>
          <p:cNvPr id="241" name="Rectangle"/>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
        <p:nvSpPr>
          <p:cNvPr id="242" name="Rectangle"/>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
        <p:nvSpPr>
          <p:cNvPr id="243" name="Rectangle"/>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
        <p:nvSpPr>
          <p:cNvPr id="244" name="Rectangle"/>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
        <p:nvSpPr>
          <p:cNvPr id="245" name="Rectangle"/>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
        <p:nvSpPr>
          <p:cNvPr id="246" name="Rectangle"/>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
        <p:nvSpPr>
          <p:cNvPr id="247" name="Rectangle"/>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
        <p:nvSpPr>
          <p:cNvPr id="248" name="Object"/>
          <p:cNvSpPr>
            <a:spLocks noGrp="1"/>
          </p:cNvSpPr>
          <p:nvPr>
            <p:ph type="sldImg"/>
          </p:nvPr>
        </p:nvSpPr>
        <p:spPr>
          <a:xfrm rot="0">
            <a:off x="4038600" y="857250"/>
            <a:ext cx="4114800" cy="2314575"/>
          </a:xfrm>
          <a:prstGeom prst="rect"/>
          <a:noFill/>
          <a:ln w="12700" cmpd="sng" cap="flat">
            <a:noFill/>
            <a:prstDash val="solid"/>
            <a:miter/>
          </a:ln>
        </p:spPr>
      </p:sp>
      <p:sp>
        <p:nvSpPr>
          <p:cNvPr id="249" name="Text box"/>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
        <p:nvSpPr>
          <p:cNvPr id="250" name="Rectangle"/>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759350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Text box"/>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Text box"/>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Text box"/>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Text box"/>
          <p:cNvSpPr>
            <a:spLocks noGrp="1"/>
          </p:cNvSpPr>
          <p:nvPr>
            <p:ph type="ftr" sz="quarter" idx="11"/>
          </p:nvPr>
        </p:nvSpPr>
        <p:spPr/>
        <p:txBody>
          <a:bodyPr/>
          <a:lstStyle/>
          <a:p>
            <a:endParaRPr lang="zh-CN" altLang="en-US"/>
          </a:p>
        </p:txBody>
      </p:sp>
      <p:sp>
        <p:nvSpPr>
          <p:cNvPr id="6" name="Text box"/>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1752749026"/>
      </p:ext>
    </p:extLst>
  </p:cSld>
  <p:clrMapOvr>
    <a:masterClrMapping/>
  </p:clrMapOvr>
</p:sldLayout>
</file>

<file path=ppt/slideLayouts/slideLayout10.xml><?xml version="1.0" encoding="utf-8"?>
<p:sldLayout xmlns:p="http://schemas.openxmlformats.org/presentationml/2006/main" xmlns:a="http://schemas.openxmlformats.org/drawingml/2006/main" xmlns:r="http://schemas.openxmlformats.org/officeDocument/2006/relationships" type="vertTx" preserve="1">
  <p:cSld name="标题和竖排文本">
    <p:spTree>
      <p:nvGrpSpPr>
        <p:cNvPr id="1" name=""/>
        <p:cNvGrpSpPr/>
        <p:nvPr/>
      </p:nvGrpSpPr>
      <p:grpSpPr>
        <a:xfrm>
          <a:off x="0" y="0"/>
          <a:ext cx="0" cy="0"/>
          <a:chOff x="0" y="0"/>
          <a:chExt cx="0" cy="0"/>
        </a:xfrm>
      </p:grpSpPr>
      <p:sp>
        <p:nvSpPr>
          <p:cNvPr id="2" name="Text box"/>
          <p:cNvSpPr>
            <a:spLocks noGrp="1"/>
          </p:cNvSpPr>
          <p:nvPr>
            <p:ph type="title"/>
          </p:nvPr>
        </p:nvSpPr>
        <p:spPr/>
        <p:txBody>
          <a:bodyPr/>
          <a:lstStyle/>
          <a:p>
            <a:r>
              <a:rPr lang="zh-CN" altLang="en-US" smtClean="0"/>
              <a:t>单击此处编辑母版标题样式</a:t>
            </a:r>
            <a:endParaRPr lang="zh-CN" altLang="en-US"/>
          </a:p>
        </p:txBody>
      </p:sp>
      <p:sp>
        <p:nvSpPr>
          <p:cNvPr id="3" name="Text box"/>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Text box"/>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Text box"/>
          <p:cNvSpPr>
            <a:spLocks noGrp="1"/>
          </p:cNvSpPr>
          <p:nvPr>
            <p:ph type="ftr" sz="quarter" idx="11"/>
          </p:nvPr>
        </p:nvSpPr>
        <p:spPr/>
        <p:txBody>
          <a:bodyPr/>
          <a:lstStyle/>
          <a:p>
            <a:endParaRPr lang="zh-CN" altLang="en-US"/>
          </a:p>
        </p:txBody>
      </p:sp>
      <p:sp>
        <p:nvSpPr>
          <p:cNvPr id="6" name="Text box"/>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746954652"/>
      </p:ext>
    </p:extLst>
  </p:cSld>
  <p:clrMapOvr>
    <a:masterClrMapping/>
  </p:clrMapOvr>
</p:sldLayout>
</file>

<file path=ppt/slideLayouts/slideLayout11.xml><?xml version="1.0" encoding="utf-8"?>
<p:sldLayout xmlns:p="http://schemas.openxmlformats.org/presentationml/2006/main" xmlns:a="http://schemas.openxmlformats.org/drawingml/2006/main" xmlns:r="http://schemas.openxmlformats.org/officeDocument/2006/relationships" type="vertTitleAndTx" preserve="1">
  <p:cSld name="垂直排列标题与文本">
    <p:spTree>
      <p:nvGrpSpPr>
        <p:cNvPr id="1" name=""/>
        <p:cNvGrpSpPr/>
        <p:nvPr/>
      </p:nvGrpSpPr>
      <p:grpSpPr>
        <a:xfrm>
          <a:off x="0" y="0"/>
          <a:ext cx="0" cy="0"/>
          <a:chOff x="0" y="0"/>
          <a:chExt cx="0" cy="0"/>
        </a:xfrm>
      </p:grpSpPr>
      <p:sp>
        <p:nvSpPr>
          <p:cNvPr id="2" name="Text box"/>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Text box"/>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Text box"/>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Text box"/>
          <p:cNvSpPr>
            <a:spLocks noGrp="1"/>
          </p:cNvSpPr>
          <p:nvPr>
            <p:ph type="ftr" sz="quarter" idx="11"/>
          </p:nvPr>
        </p:nvSpPr>
        <p:spPr/>
        <p:txBody>
          <a:bodyPr/>
          <a:lstStyle/>
          <a:p>
            <a:endParaRPr lang="zh-CN" altLang="en-US"/>
          </a:p>
        </p:txBody>
      </p:sp>
      <p:sp>
        <p:nvSpPr>
          <p:cNvPr id="6" name="Text box"/>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487586212"/>
      </p:ext>
    </p:extLst>
  </p:cSld>
  <p:clrMapOvr>
    <a:masterClrMapping/>
  </p:clrMapOvr>
</p:sldLayout>
</file>

<file path=ppt/slideLayouts/slideLayout12.xml><?xml version="1.0" encoding="utf-8"?>
<p:sldLayout xmlns:p="http://schemas.openxmlformats.org/presentationml/2006/main" xmlns:a="http://schemas.openxmlformats.org/drawingml/2006/main" xmlns:r="http://schemas.openxmlformats.org/officeDocument/2006/relationships" showMasterSp="0" preserve="1">
  <p:cSld name="自定义版式">
    <p:bg>
      <p:bgPr>
        <a:solidFill>
          <a:schemeClr val="bg1"/>
        </a:solidFill>
      </p:bgPr>
    </p:bg>
    <p:spTree>
      <p:nvGrpSpPr>
        <p:cNvPr id="1" name=""/>
        <p:cNvGrpSpPr/>
        <p:nvPr/>
      </p:nvGrpSpPr>
      <p:grpSpPr>
        <a:xfrm>
          <a:off x="0" y="0"/>
          <a:ext cx="0" cy="0"/>
          <a:chOff x="0" y="0"/>
          <a:chExt cx="0" cy="0"/>
        </a:xfrm>
      </p:grpSpPr>
      <p:sp>
        <p:nvSpPr>
          <p:cNvPr id="23"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3"/>
                </a:lnTo>
              </a:path>
            </a:pathLst>
          </a:custGeom>
          <a:noFill/>
          <a:ln w="9525" cmpd="sng" cap="flat">
            <a:solidFill>
              <a:srgbClr val="5FCAEE"/>
            </a:solidFill>
            <a:prstDash val="solid"/>
            <a:round/>
          </a:ln>
        </p:spPr>
      </p:sp>
      <p:sp>
        <p:nvSpPr>
          <p:cNvPr id="24"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25"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26"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4" y="0"/>
                </a:moveTo>
                <a:lnTo>
                  <a:pt x="0" y="0"/>
                </a:lnTo>
                <a:lnTo>
                  <a:pt x="10083" y="21599"/>
                </a:lnTo>
                <a:lnTo>
                  <a:pt x="21594" y="21599"/>
                </a:lnTo>
                <a:lnTo>
                  <a:pt x="21594" y="0"/>
                </a:lnTo>
                <a:close/>
              </a:path>
            </a:pathLst>
          </a:custGeom>
          <a:solidFill>
            <a:srgbClr val="5FCAEE">
              <a:alpha val="20000"/>
            </a:srgbClr>
          </a:solidFill>
          <a:ln cmpd="sng" cap="flat">
            <a:noFill/>
            <a:prstDash val="solid"/>
            <a:miter/>
          </a:ln>
        </p:spPr>
      </p:sp>
      <p:sp>
        <p:nvSpPr>
          <p:cNvPr id="27"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28"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29"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30"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31"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32"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33" name="Text box"/>
          <p:cNvSpPr>
            <a:spLocks noGrp="1"/>
          </p:cNvSpPr>
          <p:nvPr>
            <p:ph type="title"/>
          </p:nvPr>
        </p:nvSpPr>
        <p:spPr>
          <a:xfrm rot="0">
            <a:off x="3195573" y="2067305"/>
            <a:ext cx="5800851" cy="518159"/>
          </a:xfrm>
          <a:prstGeom prst="rect"/>
          <a:noFill/>
          <a:ln w="12700" cmpd="sng" cap="flat">
            <a:noFill/>
            <a:prstDash val="solid"/>
            <a:miter/>
          </a:ln>
        </p:spPr>
        <p:txBody>
          <a:bodyPr vert="horz" wrap="square" lIns="91440" tIns="45720" rIns="91440" bIns="45720" anchor="t" anchorCtr="0">
            <a:prstTxWarp prst="textNoShape"/>
            <a:spAutoFit/>
          </a:bodyPr>
          <a:lstStyle/>
          <a:p>
            <a:endParaRPr lang="zh-CN" altLang="en-US" sz="3200" b="0" i="0">
              <a:solidFill>
                <a:schemeClr val="tx1"/>
              </a:solidFill>
              <a:latin typeface="Trebuchet MS" pitchFamily="0" charset="0"/>
              <a:cs typeface="Trebuchet MS" pitchFamily="0" charset="0"/>
            </a:endParaRPr>
          </a:p>
        </p:txBody>
      </p:sp>
      <p:sp>
        <p:nvSpPr>
          <p:cNvPr id="34" name="Text box"/>
          <p:cNvSpPr>
            <a:spLocks noGrp="1"/>
          </p:cNvSpPr>
          <p:nvPr>
            <p:ph type="body" idx="4"/>
          </p:nvPr>
        </p:nvSpPr>
        <p:spPr>
          <a:xfrm rot="0">
            <a:off x="1828800" y="3840480"/>
            <a:ext cx="8534401" cy="1714499"/>
          </a:xfrm>
          <a:prstGeom prst="rect"/>
          <a:noFill/>
          <a:ln w="12700" cmpd="sng" cap="flat">
            <a:noFill/>
            <a:prstDash val="solid"/>
            <a:miter/>
          </a:ln>
        </p:spPr>
        <p:txBody>
          <a:bodyPr vert="horz" wrap="square" lIns="91440" tIns="45720" rIns="91440" bIns="45720" anchor="t" anchorCtr="0">
            <a:prstTxWarp prst="textNoShape"/>
            <a:spAutoFit/>
          </a:bodyPr>
          <a:lstStyle/>
          <a:p>
            <a:endParaRPr lang="zh-CN" altLang="en-US"/>
          </a:p>
        </p:txBody>
      </p:sp>
      <p:sp>
        <p:nvSpPr>
          <p:cNvPr id="35" name="Text box"/>
          <p:cNvSpPr>
            <a:spLocks noGrp="1"/>
          </p:cNvSpPr>
          <p:nvPr>
            <p:ph type="ftr" idx="5"/>
          </p:nvPr>
        </p:nvSpPr>
        <p:spPr>
          <a:xfrm rot="0">
            <a:off x="4145279" y="6377940"/>
            <a:ext cx="3901439"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36" name="Text box"/>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r>
              <a:rPr lang="en-US" altLang="zh-CN">
                <a:solidFill>
                  <a:srgbClr val="898989"/>
                </a:solidFill>
                <a:latin typeface="Calibri" pitchFamily="0" charset="0"/>
                <a:ea typeface="宋体" pitchFamily="0" charset="0"/>
                <a:cs typeface="Calibri" pitchFamily="0" charset="0"/>
              </a:rPr>
              <a:t>Date/Time</a:t>
            </a:r>
            <a:endParaRPr lang="zh-CN" altLang="en-US">
              <a:solidFill>
                <a:srgbClr val="898989"/>
              </a:solidFill>
              <a:latin typeface="Calibri" pitchFamily="0" charset="0"/>
              <a:ea typeface="宋体" pitchFamily="0" charset="0"/>
              <a:cs typeface="Calibri" pitchFamily="0" charset="0"/>
            </a:endParaRPr>
          </a:p>
        </p:txBody>
      </p:sp>
      <p:sp>
        <p:nvSpPr>
          <p:cNvPr id="37" name="Text box"/>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844024558"/>
      </p:ext>
    </p:extLst>
  </p:cSld>
  <p:clrMapOvr>
    <a:masterClrMapping/>
  </p:clrMapOvr>
  <p:hf sldNum="0"/>
</p:sldLayout>
</file>

<file path=ppt/slideLayouts/slideLayout13.xml><?xml version="1.0" encoding="utf-8"?>
<p:sldLayout xmlns:p="http://schemas.openxmlformats.org/presentationml/2006/main" xmlns:a="http://schemas.openxmlformats.org/drawingml/2006/main" xmlns:r="http://schemas.openxmlformats.org/officeDocument/2006/relationships" showMasterSp="0" preserve="1">
  <p:cSld name="自定义版式">
    <p:bg>
      <p:bgPr>
        <a:solidFill>
          <a:schemeClr val="bg1"/>
        </a:solidFill>
      </p:bgPr>
    </p:bg>
    <p:spTree>
      <p:nvGrpSpPr>
        <p:cNvPr id="1" name=""/>
        <p:cNvGrpSpPr/>
        <p:nvPr/>
      </p:nvGrpSpPr>
      <p:grpSpPr>
        <a:xfrm>
          <a:off x="0" y="0"/>
          <a:ext cx="0" cy="0"/>
          <a:chOff x="0" y="0"/>
          <a:chExt cx="0" cy="0"/>
        </a:xfrm>
      </p:grpSpPr>
      <p:sp>
        <p:nvSpPr>
          <p:cNvPr id="64"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3"/>
                </a:lnTo>
              </a:path>
            </a:pathLst>
          </a:custGeom>
          <a:noFill/>
          <a:ln w="9525" cmpd="sng" cap="flat">
            <a:solidFill>
              <a:srgbClr val="5FCAEE"/>
            </a:solidFill>
            <a:prstDash val="solid"/>
            <a:round/>
          </a:ln>
        </p:spPr>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66"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7"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4" y="0"/>
                </a:moveTo>
                <a:lnTo>
                  <a:pt x="0" y="0"/>
                </a:lnTo>
                <a:lnTo>
                  <a:pt x="10083" y="21599"/>
                </a:lnTo>
                <a:lnTo>
                  <a:pt x="21594" y="21599"/>
                </a:lnTo>
                <a:lnTo>
                  <a:pt x="21594" y="0"/>
                </a:lnTo>
                <a:close/>
              </a:path>
            </a:pathLst>
          </a:custGeom>
          <a:solidFill>
            <a:srgbClr val="5FCAEE">
              <a:alpha val="20000"/>
            </a:srgbClr>
          </a:solidFill>
          <a:ln cmpd="sng" cap="flat">
            <a:noFill/>
            <a:prstDash val="solid"/>
            <a:miter/>
          </a:ln>
        </p:spPr>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9"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71"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3"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4" name="Text box"/>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75" name="Text box"/>
          <p:cNvSpPr>
            <a:spLocks noGrp="1"/>
          </p:cNvSpPr>
          <p:nvPr>
            <p:ph type="ftr" idx="5"/>
          </p:nvPr>
        </p:nvSpPr>
        <p:spPr>
          <a:xfrm rot="0">
            <a:off x="4145279" y="6377940"/>
            <a:ext cx="3901439"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76" name="Text box"/>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r>
              <a:rPr lang="en-US" altLang="zh-CN">
                <a:solidFill>
                  <a:srgbClr val="898989"/>
                </a:solidFill>
                <a:latin typeface="Calibri" pitchFamily="0" charset="0"/>
                <a:ea typeface="宋体" pitchFamily="0" charset="0"/>
                <a:cs typeface="Calibri" pitchFamily="0" charset="0"/>
              </a:rPr>
              <a:t>Date/Time</a:t>
            </a:r>
            <a:endParaRPr lang="zh-CN" altLang="en-US">
              <a:solidFill>
                <a:srgbClr val="898989"/>
              </a:solidFill>
              <a:latin typeface="Calibri" pitchFamily="0" charset="0"/>
              <a:ea typeface="宋体" pitchFamily="0" charset="0"/>
              <a:cs typeface="Calibri" pitchFamily="0" charset="0"/>
            </a:endParaRPr>
          </a:p>
        </p:txBody>
      </p:sp>
      <p:sp>
        <p:nvSpPr>
          <p:cNvPr id="77" name="Text box"/>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573793385"/>
      </p:ext>
    </p:extLst>
  </p:cSld>
  <p:clrMapOvr>
    <a:masterClrMapping/>
  </p:clrMapOvr>
  <p:hf sldNum="0"/>
</p:sldLayout>
</file>

<file path=ppt/slideLayouts/slideLayout2.xml><?xml version="1.0" encoding="utf-8"?>
<p:sldLayout xmlns:p="http://schemas.openxmlformats.org/presentationml/2006/main" xmlns:a="http://schemas.openxmlformats.org/drawingml/2006/main" xmlns:r="http://schemas.openxmlformats.org/officeDocument/2006/relationships" type="obj" preserve="1">
  <p:cSld name="标题和内容">
    <p:spTree>
      <p:nvGrpSpPr>
        <p:cNvPr id="1" name=""/>
        <p:cNvGrpSpPr/>
        <p:nvPr/>
      </p:nvGrpSpPr>
      <p:grpSpPr>
        <a:xfrm>
          <a:off x="0" y="0"/>
          <a:ext cx="0" cy="0"/>
          <a:chOff x="0" y="0"/>
          <a:chExt cx="0" cy="0"/>
        </a:xfrm>
      </p:grpSpPr>
      <p:sp>
        <p:nvSpPr>
          <p:cNvPr id="2" name="Text box"/>
          <p:cNvSpPr>
            <a:spLocks noGrp="1"/>
          </p:cNvSpPr>
          <p:nvPr>
            <p:ph type="title"/>
          </p:nvPr>
        </p:nvSpPr>
        <p:spPr/>
        <p:txBody>
          <a:bodyPr/>
          <a:lstStyle/>
          <a:p>
            <a:r>
              <a:rPr lang="zh-CN" altLang="en-US" smtClean="0"/>
              <a:t>单击此处编辑母版标题样式</a:t>
            </a:r>
            <a:endParaRPr lang="zh-CN" altLang="en-US"/>
          </a:p>
        </p:txBody>
      </p:sp>
      <p:sp>
        <p:nvSpPr>
          <p:cNvPr id="3" name="Text box"/>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Text box"/>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Text box"/>
          <p:cNvSpPr>
            <a:spLocks noGrp="1"/>
          </p:cNvSpPr>
          <p:nvPr>
            <p:ph type="ftr" sz="quarter" idx="11"/>
          </p:nvPr>
        </p:nvSpPr>
        <p:spPr/>
        <p:txBody>
          <a:bodyPr/>
          <a:lstStyle/>
          <a:p>
            <a:endParaRPr lang="zh-CN" altLang="en-US"/>
          </a:p>
        </p:txBody>
      </p:sp>
      <p:sp>
        <p:nvSpPr>
          <p:cNvPr id="6" name="Text box"/>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777352126"/>
      </p:ext>
    </p:extLst>
  </p:cSld>
  <p:clrMapOvr>
    <a:masterClrMapping/>
  </p:clrMapOvr>
</p:sldLayout>
</file>

<file path=ppt/slideLayouts/slideLayout3.xml><?xml version="1.0" encoding="utf-8"?>
<p:sldLayout xmlns:p="http://schemas.openxmlformats.org/presentationml/2006/main" xmlns:a="http://schemas.openxmlformats.org/drawingml/2006/main" xmlns:r="http://schemas.openxmlformats.org/officeDocument/2006/relationships" type="secHead" preserve="1">
  <p:cSld name="节标题">
    <p:spTree>
      <p:nvGrpSpPr>
        <p:cNvPr id="1" name=""/>
        <p:cNvGrpSpPr/>
        <p:nvPr/>
      </p:nvGrpSpPr>
      <p:grpSpPr>
        <a:xfrm>
          <a:off x="0" y="0"/>
          <a:ext cx="0" cy="0"/>
          <a:chOff x="0" y="0"/>
          <a:chExt cx="0" cy="0"/>
        </a:xfrm>
      </p:grpSpPr>
      <p:sp>
        <p:nvSpPr>
          <p:cNvPr id="2" name="Text box"/>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Text box"/>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Text box"/>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Text box"/>
          <p:cNvSpPr>
            <a:spLocks noGrp="1"/>
          </p:cNvSpPr>
          <p:nvPr>
            <p:ph type="ftr" sz="quarter" idx="11"/>
          </p:nvPr>
        </p:nvSpPr>
        <p:spPr/>
        <p:txBody>
          <a:bodyPr/>
          <a:lstStyle/>
          <a:p>
            <a:endParaRPr lang="zh-CN" altLang="en-US"/>
          </a:p>
        </p:txBody>
      </p:sp>
      <p:sp>
        <p:nvSpPr>
          <p:cNvPr id="6" name="Text box"/>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380499492"/>
      </p:ext>
    </p:extLst>
  </p:cSld>
  <p:clrMapOvr>
    <a:masterClrMapping/>
  </p:clrMapOvr>
</p:sldLayout>
</file>

<file path=ppt/slideLayouts/slideLayout4.xml><?xml version="1.0" encoding="utf-8"?>
<p:sldLayout xmlns:p="http://schemas.openxmlformats.org/presentationml/2006/main" xmlns:a="http://schemas.openxmlformats.org/drawingml/2006/main" xmlns:r="http://schemas.openxmlformats.org/officeDocument/2006/relationships" type="twoObj" preserve="1">
  <p:cSld name="两栏内容">
    <p:spTree>
      <p:nvGrpSpPr>
        <p:cNvPr id="1" name=""/>
        <p:cNvGrpSpPr/>
        <p:nvPr/>
      </p:nvGrpSpPr>
      <p:grpSpPr>
        <a:xfrm>
          <a:off x="0" y="0"/>
          <a:ext cx="0" cy="0"/>
          <a:chOff x="0" y="0"/>
          <a:chExt cx="0" cy="0"/>
        </a:xfrm>
      </p:grpSpPr>
      <p:sp>
        <p:nvSpPr>
          <p:cNvPr id="2" name="Text box"/>
          <p:cNvSpPr>
            <a:spLocks noGrp="1"/>
          </p:cNvSpPr>
          <p:nvPr>
            <p:ph type="title"/>
          </p:nvPr>
        </p:nvSpPr>
        <p:spPr/>
        <p:txBody>
          <a:bodyPr/>
          <a:lstStyle/>
          <a:p>
            <a:r>
              <a:rPr lang="zh-CN" altLang="en-US" smtClean="0"/>
              <a:t>单击此处编辑母版标题样式</a:t>
            </a:r>
            <a:endParaRPr lang="zh-CN" altLang="en-US"/>
          </a:p>
        </p:txBody>
      </p:sp>
      <p:sp>
        <p:nvSpPr>
          <p:cNvPr id="3" name="Text box"/>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Text box"/>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Text box"/>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6" name="Text box"/>
          <p:cNvSpPr>
            <a:spLocks noGrp="1"/>
          </p:cNvSpPr>
          <p:nvPr>
            <p:ph type="ftr" sz="quarter" idx="11"/>
          </p:nvPr>
        </p:nvSpPr>
        <p:spPr/>
        <p:txBody>
          <a:bodyPr/>
          <a:lstStyle/>
          <a:p>
            <a:endParaRPr lang="zh-CN" altLang="en-US"/>
          </a:p>
        </p:txBody>
      </p:sp>
      <p:sp>
        <p:nvSpPr>
          <p:cNvPr id="7" name="Text box"/>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240005901"/>
      </p:ext>
    </p:extLst>
  </p:cSld>
  <p:clrMapOvr>
    <a:masterClrMapping/>
  </p:clrMapOvr>
</p:sldLayout>
</file>

<file path=ppt/slideLayouts/slideLayout5.xml><?xml version="1.0" encoding="utf-8"?>
<p:sldLayout xmlns:p="http://schemas.openxmlformats.org/presentationml/2006/main" xmlns:a="http://schemas.openxmlformats.org/drawingml/2006/main" xmlns:r="http://schemas.openxmlformats.org/officeDocument/2006/relationships" type="twoTxTwoObj" preserve="1">
  <p:cSld name="比较">
    <p:spTree>
      <p:nvGrpSpPr>
        <p:cNvPr id="1" name=""/>
        <p:cNvGrpSpPr/>
        <p:nvPr/>
      </p:nvGrpSpPr>
      <p:grpSpPr>
        <a:xfrm>
          <a:off x="0" y="0"/>
          <a:ext cx="0" cy="0"/>
          <a:chOff x="0" y="0"/>
          <a:chExt cx="0" cy="0"/>
        </a:xfrm>
      </p:grpSpPr>
      <p:sp>
        <p:nvSpPr>
          <p:cNvPr id="2" name="Text box"/>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Text box"/>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Text box"/>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Text box"/>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Text box"/>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Text box"/>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8" name="Text box"/>
          <p:cNvSpPr>
            <a:spLocks noGrp="1"/>
          </p:cNvSpPr>
          <p:nvPr>
            <p:ph type="ftr" sz="quarter" idx="11"/>
          </p:nvPr>
        </p:nvSpPr>
        <p:spPr/>
        <p:txBody>
          <a:bodyPr/>
          <a:lstStyle/>
          <a:p>
            <a:endParaRPr lang="zh-CN" altLang="en-US"/>
          </a:p>
        </p:txBody>
      </p:sp>
      <p:sp>
        <p:nvSpPr>
          <p:cNvPr id="9" name="Text box"/>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759798249"/>
      </p:ext>
    </p:extLst>
  </p:cSld>
  <p:clrMapOvr>
    <a:masterClrMapping/>
  </p:clrMapOvr>
</p:sldLayout>
</file>

<file path=ppt/slideLayouts/slideLayout6.xml><?xml version="1.0" encoding="utf-8"?>
<p:sldLayout xmlns:p="http://schemas.openxmlformats.org/presentationml/2006/main" xmlns:a="http://schemas.openxmlformats.org/drawingml/2006/main" xmlns:r="http://schemas.openxmlformats.org/officeDocument/2006/relationships" type="titleOnly" preserve="1">
  <p:cSld name="仅标题">
    <p:spTree>
      <p:nvGrpSpPr>
        <p:cNvPr id="1" name=""/>
        <p:cNvGrpSpPr/>
        <p:nvPr/>
      </p:nvGrpSpPr>
      <p:grpSpPr>
        <a:xfrm>
          <a:off x="0" y="0"/>
          <a:ext cx="0" cy="0"/>
          <a:chOff x="0" y="0"/>
          <a:chExt cx="0" cy="0"/>
        </a:xfrm>
      </p:grpSpPr>
      <p:sp>
        <p:nvSpPr>
          <p:cNvPr id="2" name="Text box"/>
          <p:cNvSpPr>
            <a:spLocks noGrp="1"/>
          </p:cNvSpPr>
          <p:nvPr>
            <p:ph type="title"/>
          </p:nvPr>
        </p:nvSpPr>
        <p:spPr/>
        <p:txBody>
          <a:bodyPr/>
          <a:lstStyle/>
          <a:p>
            <a:r>
              <a:rPr lang="zh-CN" altLang="en-US" smtClean="0"/>
              <a:t>单击此处编辑母版标题样式</a:t>
            </a:r>
            <a:endParaRPr lang="zh-CN" altLang="en-US"/>
          </a:p>
        </p:txBody>
      </p:sp>
      <p:sp>
        <p:nvSpPr>
          <p:cNvPr id="3" name="Text box"/>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4" name="Text box"/>
          <p:cNvSpPr>
            <a:spLocks noGrp="1"/>
          </p:cNvSpPr>
          <p:nvPr>
            <p:ph type="ftr" sz="quarter" idx="11"/>
          </p:nvPr>
        </p:nvSpPr>
        <p:spPr/>
        <p:txBody>
          <a:bodyPr/>
          <a:lstStyle/>
          <a:p>
            <a:endParaRPr lang="zh-CN" altLang="en-US"/>
          </a:p>
        </p:txBody>
      </p:sp>
      <p:sp>
        <p:nvSpPr>
          <p:cNvPr id="5" name="Text box"/>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856319429"/>
      </p:ext>
    </p:extLst>
  </p:cSld>
  <p:clrMapOvr>
    <a:masterClrMapping/>
  </p:clrMapOvr>
</p:sldLayout>
</file>

<file path=ppt/slideLayouts/slideLayout7.xml><?xml version="1.0" encoding="utf-8"?>
<p:sldLayout xmlns:p="http://schemas.openxmlformats.org/presentationml/2006/main" xmlns:a="http://schemas.openxmlformats.org/drawingml/2006/main" xmlns:r="http://schemas.openxmlformats.org/officeDocument/2006/relationships" type="blank" preserve="1">
  <p:cSld name="空白">
    <p:spTree>
      <p:nvGrpSpPr>
        <p:cNvPr id="1" name=""/>
        <p:cNvGrpSpPr/>
        <p:nvPr/>
      </p:nvGrpSpPr>
      <p:grpSpPr>
        <a:xfrm>
          <a:off x="0" y="0"/>
          <a:ext cx="0" cy="0"/>
          <a:chOff x="0" y="0"/>
          <a:chExt cx="0" cy="0"/>
        </a:xfrm>
      </p:grpSpPr>
      <p:sp>
        <p:nvSpPr>
          <p:cNvPr id="2" name="Text box"/>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3" name="Text box"/>
          <p:cNvSpPr>
            <a:spLocks noGrp="1"/>
          </p:cNvSpPr>
          <p:nvPr>
            <p:ph type="ftr" sz="quarter" idx="11"/>
          </p:nvPr>
        </p:nvSpPr>
        <p:spPr/>
        <p:txBody>
          <a:bodyPr/>
          <a:lstStyle/>
          <a:p>
            <a:endParaRPr lang="zh-CN" altLang="en-US"/>
          </a:p>
        </p:txBody>
      </p:sp>
      <p:sp>
        <p:nvSpPr>
          <p:cNvPr id="4" name="Text box"/>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1409309550"/>
      </p:ext>
    </p:extLst>
  </p:cSld>
  <p:clrMapOvr>
    <a:masterClrMapping/>
  </p:clrMapOvr>
</p:sldLayout>
</file>

<file path=ppt/slideLayouts/slideLayout8.xml><?xml version="1.0" encoding="utf-8"?>
<p:sldLayout xmlns:p="http://schemas.openxmlformats.org/presentationml/2006/main" xmlns:a="http://schemas.openxmlformats.org/drawingml/2006/main" xmlns:r="http://schemas.openxmlformats.org/officeDocument/2006/relationships" type="objTx" preserve="1">
  <p:cSld name="内容与标题">
    <p:spTree>
      <p:nvGrpSpPr>
        <p:cNvPr id="1" name=""/>
        <p:cNvGrpSpPr/>
        <p:nvPr/>
      </p:nvGrpSpPr>
      <p:grpSpPr>
        <a:xfrm>
          <a:off x="0" y="0"/>
          <a:ext cx="0" cy="0"/>
          <a:chOff x="0" y="0"/>
          <a:chExt cx="0" cy="0"/>
        </a:xfrm>
      </p:grpSpPr>
      <p:sp>
        <p:nvSpPr>
          <p:cNvPr id="2" name="Text box"/>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Text box"/>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Text box"/>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Text box"/>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6" name="Text box"/>
          <p:cNvSpPr>
            <a:spLocks noGrp="1"/>
          </p:cNvSpPr>
          <p:nvPr>
            <p:ph type="ftr" sz="quarter" idx="11"/>
          </p:nvPr>
        </p:nvSpPr>
        <p:spPr/>
        <p:txBody>
          <a:bodyPr/>
          <a:lstStyle/>
          <a:p>
            <a:endParaRPr lang="zh-CN" altLang="en-US"/>
          </a:p>
        </p:txBody>
      </p:sp>
      <p:sp>
        <p:nvSpPr>
          <p:cNvPr id="7" name="Text box"/>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1540888524"/>
      </p:ext>
    </p:extLst>
  </p:cSld>
  <p:clrMapOvr>
    <a:masterClrMapping/>
  </p:clrMapOvr>
</p:sldLayout>
</file>

<file path=ppt/slideLayouts/slideLayout9.xml><?xml version="1.0" encoding="utf-8"?>
<p:sldLayout xmlns:p="http://schemas.openxmlformats.org/presentationml/2006/main" xmlns:a="http://schemas.openxmlformats.org/drawingml/2006/main" xmlns:r="http://schemas.openxmlformats.org/officeDocument/2006/relationships" type="picTx" preserve="1">
  <p:cSld name="图片与标题">
    <p:spTree>
      <p:nvGrpSpPr>
        <p:cNvPr id="1" name=""/>
        <p:cNvGrpSpPr/>
        <p:nvPr/>
      </p:nvGrpSpPr>
      <p:grpSpPr>
        <a:xfrm>
          <a:off x="0" y="0"/>
          <a:ext cx="0" cy="0"/>
          <a:chOff x="0" y="0"/>
          <a:chExt cx="0" cy="0"/>
        </a:xfrm>
      </p:grpSpPr>
      <p:sp>
        <p:nvSpPr>
          <p:cNvPr id="2" name="Text box"/>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Text box"/>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Text box"/>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Text box"/>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6" name="Text box"/>
          <p:cNvSpPr>
            <a:spLocks noGrp="1"/>
          </p:cNvSpPr>
          <p:nvPr>
            <p:ph type="ftr" sz="quarter" idx="11"/>
          </p:nvPr>
        </p:nvSpPr>
        <p:spPr/>
        <p:txBody>
          <a:bodyPr/>
          <a:lstStyle/>
          <a:p>
            <a:endParaRPr lang="zh-CN" altLang="en-US"/>
          </a:p>
        </p:txBody>
      </p:sp>
      <p:sp>
        <p:nvSpPr>
          <p:cNvPr id="7" name="Text box"/>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3125281"/>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3"/>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4"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4" y="0"/>
                </a:moveTo>
                <a:lnTo>
                  <a:pt x="0" y="0"/>
                </a:lnTo>
                <a:lnTo>
                  <a:pt x="10083" y="21599"/>
                </a:lnTo>
                <a:lnTo>
                  <a:pt x="21594" y="21599"/>
                </a:lnTo>
                <a:lnTo>
                  <a:pt x="21594"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Text box"/>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Text box"/>
          <p:cNvSpPr>
            <a:spLocks noGrp="1"/>
          </p:cNvSpPr>
          <p:nvPr>
            <p:ph type="body" idx="1"/>
          </p:nvPr>
        </p:nvSpPr>
        <p:spPr>
          <a:xfrm rot="0">
            <a:off x="609600" y="1577340"/>
            <a:ext cx="10972800" cy="4526274"/>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Text box"/>
          <p:cNvSpPr>
            <a:spLocks noGrp="1"/>
          </p:cNvSpPr>
          <p:nvPr>
            <p:ph type="ftr" idx="5"/>
          </p:nvPr>
        </p:nvSpPr>
        <p:spPr>
          <a:xfrm rot="0">
            <a:off x="4145279" y="6377940"/>
            <a:ext cx="3901439"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Text box"/>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9/2/2025</a:t>
            </a:fld>
            <a:endParaRPr lang="zh-CN" altLang="en-US">
              <a:solidFill>
                <a:srgbClr val="898989"/>
              </a:solidFill>
              <a:latin typeface="Calibri" pitchFamily="0" charset="0"/>
              <a:ea typeface="宋体" pitchFamily="0" charset="0"/>
              <a:cs typeface="Calibri" pitchFamily="0" charset="0"/>
            </a:endParaRPr>
          </a:p>
        </p:txBody>
      </p:sp>
      <p:sp>
        <p:nvSpPr>
          <p:cNvPr id="16" name="Text box"/>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997777422"/>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customXml" Target="../ink/ink1.xml"/><Relationship Id="rId3" Type="http://schemas.openxmlformats.org/officeDocument/2006/relationships/customXml" Target="../ink/ink2.xml"/><Relationship Id="rId4" Type="http://schemas.openxmlformats.org/officeDocument/2006/relationships/customXml" Target="../ink/ink3.xml"/><Relationship Id="rId5" Type="http://schemas.openxmlformats.org/officeDocument/2006/relationships/customXml" Target="../ink/ink4.xml"/><Relationship Id="rId6" Type="http://schemas.openxmlformats.org/officeDocument/2006/relationships/customXml" Target="../ink/ink5.xml"/><Relationship Id="rId7" Type="http://schemas.openxmlformats.org/officeDocument/2006/relationships/image" Target="../media/2.jpg"/><Relationship Id="rId8" Type="http://schemas.openxmlformats.org/officeDocument/2006/relationships/slideLayout" Target="../slideLayouts/slideLayout12.xml"/><Relationship Id="rId9"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1.jpg"/><Relationship Id="rId2" Type="http://schemas.openxmlformats.org/officeDocument/2006/relationships/slideLayout" Target="../slideLayouts/slideLayout13.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slideLayout" Target="../slideLayouts/slideLayout13.xml"/><Relationship Id="rId3"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3.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4.png"/><Relationship Id="rId2" Type="http://schemas.openxmlformats.org/officeDocument/2006/relationships/image" Target="../media/3.png"/><Relationship Id="rId3" Type="http://schemas.openxmlformats.org/officeDocument/2006/relationships/image" Target="../media/5.jp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8.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9.jp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slideLayout" Target="../slideLayouts/slideLayout12.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Combination"/>
          <p:cNvGrpSpPr>
            <a:grpSpLocks/>
          </p:cNvGrpSpPr>
          <p:nvPr/>
        </p:nvGrpSpPr>
        <p:grpSpPr>
          <a:xfrm>
            <a:off x="876298" y="990599"/>
            <a:ext cx="1743074" cy="1333500"/>
            <a:chOff x="876298" y="990599"/>
            <a:chExt cx="1743074"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2"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4" cy="1438275"/>
          </a:xfrm>
          <a:custGeom>
            <a:gdLst>
              <a:gd name="T1" fmla="*/ 0 w 21600"/>
              <a:gd name="T2" fmla="*/ 0 h 21600"/>
              <a:gd name="T3" fmla="*/ 21600 w 21600"/>
              <a:gd name="T4" fmla="*/ 21600 h 21600"/>
            </a:gdLst>
            <a:rect l="T1" t="T2" r="T3" b="T4"/>
            <a:pathLst>
              <a:path w="21600" h="21600">
                <a:moveTo>
                  <a:pt x="16937" y="0"/>
                </a:moveTo>
                <a:lnTo>
                  <a:pt x="4658" y="0"/>
                </a:lnTo>
                <a:lnTo>
                  <a:pt x="0" y="10798"/>
                </a:lnTo>
                <a:lnTo>
                  <a:pt x="4658" y="21600"/>
                </a:lnTo>
                <a:lnTo>
                  <a:pt x="16937" y="21600"/>
                </a:lnTo>
                <a:lnTo>
                  <a:pt x="21600" y="10798"/>
                </a:lnTo>
                <a:lnTo>
                  <a:pt x="16937"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1"/>
                </a:lnTo>
                <a:lnTo>
                  <a:pt x="4619" y="21600"/>
                </a:lnTo>
                <a:lnTo>
                  <a:pt x="16980" y="21600"/>
                </a:lnTo>
                <a:lnTo>
                  <a:pt x="21600" y="10801"/>
                </a:lnTo>
                <a:lnTo>
                  <a:pt x="16980" y="0"/>
                </a:lnTo>
                <a:close/>
              </a:path>
            </a:pathLst>
          </a:custGeom>
          <a:solidFill>
            <a:srgbClr val="42AF51"/>
          </a:solidFill>
          <a:ln cmpd="sng" cap="flat">
            <a:noFill/>
            <a:prstDash val="solid"/>
            <a:miter/>
          </a:ln>
        </p:spPr>
      </p:sp>
      <p:sp>
        <p:nvSpPr>
          <p:cNvPr id="43" name="Text box"/>
          <p:cNvSpPr>
            <a:spLocks noGrp="1"/>
          </p:cNvSpPr>
          <p:nvPr>
            <p:ph type="ctrTitle"/>
          </p:nvPr>
        </p:nvSpPr>
        <p:spPr>
          <a:xfrm rot="0">
            <a:off x="1523999" y="19665"/>
            <a:ext cx="7629525"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Digital Portfolio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Image"/>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sp>
        <p:nvSpPr>
          <p:cNvPr id="45" name="Rectangle"/>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Rectangle"/>
          <p:cNvSpPr>
            <a:spLocks/>
          </p:cNvSpPr>
          <p:nvPr/>
        </p:nvSpPr>
        <p:spPr>
          <a:xfrm rot="0">
            <a:off x="2297370" y="3428448"/>
            <a:ext cx="8610599" cy="1901188"/>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NAME: </a:t>
            </a:r>
            <a:r>
              <a:rPr lang="en-US" altLang="zh-CN" sz="2400" b="0" i="0" u="none" strike="noStrike" kern="1200" cap="none" spc="0" baseline="0">
                <a:solidFill>
                  <a:schemeClr val="tx1"/>
                </a:solidFill>
                <a:latin typeface="Calibri" pitchFamily="0" charset="0"/>
                <a:ea typeface="宋体" pitchFamily="0" charset="0"/>
                <a:cs typeface="Calibri" pitchFamily="0" charset="0"/>
              </a:rPr>
              <a:t>S.Nethran</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NO AND NMID: </a:t>
            </a:r>
            <a:r>
              <a:rPr lang="en-US" altLang="zh-CN" sz="2400" b="0" i="0" u="none" strike="noStrike" kern="1200" cap="none" spc="0" baseline="0">
                <a:solidFill>
                  <a:schemeClr val="tx1"/>
                </a:solidFill>
                <a:latin typeface="Calibri" pitchFamily="0" charset="0"/>
                <a:ea typeface="宋体" pitchFamily="0" charset="0"/>
                <a:cs typeface="Calibri" pitchFamily="0" charset="0"/>
              </a:rPr>
              <a:t>31924U09018</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 </a:t>
            </a:r>
            <a:r>
              <a:rPr lang="en-US" altLang="zh-CN" sz="2400" b="0" i="0" u="none" strike="noStrike" kern="1200" cap="none" spc="0" baseline="0">
                <a:solidFill>
                  <a:schemeClr val="tx1"/>
                </a:solidFill>
                <a:latin typeface="Calibri" pitchFamily="0" charset="0"/>
                <a:ea typeface="宋体" pitchFamily="0" charset="0"/>
                <a:cs typeface="Calibri" pitchFamily="0" charset="0"/>
              </a:rPr>
              <a:t>BCA</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COLLEGE: COLLEGE/ UNIVERSITY</a:t>
            </a:r>
            <a:r>
              <a:rPr lang="en-US" altLang="zh-CN" sz="2400" b="0" i="0" u="none" strike="noStrike" kern="1200" cap="none" spc="0" baseline="0">
                <a:solidFill>
                  <a:schemeClr val="tx1"/>
                </a:solidFill>
                <a:latin typeface="Calibri" pitchFamily="0" charset="0"/>
                <a:ea typeface="宋体" pitchFamily="0" charset="0"/>
                <a:cs typeface="Calibri" pitchFamily="0" charset="0"/>
              </a:rPr>
              <a:t>:Mazharul Uloom College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mc:AlternateContent xmlns:mc="http://schemas.openxmlformats.org/markup-compatibility/2006">
        <mc:Choice xmlns:p14="http://schemas.microsoft.com/office/powerpoint/2010/main" Requires="p14">
          <p:contentPart r:id="rId2">
            <p14:nvContentPartPr>
              <p14:cNvPr id="47" name="Object"/>
              <p14:cNvContentPartPr>
                <a14:cpLocks xmlns:a14="http://schemas.microsoft.com/office/drawing/2010/main" noSelect="1" noChangeArrowheads="1"/>
              </p14:cNvContentPartPr>
              <p14:nvPr/>
            </p14:nvContentPartPr>
            <p14:xfrm>
              <a:off x="7245693" y="3129595"/>
              <a:ext cx="71841" cy="71839"/>
            </p14:xfrm>
          </p:contentPart>
        </mc:Choice>
        <mc:Fallback/>
      </mc:AlternateContent>
      <mc:AlternateContent xmlns:mc="http://schemas.openxmlformats.org/markup-compatibility/2006">
        <mc:Choice xmlns:p14="http://schemas.microsoft.com/office/powerpoint/2010/main" Requires="p14">
          <p:contentPart r:id="rId3">
            <p14:nvContentPartPr>
              <p14:cNvPr id="48" name="Object"/>
              <p14:cNvContentPartPr>
                <a14:cpLocks xmlns:a14="http://schemas.microsoft.com/office/drawing/2010/main" noSelect="1" noChangeArrowheads="1"/>
              </p14:cNvContentPartPr>
              <p14:nvPr/>
            </p14:nvContentPartPr>
            <p14:xfrm>
              <a:off x="6259190" y="3554812"/>
              <a:ext cx="71841" cy="71839"/>
            </p14:xfrm>
          </p:contentPart>
        </mc:Choice>
        <mc:Fallback/>
      </mc:AlternateContent>
      <mc:AlternateContent xmlns:mc="http://schemas.openxmlformats.org/markup-compatibility/2006">
        <mc:Choice xmlns:p14="http://schemas.microsoft.com/office/powerpoint/2010/main" Requires="p14">
          <p:contentPart r:id="rId4">
            <p14:nvContentPartPr>
              <p14:cNvPr id="49" name="Object"/>
              <p14:cNvContentPartPr>
                <a14:cpLocks xmlns:a14="http://schemas.microsoft.com/office/drawing/2010/main" noSelect="1" noChangeArrowheads="1"/>
              </p14:cNvContentPartPr>
              <p14:nvPr/>
            </p14:nvContentPartPr>
            <p14:xfrm>
              <a:off x="5782948" y="3843958"/>
              <a:ext cx="71841" cy="71839"/>
            </p14:xfrm>
          </p:contentPart>
        </mc:Choice>
        <mc:Fallback/>
      </mc:AlternateContent>
      <mc:AlternateContent xmlns:mc="http://schemas.openxmlformats.org/markup-compatibility/2006">
        <mc:Choice xmlns:p14="http://schemas.microsoft.com/office/powerpoint/2010/main" Requires="p14">
          <p:contentPart r:id="rId5">
            <p14:nvContentPartPr>
              <p14:cNvPr id="50" name="Object"/>
              <p14:cNvContentPartPr>
                <a14:cpLocks xmlns:a14="http://schemas.microsoft.com/office/drawing/2010/main" noSelect="1" noChangeArrowheads="1"/>
              </p14:cNvContentPartPr>
              <p14:nvPr/>
            </p14:nvContentPartPr>
            <p14:xfrm>
              <a:off x="6148323" y="3510837"/>
              <a:ext cx="63499" cy="30397"/>
            </p14:xfrm>
          </p:contentPart>
        </mc:Choice>
        <mc:Fallback/>
      </mc:AlternateContent>
      <mc:AlternateContent xmlns:mc="http://schemas.openxmlformats.org/markup-compatibility/2006">
        <mc:Choice xmlns:p14="http://schemas.microsoft.com/office/powerpoint/2010/main" Requires="p14">
          <p:contentPart r:id="rId6">
            <p14:nvContentPartPr>
              <p14:cNvPr id="51" name="Object"/>
              <p14:cNvContentPartPr>
                <a14:cpLocks xmlns:a14="http://schemas.microsoft.com/office/drawing/2010/main" noSelect="1" noChangeArrowheads="1"/>
              </p14:cNvContentPartPr>
              <p14:nvPr/>
            </p14:nvContentPartPr>
            <p14:xfrm>
              <a:off x="6291534" y="3267648"/>
              <a:ext cx="71841" cy="71839"/>
            </p14:xfrm>
          </p:contentPart>
        </mc:Choice>
        <mc:Fallback/>
      </mc:AlternateContent>
      <p:pic>
        <p:nvPicPr>
          <p:cNvPr id="289" name="Image"/>
          <p:cNvPicPr>
            <a:picLocks noChangeAspect="1"/>
          </p:cNvPicPr>
          <p:nvPr/>
        </p:nvPicPr>
        <p:blipFill>
          <a:blip r:embed="rId7" cstate="print"/>
          <a:stretch>
            <a:fillRect/>
          </a:stretch>
        </p:blipFill>
        <p:spPr>
          <a:xfrm rot="36386">
            <a:off x="3775481" y="897796"/>
            <a:ext cx="1893310" cy="1798395"/>
          </a:xfrm>
          <a:prstGeom prst="rect"/>
          <a:noFill/>
          <a:ln w="12700" cmpd="sng" cap="flat">
            <a:noFill/>
            <a:prstDash val="solid"/>
            <a:miter/>
          </a:ln>
        </p:spPr>
      </p:pic>
    </p:spTree>
    <p:extLst>
      <p:ext uri="{BB962C8B-B14F-4D97-AF65-F5344CB8AC3E}">
        <p14:creationId xmlns:p14="http://schemas.microsoft.com/office/powerpoint/2010/main" val="2013276491"/>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51" name="Rectangle"/>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252"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253"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254"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255" name="Image"/>
          <p:cNvPicPr>
            <a:picLocks/>
          </p:cNvPicPr>
          <p:nvPr/>
        </p:nvPicPr>
        <p:blipFill>
          <a:blip r:embed="rId1" cstate="print"/>
          <a:stretch>
            <a:fillRect/>
          </a:stretch>
        </p:blipFill>
        <p:spPr>
          <a:xfrm rot="0">
            <a:off x="66675" y="3381373"/>
            <a:ext cx="2466975" cy="3419473"/>
          </a:xfrm>
          <a:prstGeom prst="rect"/>
          <a:noFill/>
          <a:ln w="12700" cmpd="sng" cap="flat">
            <a:noFill/>
            <a:prstDash val="solid"/>
            <a:miter/>
          </a:ln>
        </p:spPr>
      </p:pic>
      <p:sp>
        <p:nvSpPr>
          <p:cNvPr id="256" name="Text box"/>
          <p:cNvSpPr>
            <a:spLocks noGrp="1"/>
          </p:cNvSpPr>
          <p:nvPr>
            <p:ph type="title"/>
          </p:nvPr>
        </p:nvSpPr>
        <p:spPr>
          <a:xfrm rot="0">
            <a:off x="739774" y="654938"/>
            <a:ext cx="848042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RESULTS AND SCREENSHOTS</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257" name="Rectangle"/>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258" name="Rectangle"/>
          <p:cNvSpPr>
            <a:spLocks/>
          </p:cNvSpPr>
          <p:nvPr/>
        </p:nvSpPr>
        <p:spPr>
          <a:xfrm rot="0">
            <a:off x="2743200" y="2354703"/>
            <a:ext cx="8534019" cy="948688"/>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259" name="Rectangle"/>
          <p:cNvSpPr>
            <a:spLocks/>
          </p:cNvSpPr>
          <p:nvPr/>
        </p:nvSpPr>
        <p:spPr>
          <a:xfrm rot="0">
            <a:off x="2524086" y="1285855"/>
            <a:ext cx="4762425" cy="40728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4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4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pitchFamily="0" charset="0"/>
                <a:ea typeface="宋体" pitchFamily="0" charset="0"/>
                <a:cs typeface="Lucida Sans" pitchFamily="0" charset="0"/>
              </a:rPr>
              <a:t>Successfully designed and hosted digital portfolio</a:t>
            </a:r>
            <a:endParaRPr lang="en-US" altLang="zh-CN" sz="24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4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pitchFamily="0" charset="0"/>
                <a:ea typeface="宋体" pitchFamily="0" charset="0"/>
                <a:cs typeface="Lucida Sans" pitchFamily="0" charset="0"/>
              </a:rPr>
              <a:t>Accessible across devices</a:t>
            </a:r>
            <a:endParaRPr lang="en-US" altLang="zh-CN" sz="24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4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pitchFamily="0" charset="0"/>
                <a:ea typeface="宋体" pitchFamily="0" charset="0"/>
                <a:cs typeface="Lucida Sans" pitchFamily="0" charset="0"/>
              </a:rPr>
              <a:t>Screenshots of the homepage, projects section, and contact form</a:t>
            </a:r>
            <a:endParaRPr lang="en-US" altLang="zh-CN" sz="24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4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1569606479"/>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71"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272"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273"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274" name="Image"/>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275" name="Text box"/>
          <p:cNvSpPr>
            <a:spLocks noGrp="1"/>
          </p:cNvSpPr>
          <p:nvPr>
            <p:ph type="title"/>
          </p:nvPr>
        </p:nvSpPr>
        <p:spPr>
          <a:xfrm rot="0">
            <a:off x="755332" y="385444"/>
            <a:ext cx="4578668" cy="737233"/>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CONCLUSION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276" name="Rectangle"/>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277" name="Rectangle"/>
          <p:cNvSpPr>
            <a:spLocks/>
          </p:cNvSpPr>
          <p:nvPr/>
        </p:nvSpPr>
        <p:spPr>
          <a:xfrm rot="0">
            <a:off x="1276330" y="1695424"/>
            <a:ext cx="6257936" cy="48063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Droid Sans" pitchFamily="0" charset="0"/>
                <a:ea typeface="宋体" pitchFamily="0" charset="0"/>
                <a:cs typeface="Lucida Sans" pitchFamily="0" charset="0"/>
              </a:rPr>
              <a:t>The digital portfolio provides an effective way to highlight skills and achievements. It helps students and professionals showcase their profiles in an interactive, modern, and professional manner, making them stand out in academic and career opportunities.</a:t>
            </a:r>
            <a:endParaRPr lang="en-US" altLang="zh-CN" sz="2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2074403722"/>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grpSp>
        <p:nvGrpSpPr>
          <p:cNvPr id="87" name="Combination"/>
          <p:cNvGrpSpPr>
            <a:grpSpLocks/>
          </p:cNvGrpSpPr>
          <p:nvPr/>
        </p:nvGrpSpPr>
        <p:grpSpPr>
          <a:xfrm>
            <a:off x="7448612" y="0"/>
            <a:ext cx="4743793" cy="6858466"/>
            <a:chOff x="7448612" y="0"/>
            <a:chExt cx="4743793" cy="6858466"/>
          </a:xfrm>
        </p:grpSpPr>
        <p:sp>
          <p:nvSpPr>
            <p:cNvPr id="78"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3"/>
                  </a:lnTo>
                </a:path>
              </a:pathLst>
            </a:custGeom>
            <a:noFill/>
            <a:ln w="9525" cmpd="sng" cap="flat">
              <a:solidFill>
                <a:srgbClr val="5FCAEE"/>
              </a:solidFill>
              <a:prstDash val="solid"/>
              <a:round/>
            </a:ln>
          </p:spPr>
        </p:sp>
        <p:sp>
          <p:nvSpPr>
            <p:cNvPr id="79"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80"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81"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4" y="0"/>
                  </a:moveTo>
                  <a:lnTo>
                    <a:pt x="0" y="0"/>
                  </a:lnTo>
                  <a:lnTo>
                    <a:pt x="10083" y="21599"/>
                  </a:lnTo>
                  <a:lnTo>
                    <a:pt x="21594" y="21599"/>
                  </a:lnTo>
                  <a:lnTo>
                    <a:pt x="21594" y="0"/>
                  </a:lnTo>
                  <a:close/>
                </a:path>
              </a:pathLst>
            </a:custGeom>
            <a:solidFill>
              <a:srgbClr val="5FCAEE">
                <a:alpha val="20000"/>
              </a:srgbClr>
            </a:solidFill>
            <a:ln cmpd="sng" cap="flat">
              <a:noFill/>
              <a:prstDash val="solid"/>
              <a:miter/>
            </a:ln>
          </p:spPr>
        </p:sp>
        <p:sp>
          <p:nvSpPr>
            <p:cNvPr id="82"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83"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84"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85"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86"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88"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89"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90"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9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92" name="Text box"/>
          <p:cNvSpPr>
            <a:spLocks noGrp="1"/>
          </p:cNvSpPr>
          <p:nvPr>
            <p:ph type="title"/>
          </p:nvPr>
        </p:nvSpPr>
        <p:spPr>
          <a:xfrm rot="0">
            <a:off x="739774" y="829626"/>
            <a:ext cx="3909695" cy="13119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95" name="Combination"/>
          <p:cNvGrpSpPr>
            <a:grpSpLocks/>
          </p:cNvGrpSpPr>
          <p:nvPr/>
        </p:nvGrpSpPr>
        <p:grpSpPr>
          <a:xfrm>
            <a:off x="466725" y="6410325"/>
            <a:ext cx="3705224" cy="295275"/>
            <a:chOff x="466725" y="6410325"/>
            <a:chExt cx="3705224" cy="295275"/>
          </a:xfrm>
        </p:grpSpPr>
        <p:pic>
          <p:nvPicPr>
            <p:cNvPr id="93" name="Image"/>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pic>
          <p:nvPicPr>
            <p:cNvPr id="94" name="Image"/>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96" name="Rectangle"/>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97" name="Rectangle" descr="*#TXT_SIGN#*"/>
          <p:cNvSpPr>
            <a:spLocks/>
          </p:cNvSpPr>
          <p:nvPr/>
        </p:nvSpPr>
        <p:spPr>
          <a:xfrm rot="0">
            <a:off x="2398286" y="2348897"/>
            <a:ext cx="4614069" cy="2152649"/>
          </a:xfrm>
          <a:prstGeom prst="rect"/>
          <a:noFill/>
          <a:ln w="12700" cmpd="sng" cap="flat">
            <a:noFill/>
            <a:prstDash val="solid"/>
            <a:miter/>
          </a:ln>
        </p:spPr>
        <p:txBody>
          <a:bodyPr vert="horz" wrap="square" lIns="76200" tIns="76200" rIns="76200" bIns="76200" anchor="t" anchorCtr="0">
            <a:prstTxWarp prst="textNoShape"/>
            <a:spAutoFit/>
          </a:bodyPr>
          <a:lstStyle/>
          <a:p>
            <a:pPr marL="0" indent="0" algn="l">
              <a:lnSpc>
                <a:spcPct val="100000"/>
              </a:lnSpc>
              <a:spcBef>
                <a:spcPts val="0"/>
              </a:spcBef>
              <a:spcAft>
                <a:spcPts val="0"/>
              </a:spcAft>
              <a:buNone/>
            </a:pPr>
            <a:r>
              <a:rPr lang="en-US" altLang="zh-CN" sz="4400" b="0" i="0" u="none" strike="noStrike" kern="1200" cap="none" spc="0" baseline="0">
                <a:solidFill>
                  <a:schemeClr val="tx1"/>
                </a:solidFill>
                <a:latin typeface="Droid Sans" pitchFamily="0" charset="0"/>
                <a:ea typeface="宋体" pitchFamily="0" charset="0"/>
                <a:cs typeface="Lucida Sans" pitchFamily="0" charset="0"/>
              </a:rPr>
              <a:t>PERSONAL DIGITAL PORTFOLIO </a:t>
            </a:r>
            <a:endParaRPr lang="zh-CN" altLang="en-US" sz="44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351181332"/>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109"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599" y="0"/>
                </a:moveTo>
                <a:lnTo>
                  <a:pt x="0" y="0"/>
                </a:lnTo>
                <a:lnTo>
                  <a:pt x="0" y="21595"/>
                </a:lnTo>
                <a:lnTo>
                  <a:pt x="21599" y="21595"/>
                </a:lnTo>
                <a:lnTo>
                  <a:pt x="21599" y="0"/>
                </a:lnTo>
                <a:close/>
              </a:path>
            </a:pathLst>
          </a:custGeom>
          <a:solidFill>
            <a:srgbClr val="F1F1F1"/>
          </a:solidFill>
          <a:ln cmpd="sng" cap="flat">
            <a:noFill/>
            <a:prstDash val="solid"/>
            <a:miter/>
          </a:ln>
        </p:spPr>
      </p:sp>
      <p:grpSp>
        <p:nvGrpSpPr>
          <p:cNvPr id="119" name="Combination"/>
          <p:cNvGrpSpPr>
            <a:grpSpLocks/>
          </p:cNvGrpSpPr>
          <p:nvPr/>
        </p:nvGrpSpPr>
        <p:grpSpPr>
          <a:xfrm>
            <a:off x="7448612" y="0"/>
            <a:ext cx="4743793" cy="6858466"/>
            <a:chOff x="7448612" y="0"/>
            <a:chExt cx="4743793" cy="6858466"/>
          </a:xfrm>
        </p:grpSpPr>
        <p:sp>
          <p:nvSpPr>
            <p:cNvPr id="110"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3"/>
                  </a:lnTo>
                </a:path>
              </a:pathLst>
            </a:custGeom>
            <a:noFill/>
            <a:ln w="9525" cmpd="sng" cap="flat">
              <a:solidFill>
                <a:srgbClr val="5FCAEE"/>
              </a:solidFill>
              <a:prstDash val="solid"/>
              <a:round/>
            </a:ln>
          </p:spPr>
        </p:sp>
        <p:sp>
          <p:nvSpPr>
            <p:cNvPr id="111"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112"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113"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4" y="0"/>
                  </a:moveTo>
                  <a:lnTo>
                    <a:pt x="0" y="0"/>
                  </a:lnTo>
                  <a:lnTo>
                    <a:pt x="10083" y="21599"/>
                  </a:lnTo>
                  <a:lnTo>
                    <a:pt x="21594" y="21599"/>
                  </a:lnTo>
                  <a:lnTo>
                    <a:pt x="21594" y="0"/>
                  </a:lnTo>
                  <a:close/>
                </a:path>
              </a:pathLst>
            </a:custGeom>
            <a:solidFill>
              <a:srgbClr val="5FCAEE">
                <a:alpha val="20000"/>
              </a:srgbClr>
            </a:solidFill>
            <a:ln cmpd="sng" cap="flat">
              <a:noFill/>
              <a:prstDash val="solid"/>
              <a:miter/>
            </a:ln>
          </p:spPr>
        </p:sp>
        <p:sp>
          <p:nvSpPr>
            <p:cNvPr id="114"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5"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116"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117"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118"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120"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1" name="Rectangle"/>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22"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58" y="3161"/>
                </a:lnTo>
                <a:lnTo>
                  <a:pt x="1473" y="5347"/>
                </a:lnTo>
                <a:lnTo>
                  <a:pt x="383" y="7928"/>
                </a:lnTo>
                <a:lnTo>
                  <a:pt x="0" y="10800"/>
                </a:lnTo>
                <a:lnTo>
                  <a:pt x="383" y="13671"/>
                </a:lnTo>
                <a:lnTo>
                  <a:pt x="1473" y="16250"/>
                </a:lnTo>
                <a:lnTo>
                  <a:pt x="3158" y="18436"/>
                </a:lnTo>
                <a:lnTo>
                  <a:pt x="5349" y="20124"/>
                </a:lnTo>
                <a:lnTo>
                  <a:pt x="7928" y="21214"/>
                </a:lnTo>
                <a:lnTo>
                  <a:pt x="10800" y="21600"/>
                </a:lnTo>
                <a:lnTo>
                  <a:pt x="13668" y="21214"/>
                </a:lnTo>
                <a:lnTo>
                  <a:pt x="16250" y="20124"/>
                </a:lnTo>
                <a:lnTo>
                  <a:pt x="18435" y="18436"/>
                </a:lnTo>
                <a:lnTo>
                  <a:pt x="20124" y="16250"/>
                </a:lnTo>
                <a:lnTo>
                  <a:pt x="21214" y="13671"/>
                </a:lnTo>
                <a:lnTo>
                  <a:pt x="21600" y="10800"/>
                </a:lnTo>
                <a:lnTo>
                  <a:pt x="21214" y="7928"/>
                </a:lnTo>
                <a:lnTo>
                  <a:pt x="20124" y="5347"/>
                </a:lnTo>
                <a:lnTo>
                  <a:pt x="18435" y="3161"/>
                </a:lnTo>
                <a:lnTo>
                  <a:pt x="16250" y="1474"/>
                </a:lnTo>
                <a:lnTo>
                  <a:pt x="13668" y="385"/>
                </a:lnTo>
                <a:lnTo>
                  <a:pt x="10800" y="0"/>
                </a:lnTo>
                <a:close/>
              </a:path>
            </a:pathLst>
          </a:custGeom>
          <a:solidFill>
            <a:srgbClr val="EBEBEB"/>
          </a:solidFill>
          <a:ln cmpd="sng" cap="flat">
            <a:noFill/>
            <a:prstDash val="solid"/>
            <a:miter/>
          </a:ln>
        </p:spPr>
      </p:sp>
      <p:sp>
        <p:nvSpPr>
          <p:cNvPr id="123"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3" y="117"/>
                </a:lnTo>
                <a:lnTo>
                  <a:pt x="7681" y="455"/>
                </a:lnTo>
                <a:lnTo>
                  <a:pt x="6245" y="1003"/>
                </a:lnTo>
                <a:lnTo>
                  <a:pt x="4915" y="1739"/>
                </a:lnTo>
                <a:lnTo>
                  <a:pt x="3710" y="2648"/>
                </a:lnTo>
                <a:lnTo>
                  <a:pt x="2649" y="3713"/>
                </a:lnTo>
                <a:lnTo>
                  <a:pt x="1740" y="4915"/>
                </a:lnTo>
                <a:lnTo>
                  <a:pt x="1002" y="6246"/>
                </a:lnTo>
                <a:lnTo>
                  <a:pt x="456" y="7680"/>
                </a:lnTo>
                <a:lnTo>
                  <a:pt x="115" y="9201"/>
                </a:lnTo>
                <a:lnTo>
                  <a:pt x="0" y="10800"/>
                </a:lnTo>
                <a:lnTo>
                  <a:pt x="115" y="12395"/>
                </a:lnTo>
                <a:lnTo>
                  <a:pt x="456" y="13916"/>
                </a:lnTo>
                <a:lnTo>
                  <a:pt x="1002" y="15352"/>
                </a:lnTo>
                <a:lnTo>
                  <a:pt x="1740" y="16679"/>
                </a:lnTo>
                <a:lnTo>
                  <a:pt x="2649" y="17883"/>
                </a:lnTo>
                <a:lnTo>
                  <a:pt x="3710" y="18950"/>
                </a:lnTo>
                <a:lnTo>
                  <a:pt x="4915" y="19857"/>
                </a:lnTo>
                <a:lnTo>
                  <a:pt x="6245" y="20596"/>
                </a:lnTo>
                <a:lnTo>
                  <a:pt x="7681" y="21142"/>
                </a:lnTo>
                <a:lnTo>
                  <a:pt x="9203" y="21481"/>
                </a:lnTo>
                <a:lnTo>
                  <a:pt x="10800" y="21600"/>
                </a:lnTo>
                <a:lnTo>
                  <a:pt x="12391" y="21481"/>
                </a:lnTo>
                <a:lnTo>
                  <a:pt x="13916" y="21142"/>
                </a:lnTo>
                <a:lnTo>
                  <a:pt x="15349" y="20596"/>
                </a:lnTo>
                <a:lnTo>
                  <a:pt x="16680" y="19857"/>
                </a:lnTo>
                <a:lnTo>
                  <a:pt x="17884" y="18950"/>
                </a:lnTo>
                <a:lnTo>
                  <a:pt x="18950" y="17883"/>
                </a:lnTo>
                <a:lnTo>
                  <a:pt x="19858" y="16679"/>
                </a:lnTo>
                <a:lnTo>
                  <a:pt x="20592" y="15352"/>
                </a:lnTo>
                <a:lnTo>
                  <a:pt x="21138" y="13916"/>
                </a:lnTo>
                <a:lnTo>
                  <a:pt x="21482" y="12395"/>
                </a:lnTo>
                <a:lnTo>
                  <a:pt x="21600" y="10800"/>
                </a:lnTo>
                <a:lnTo>
                  <a:pt x="21482" y="9201"/>
                </a:lnTo>
                <a:lnTo>
                  <a:pt x="21138" y="7680"/>
                </a:lnTo>
                <a:lnTo>
                  <a:pt x="20592" y="6246"/>
                </a:lnTo>
                <a:lnTo>
                  <a:pt x="19858" y="4915"/>
                </a:lnTo>
                <a:lnTo>
                  <a:pt x="18950" y="3713"/>
                </a:lnTo>
                <a:lnTo>
                  <a:pt x="17884" y="2648"/>
                </a:lnTo>
                <a:lnTo>
                  <a:pt x="16680" y="1739"/>
                </a:lnTo>
                <a:lnTo>
                  <a:pt x="15349" y="1003"/>
                </a:lnTo>
                <a:lnTo>
                  <a:pt x="13916" y="455"/>
                </a:lnTo>
                <a:lnTo>
                  <a:pt x="12391" y="117"/>
                </a:lnTo>
                <a:lnTo>
                  <a:pt x="10800" y="0"/>
                </a:lnTo>
                <a:close/>
              </a:path>
            </a:pathLst>
          </a:custGeom>
          <a:solidFill>
            <a:srgbClr val="2D83C3"/>
          </a:solidFill>
          <a:ln cmpd="sng" cap="flat">
            <a:noFill/>
            <a:prstDash val="solid"/>
            <a:miter/>
          </a:ln>
        </p:spPr>
      </p:sp>
      <p:pic>
        <p:nvPicPr>
          <p:cNvPr id="124" name="Image"/>
          <p:cNvPicPr>
            <a:picLocks/>
          </p:cNvPicPr>
          <p:nvPr/>
        </p:nvPicPr>
        <p:blipFill>
          <a:blip r:embed="rId1" cstate="print"/>
          <a:stretch>
            <a:fillRect/>
          </a:stretch>
        </p:blipFill>
        <p:spPr>
          <a:xfrm rot="0">
            <a:off x="10687050" y="6134100"/>
            <a:ext cx="247648" cy="247650"/>
          </a:xfrm>
          <a:prstGeom prst="rect"/>
          <a:noFill/>
          <a:ln w="12700" cmpd="sng" cap="flat">
            <a:noFill/>
            <a:prstDash val="solid"/>
            <a:miter/>
          </a:ln>
        </p:spPr>
      </p:pic>
      <p:grpSp>
        <p:nvGrpSpPr>
          <p:cNvPr id="127" name="Combination"/>
          <p:cNvGrpSpPr>
            <a:grpSpLocks/>
          </p:cNvGrpSpPr>
          <p:nvPr/>
        </p:nvGrpSpPr>
        <p:grpSpPr>
          <a:xfrm>
            <a:off x="47625" y="3819523"/>
            <a:ext cx="4124324" cy="3009896"/>
            <a:chOff x="47625" y="3819523"/>
            <a:chExt cx="4124324" cy="3009896"/>
          </a:xfrm>
        </p:grpSpPr>
        <p:pic>
          <p:nvPicPr>
            <p:cNvPr id="125" name="Image"/>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26" name="Image"/>
            <p:cNvPicPr>
              <a:picLocks/>
            </p:cNvPicPr>
            <p:nvPr/>
          </p:nvPicPr>
          <p:blipFill>
            <a:blip r:embed="rId3" cstate="print"/>
            <a:stretch>
              <a:fillRect/>
            </a:stretch>
          </p:blipFill>
          <p:spPr>
            <a:xfrm rot="0">
              <a:off x="47625" y="3819523"/>
              <a:ext cx="1733550" cy="3009896"/>
            </a:xfrm>
            <a:prstGeom prst="rect"/>
            <a:noFill/>
            <a:ln w="12700" cmpd="sng" cap="flat">
              <a:noFill/>
              <a:prstDash val="solid"/>
              <a:miter/>
            </a:ln>
          </p:spPr>
        </p:pic>
      </p:grpSp>
      <p:sp>
        <p:nvSpPr>
          <p:cNvPr id="128" name="Text box"/>
          <p:cNvSpPr>
            <a:spLocks noGrp="1"/>
          </p:cNvSpPr>
          <p:nvPr>
            <p:ph type="title"/>
          </p:nvPr>
        </p:nvSpPr>
        <p:spPr>
          <a:xfrm rot="0">
            <a:off x="739774" y="445387"/>
            <a:ext cx="2357120" cy="14611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29" name="Rectangle"/>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0" name="Rectangle"/>
          <p:cNvSpPr>
            <a:spLocks/>
          </p:cNvSpPr>
          <p:nvPr/>
        </p:nvSpPr>
        <p:spPr>
          <a:xfrm rot="0">
            <a:off x="2509806" y="1041533"/>
            <a:ext cx="5029200" cy="48063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Tools and Technologies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Portfolio design and Layout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Features and Functionality</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Screenshots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Github</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 Link</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2077469544"/>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45" name="Combination"/>
          <p:cNvGrpSpPr>
            <a:grpSpLocks/>
          </p:cNvGrpSpPr>
          <p:nvPr/>
        </p:nvGrpSpPr>
        <p:grpSpPr>
          <a:xfrm>
            <a:off x="7991475" y="2933700"/>
            <a:ext cx="2762249" cy="3257550"/>
            <a:chOff x="7991475" y="2933700"/>
            <a:chExt cx="2762249" cy="3257550"/>
          </a:xfrm>
        </p:grpSpPr>
        <p:sp>
          <p:nvSpPr>
            <p:cNvPr id="142"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3"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44" name="Image"/>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4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47" name="Text box"/>
          <p:cNvSpPr>
            <a:spLocks noGrp="1"/>
          </p:cNvSpPr>
          <p:nvPr>
            <p:ph type="title"/>
          </p:nvPr>
        </p:nvSpPr>
        <p:spPr>
          <a:xfrm rot="0">
            <a:off x="834071" y="575055"/>
            <a:ext cx="5636895" cy="19596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48" name="Image"/>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49" name="Rectangle"/>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50" name="Rectangle" descr="*#TXT_SIGN#*"/>
          <p:cNvSpPr>
            <a:spLocks/>
          </p:cNvSpPr>
          <p:nvPr/>
        </p:nvSpPr>
        <p:spPr>
          <a:xfrm rot="0">
            <a:off x="4353539" y="4139569"/>
            <a:ext cx="2343113" cy="419100"/>
          </a:xfrm>
          <a:prstGeom prst="rect"/>
          <a:noFill/>
          <a:ln w="12700" cmpd="sng" cap="flat">
            <a:noFill/>
            <a:prstDash val="solid"/>
            <a:miter/>
          </a:ln>
        </p:spPr>
      </p:sp>
      <p:sp>
        <p:nvSpPr>
          <p:cNvPr id="151" name="Rectangle"/>
          <p:cNvSpPr>
            <a:spLocks/>
          </p:cNvSpPr>
          <p:nvPr/>
        </p:nvSpPr>
        <p:spPr>
          <a:xfrm rot="0">
            <a:off x="1333479" y="2371689"/>
            <a:ext cx="4762424" cy="43776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Droid Sans" pitchFamily="0" charset="0"/>
                <a:ea typeface="宋体" pitchFamily="0" charset="0"/>
                <a:cs typeface="Droid Sans" pitchFamily="0" charset="0"/>
              </a:rPr>
              <a:t>In today’s digital world, students and professionals need a platform to showcase their skills, projects, and achievements. A traditional resume is not interactive and fails to demonstrate practical skills effectively.</a:t>
            </a:r>
            <a:endParaRPr lang="en-US" altLang="zh-CN" sz="2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Droid Sans" pitchFamily="0" charset="0"/>
              <a:ea typeface="宋体" pitchFamily="0" charset="0"/>
              <a:cs typeface="Droid Sans" pitchFamily="0" charset="0"/>
            </a:endParaRPr>
          </a:p>
        </p:txBody>
      </p:sp>
    </p:spTree>
    <p:extLst>
      <p:ext uri="{BB962C8B-B14F-4D97-AF65-F5344CB8AC3E}">
        <p14:creationId xmlns:p14="http://schemas.microsoft.com/office/powerpoint/2010/main" val="1229334585"/>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66" name="Combination"/>
          <p:cNvGrpSpPr>
            <a:grpSpLocks/>
          </p:cNvGrpSpPr>
          <p:nvPr/>
        </p:nvGrpSpPr>
        <p:grpSpPr>
          <a:xfrm>
            <a:off x="8658225" y="2647950"/>
            <a:ext cx="3533775" cy="3810000"/>
            <a:chOff x="8658225" y="2647950"/>
            <a:chExt cx="3533775" cy="3810000"/>
          </a:xfrm>
        </p:grpSpPr>
        <p:sp>
          <p:nvSpPr>
            <p:cNvPr id="163"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64"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65" name="Image"/>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67"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68" name="Text box"/>
          <p:cNvSpPr>
            <a:spLocks noGrp="1"/>
          </p:cNvSpPr>
          <p:nvPr>
            <p:ph type="title"/>
          </p:nvPr>
        </p:nvSpPr>
        <p:spPr>
          <a:xfrm rot="0">
            <a:off x="739774" y="829626"/>
            <a:ext cx="5263514" cy="19596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69" name="Image"/>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70" name="Rectangle"/>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71" name="Rectangle"/>
          <p:cNvSpPr>
            <a:spLocks/>
          </p:cNvSpPr>
          <p:nvPr/>
        </p:nvSpPr>
        <p:spPr>
          <a:xfrm rot="0">
            <a:off x="1333479" y="1695424"/>
            <a:ext cx="4762424" cy="5111116"/>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0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endParaRPr lang="en-US" altLang="zh-CN" sz="20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Droid Sans" pitchFamily="0" charset="0"/>
                <a:ea typeface="宋体" pitchFamily="0" charset="0"/>
                <a:cs typeface="Droid Sans" pitchFamily="0" charset="0"/>
              </a:rPr>
              <a:t>This project is a personal digital portfolio website designed to showcase:</a:t>
            </a:r>
            <a:endParaRPr lang="en-US" altLang="zh-CN" sz="20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endParaRPr lang="en-US" altLang="zh-CN" sz="20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Droid Sans" pitchFamily="0" charset="0"/>
                <a:ea typeface="宋体" pitchFamily="0" charset="0"/>
                <a:cs typeface="Droid Sans" pitchFamily="0" charset="0"/>
              </a:rPr>
              <a:t>Academic background</a:t>
            </a:r>
            <a:endParaRPr lang="en-US" altLang="zh-CN" sz="20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endParaRPr lang="en-US" altLang="zh-CN" sz="20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Droid Sans" pitchFamily="0" charset="0"/>
                <a:ea typeface="宋体" pitchFamily="0" charset="0"/>
                <a:cs typeface="Droid Sans" pitchFamily="0" charset="0"/>
              </a:rPr>
              <a:t>Technical skills</a:t>
            </a:r>
            <a:endParaRPr lang="en-US" altLang="zh-CN" sz="20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endParaRPr lang="en-US" altLang="zh-CN" sz="20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Droid Sans" pitchFamily="0" charset="0"/>
                <a:ea typeface="宋体" pitchFamily="0" charset="0"/>
                <a:cs typeface="Droid Sans" pitchFamily="0" charset="0"/>
              </a:rPr>
              <a:t>Projects and achievements</a:t>
            </a:r>
            <a:endParaRPr lang="en-US" altLang="zh-CN" sz="20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endParaRPr lang="en-US" altLang="zh-CN" sz="20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Droid Sans" pitchFamily="0" charset="0"/>
                <a:ea typeface="宋体" pitchFamily="0" charset="0"/>
                <a:cs typeface="Droid Sans" pitchFamily="0" charset="0"/>
              </a:rPr>
              <a:t>Contact details</a:t>
            </a:r>
            <a:endParaRPr lang="en-US" altLang="zh-CN" sz="20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Droid Sans" pitchFamily="0" charset="0"/>
                <a:ea typeface="宋体" pitchFamily="0" charset="0"/>
                <a:cs typeface="Droid Sans" pitchFamily="0" charset="0"/>
              </a:rPr>
              <a:t>It is responsive, user-friendly, and highlights the individual’s strengths in a professional format.</a:t>
            </a:r>
            <a:endParaRPr lang="en-US" altLang="zh-CN" sz="20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endParaRPr lang="en-US" altLang="zh-CN" sz="20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endParaRPr lang="zh-CN" altLang="en-US" sz="2000" b="0" i="0" u="none" strike="noStrike" kern="1200" cap="none" spc="0" baseline="0">
              <a:solidFill>
                <a:schemeClr val="tx1"/>
              </a:solidFill>
              <a:latin typeface="Droid Sans" pitchFamily="0" charset="0"/>
              <a:ea typeface="宋体" pitchFamily="0" charset="0"/>
              <a:cs typeface="Droid Sans" pitchFamily="0" charset="0"/>
            </a:endParaRPr>
          </a:p>
        </p:txBody>
      </p:sp>
    </p:spTree>
    <p:extLst>
      <p:ext uri="{BB962C8B-B14F-4D97-AF65-F5344CB8AC3E}">
        <p14:creationId xmlns:p14="http://schemas.microsoft.com/office/powerpoint/2010/main" val="1830980974"/>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3"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8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8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86" name="Text box"/>
          <p:cNvSpPr>
            <a:spLocks noGrp="1"/>
          </p:cNvSpPr>
          <p:nvPr>
            <p:ph type="title"/>
          </p:nvPr>
        </p:nvSpPr>
        <p:spPr>
          <a:xfrm rot="0">
            <a:off x="699452" y="891793"/>
            <a:ext cx="5014595" cy="98806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87" name="Image"/>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88" name="Rectangle"/>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89" name="Rectangle"/>
          <p:cNvSpPr>
            <a:spLocks/>
          </p:cNvSpPr>
          <p:nvPr/>
        </p:nvSpPr>
        <p:spPr>
          <a:xfrm rot="0">
            <a:off x="952485" y="1381104"/>
            <a:ext cx="4762427" cy="60921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endParaRPr lang="en-US" altLang="zh-CN" sz="2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Droid Sans" pitchFamily="0" charset="0"/>
                <a:ea typeface="宋体" pitchFamily="0" charset="0"/>
                <a:cs typeface="Droid Sans" pitchFamily="0" charset="0"/>
              </a:rPr>
              <a:t>Students seeking internships or jobs</a:t>
            </a:r>
            <a:endParaRPr lang="en-US" altLang="zh-CN" sz="2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endParaRPr lang="en-US" altLang="zh-CN" sz="2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Droid Sans" pitchFamily="0" charset="0"/>
                <a:ea typeface="宋体" pitchFamily="0" charset="0"/>
                <a:cs typeface="Droid Sans" pitchFamily="0" charset="0"/>
              </a:rPr>
              <a:t>Job recruiters and HR professionals</a:t>
            </a:r>
            <a:endParaRPr lang="en-US" altLang="zh-CN" sz="2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endParaRPr lang="en-US" altLang="zh-CN" sz="2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Droid Sans" pitchFamily="0" charset="0"/>
                <a:ea typeface="宋体" pitchFamily="0" charset="0"/>
                <a:cs typeface="Droid Sans" pitchFamily="0" charset="0"/>
              </a:rPr>
              <a:t>Faculty members and evaluators</a:t>
            </a:r>
            <a:endParaRPr lang="en-US" altLang="zh-CN" sz="2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endParaRPr lang="en-US" altLang="zh-CN" sz="2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Droid Sans" pitchFamily="0" charset="0"/>
                <a:ea typeface="宋体" pitchFamily="0" charset="0"/>
                <a:cs typeface="Droid Sans" pitchFamily="0" charset="0"/>
              </a:rPr>
              <a:t>Freelance clients</a:t>
            </a:r>
            <a:endParaRPr lang="en-US" altLang="zh-CN" sz="2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endParaRPr lang="en-US" altLang="zh-CN" sz="2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Droid Sans" pitchFamily="0" charset="0"/>
              <a:ea typeface="宋体" pitchFamily="0" charset="0"/>
              <a:cs typeface="Droid Sans" pitchFamily="0" charset="0"/>
            </a:endParaRPr>
          </a:p>
        </p:txBody>
      </p:sp>
    </p:spTree>
    <p:extLst>
      <p:ext uri="{BB962C8B-B14F-4D97-AF65-F5344CB8AC3E}">
        <p14:creationId xmlns:p14="http://schemas.microsoft.com/office/powerpoint/2010/main" val="485383776"/>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201" name="Image"/>
          <p:cNvPicPr>
            <a:picLocks/>
          </p:cNvPicPr>
          <p:nvPr/>
        </p:nvPicPr>
        <p:blipFill>
          <a:blip r:embed="rId1" cstate="print"/>
          <a:stretch>
            <a:fillRect/>
          </a:stretch>
        </p:blipFill>
        <p:spPr>
          <a:xfrm rot="0">
            <a:off x="0" y="1476375"/>
            <a:ext cx="2695574" cy="3248025"/>
          </a:xfrm>
          <a:prstGeom prst="rect"/>
          <a:noFill/>
          <a:ln w="12700" cmpd="sng" cap="flat">
            <a:noFill/>
            <a:prstDash val="solid"/>
            <a:miter/>
          </a:ln>
        </p:spPr>
      </p:pic>
      <p:sp>
        <p:nvSpPr>
          <p:cNvPr id="202"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203"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204"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205" name="Text box"/>
          <p:cNvSpPr>
            <a:spLocks noGrp="1"/>
          </p:cNvSpPr>
          <p:nvPr>
            <p:ph type="title"/>
          </p:nvPr>
        </p:nvSpPr>
        <p:spPr>
          <a:xfrm rot="0">
            <a:off x="558165" y="857885"/>
            <a:ext cx="9763125" cy="55626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TOOLS AND TECHNIQUES</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206" name="Image"/>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207" name="Rectangle"/>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208" name="Rectangle"/>
          <p:cNvSpPr>
            <a:spLocks/>
          </p:cNvSpPr>
          <p:nvPr/>
        </p:nvSpPr>
        <p:spPr>
          <a:xfrm rot="0">
            <a:off x="3362273" y="1476352"/>
            <a:ext cx="4762427" cy="566356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Droid Sans" pitchFamily="0" charset="0"/>
                <a:ea typeface="宋体" pitchFamily="0" charset="0"/>
                <a:cs typeface="Droid Sans" pitchFamily="0" charset="0"/>
              </a:rPr>
              <a:t>HTML, CSS, JavaScript – for frontend design</a:t>
            </a:r>
            <a:endParaRPr lang="en-US" altLang="zh-CN" sz="2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endParaRPr lang="en-US" altLang="zh-CN" sz="2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Droid Sans" pitchFamily="0" charset="0"/>
                <a:ea typeface="宋体" pitchFamily="0" charset="0"/>
                <a:cs typeface="Droid Sans" pitchFamily="0" charset="0"/>
              </a:rPr>
              <a:t>Bootstrap / Tailwind CSS – for responsive styling</a:t>
            </a:r>
            <a:endParaRPr lang="en-US" altLang="zh-CN" sz="2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endParaRPr lang="en-US" altLang="zh-CN" sz="2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Droid Sans" pitchFamily="0" charset="0"/>
                <a:ea typeface="宋体" pitchFamily="0" charset="0"/>
                <a:cs typeface="Droid Sans" pitchFamily="0" charset="0"/>
              </a:rPr>
              <a:t>GitHub Pages / Hosting service – for deployment</a:t>
            </a:r>
            <a:endParaRPr lang="en-US" altLang="zh-CN" sz="2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endParaRPr lang="en-US" altLang="zh-CN" sz="2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Droid Sans" pitchFamily="0" charset="0"/>
                <a:ea typeface="宋体" pitchFamily="0" charset="0"/>
                <a:cs typeface="Droid Sans" pitchFamily="0" charset="0"/>
              </a:rPr>
              <a:t>VS Code – for development</a:t>
            </a:r>
            <a:endParaRPr lang="en-US" altLang="zh-CN" sz="2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endParaRPr lang="en-US" altLang="zh-CN" sz="2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Droid Sans" pitchFamily="0" charset="0"/>
              <a:ea typeface="宋体" pitchFamily="0" charset="0"/>
              <a:cs typeface="Droid Sans" pitchFamily="0" charset="0"/>
            </a:endParaRPr>
          </a:p>
        </p:txBody>
      </p:sp>
    </p:spTree>
    <p:extLst>
      <p:ext uri="{BB962C8B-B14F-4D97-AF65-F5344CB8AC3E}">
        <p14:creationId xmlns:p14="http://schemas.microsoft.com/office/powerpoint/2010/main" val="11168482"/>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0"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221" name="Image"/>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222" name="Rectangle"/>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8</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223" name="Rectangle"/>
          <p:cNvSpPr>
            <a:spLocks/>
          </p:cNvSpPr>
          <p:nvPr/>
        </p:nvSpPr>
        <p:spPr>
          <a:xfrm rot="0">
            <a:off x="739774" y="291147"/>
            <a:ext cx="8794750" cy="613409"/>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000" b="1" i="0" u="none" strike="noStrike" kern="1200" cap="none" spc="15" baseline="0">
                <a:solidFill>
                  <a:schemeClr val="tx1"/>
                </a:solidFill>
                <a:latin typeface="Trebuchet MS" pitchFamily="0" charset="0"/>
                <a:ea typeface="宋体" pitchFamily="0" charset="0"/>
                <a:cs typeface="Trebuchet MS" pitchFamily="0" charset="0"/>
              </a:rPr>
              <a:t>POTFOLIO DESIGN AND LAYOUT</a:t>
            </a:r>
            <a:endParaRPr lang="zh-CN" altLang="en-US" sz="40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224"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225" name="Rectangle"/>
          <p:cNvSpPr>
            <a:spLocks/>
          </p:cNvSpPr>
          <p:nvPr/>
        </p:nvSpPr>
        <p:spPr>
          <a:xfrm rot="0">
            <a:off x="742937" y="1123931"/>
            <a:ext cx="6277389" cy="55206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pitchFamily="0" charset="0"/>
                <a:ea typeface="宋体" pitchFamily="0" charset="0"/>
                <a:cs typeface="Lucida Sans" pitchFamily="0" charset="0"/>
              </a:rPr>
              <a:t>Modern, clean, and mobile-responsive design</a:t>
            </a:r>
            <a:endParaRPr lang="en-US" altLang="zh-CN" sz="24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4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pitchFamily="0" charset="0"/>
                <a:ea typeface="宋体" pitchFamily="0" charset="0"/>
                <a:cs typeface="Lucida Sans" pitchFamily="0" charset="0"/>
              </a:rPr>
              <a:t>Separate sections for:</a:t>
            </a:r>
            <a:endParaRPr lang="en-US" altLang="zh-CN" sz="24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4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pitchFamily="0" charset="0"/>
                <a:ea typeface="宋体" pitchFamily="0" charset="0"/>
                <a:cs typeface="Lucida Sans" pitchFamily="0" charset="0"/>
              </a:rPr>
              <a:t>About Me</a:t>
            </a:r>
            <a:endParaRPr lang="en-US" altLang="zh-CN" sz="24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4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pitchFamily="0" charset="0"/>
                <a:ea typeface="宋体" pitchFamily="0" charset="0"/>
                <a:cs typeface="Lucida Sans" pitchFamily="0" charset="0"/>
              </a:rPr>
              <a:t>Skills</a:t>
            </a:r>
            <a:endParaRPr lang="en-US" altLang="zh-CN" sz="24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4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pitchFamily="0" charset="0"/>
                <a:ea typeface="宋体" pitchFamily="0" charset="0"/>
                <a:cs typeface="Lucida Sans" pitchFamily="0" charset="0"/>
              </a:rPr>
              <a:t>Projects</a:t>
            </a:r>
            <a:endParaRPr lang="en-US" altLang="zh-CN" sz="24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4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pitchFamily="0" charset="0"/>
                <a:ea typeface="宋体" pitchFamily="0" charset="0"/>
                <a:cs typeface="Lucida Sans" pitchFamily="0" charset="0"/>
              </a:rPr>
              <a:t>Education</a:t>
            </a:r>
            <a:endParaRPr lang="en-US" altLang="zh-CN" sz="24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4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pitchFamily="0" charset="0"/>
                <a:ea typeface="宋体" pitchFamily="0" charset="0"/>
                <a:cs typeface="Lucida Sans" pitchFamily="0" charset="0"/>
              </a:rPr>
              <a:t>Contact Information</a:t>
            </a:r>
            <a:endParaRPr lang="en-US" altLang="zh-CN" sz="24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4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pitchFamily="0" charset="0"/>
                <a:ea typeface="宋体" pitchFamily="0" charset="0"/>
                <a:cs typeface="Lucida Sans" pitchFamily="0" charset="0"/>
              </a:rPr>
              <a:t>Attractive color scheme with easy navigation </a:t>
            </a:r>
            <a:endParaRPr lang="zh-CN" altLang="en-US" sz="24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2032548707"/>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37" name="Text box"/>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FEATURES AND FUNCTIONALITY</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238" name="Rectangle" descr="*#TXT_SIGN#*"/>
          <p:cNvSpPr>
            <a:spLocks/>
          </p:cNvSpPr>
          <p:nvPr/>
        </p:nvSpPr>
        <p:spPr>
          <a:xfrm rot="0">
            <a:off x="5715592" y="3053736"/>
            <a:ext cx="2343113" cy="419100"/>
          </a:xfrm>
          <a:prstGeom prst="rect"/>
          <a:noFill/>
          <a:ln w="12700" cmpd="sng" cap="flat">
            <a:noFill/>
            <a:prstDash val="solid"/>
            <a:miter/>
          </a:ln>
        </p:spPr>
      </p:sp>
      <p:sp>
        <p:nvSpPr>
          <p:cNvPr id="239" name="Rectangle"/>
          <p:cNvSpPr>
            <a:spLocks/>
          </p:cNvSpPr>
          <p:nvPr/>
        </p:nvSpPr>
        <p:spPr>
          <a:xfrm rot="0">
            <a:off x="752463" y="1571600"/>
            <a:ext cx="7935497" cy="43776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Droid Sans" pitchFamily="0" charset="0"/>
                <a:ea typeface="宋体" pitchFamily="0" charset="0"/>
                <a:cs typeface="Lucida Sans" pitchFamily="0" charset="0"/>
              </a:rPr>
              <a:t>Responsive layout (works on mobile, tablet, desktop)</a:t>
            </a:r>
            <a:endParaRPr lang="en-US" altLang="zh-CN" sz="2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Droid Sans" pitchFamily="0" charset="0"/>
                <a:ea typeface="宋体" pitchFamily="0" charset="0"/>
                <a:cs typeface="Lucida Sans" pitchFamily="0" charset="0"/>
              </a:rPr>
              <a:t>Resume download option</a:t>
            </a:r>
            <a:endParaRPr lang="en-US" altLang="zh-CN" sz="2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Droid Sans" pitchFamily="0" charset="0"/>
                <a:ea typeface="宋体" pitchFamily="0" charset="0"/>
                <a:cs typeface="Lucida Sans" pitchFamily="0" charset="0"/>
              </a:rPr>
              <a:t>Project showcase with screenshots</a:t>
            </a:r>
            <a:endParaRPr lang="en-US" altLang="zh-CN" sz="2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Droid Sans" pitchFamily="0" charset="0"/>
                <a:ea typeface="宋体" pitchFamily="0" charset="0"/>
                <a:cs typeface="Lucida Sans" pitchFamily="0" charset="0"/>
              </a:rPr>
              <a:t>Social media / GitHub / LinkedIn links</a:t>
            </a:r>
            <a:endParaRPr lang="en-US" altLang="zh-CN" sz="2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Droid Sans" pitchFamily="0" charset="0"/>
                <a:ea typeface="宋体" pitchFamily="0" charset="0"/>
                <a:cs typeface="Lucida Sans" pitchFamily="0" charset="0"/>
              </a:rPr>
              <a:t>Contact form integration </a:t>
            </a:r>
            <a:endParaRPr lang="zh-CN" altLang="en-US" sz="2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82602520"/>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363</TotalTime>
  <Application>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Mobile phone user</cp:lastModifiedBy>
  <cp:revision>22</cp:revision>
  <dcterms:created xsi:type="dcterms:W3CDTF">2024-03-29T15:07:22Z</dcterms:created>
  <dcterms:modified xsi:type="dcterms:W3CDTF">2025-09-02T09:06:32Z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ies>
</file>