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1023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" units="1/dev"/>
        </inkml:channelProperties>
      </inkml:inkSource>
      <inkml:timestamp xml:id="ts0" timeString="2025-09-04T15:49:40"/>
    </inkml:context>
    <inkml:brush xml:id="br0">
      <inkml:brushProperty name="width" value="0.07054674" units="cm"/>
      <inkml:brushProperty name="height" value="0.07054674" units="cm"/>
      <inkml:brushProperty name="fitToCurve" value="1"/>
      <inkml:brushProperty name="color" value="#000000"/>
    </inkml:brush>
  </inkml:definitions>
  <inkml:annotation type="path"> 0 0 1, 29 29 1, 59 59 1</inkml:annotation>
  <inkml:annotation type="data">ACAcA4CABAAAAAAAHQIsLAMERWlIERH2+jxCCgUDgmCCYA==
</inkml:annotation>
  <inkml:annotation type="types">AAEB
</inkml:annotation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1023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" units="1/dev"/>
        </inkml:channelProperties>
      </inkml:inkSource>
      <inkml:timestamp xml:id="ts0" timeString="2025-09-04T15:49:40"/>
    </inkml:context>
    <inkml:brush xml:id="br0">
      <inkml:brushProperty name="width" value="0.07054674" units="cm"/>
      <inkml:brushProperty name="height" value="0.07054674" units="cm"/>
      <inkml:brushProperty name="fitToCurve" value="1"/>
      <inkml:brushProperty name="color" value="#000000"/>
    </inkml:brush>
  </inkml:definitions>
  <inkml:annotation type="path"> 0 0 1, 29 29 1, 59 59 1</inkml:annotation>
  <inkml:annotation type="data">ACAcA4CABAAAAAAAHQIsLAMERWlIERH2+jxCCgUDgmCCYA==
</inkml:annotation>
  <inkml:annotation type="types">AAEB
</inkml:annotation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1023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" units="1/dev"/>
        </inkml:channelProperties>
      </inkml:inkSource>
      <inkml:timestamp xml:id="ts0" timeString="2025-09-04T15:49:40"/>
    </inkml:context>
    <inkml:brush xml:id="br0">
      <inkml:brushProperty name="width" value="0.07054674" units="cm"/>
      <inkml:brushProperty name="height" value="0.07054674" units="cm"/>
      <inkml:brushProperty name="fitToCurve" value="1"/>
      <inkml:brushProperty name="color" value="#000000"/>
    </inkml:brush>
  </inkml:definitions>
  <inkml:annotation type="path"> 0 0 1, 29 29 1, 59 59 1</inkml:annotation>
  <inkml:annotation type="data">ACAcA4CABAAAAAAAHQIsLAMERWlIERH2+jxCCgUDgmCCYA==
</inkml:annotation>
  <inkml:annotation type="types">AAEB
</inkml:annotation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1023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" units="1/dev"/>
        </inkml:channelProperties>
      </inkml:inkSource>
      <inkml:timestamp xml:id="ts0" timeString="2025-09-04T15:49:40"/>
    </inkml:context>
    <inkml:brush xml:id="br0">
      <inkml:brushProperty name="width" value="0.10556755" units="cm"/>
      <inkml:brushProperty name="height" value="0.10556755" units="cm"/>
      <inkml:brushProperty name="fitToCurve" value="1"/>
      <inkml:brushProperty name="color" value="#000000"/>
    </inkml:brush>
  </inkml:definitions>
  <inkml:trace contextRef="#ctx0" brushRef="#br0"> 3 3 1023, 3 3 204,</inkml:trace>
  <inkml:annotation type="path"> 44 0 1, 44 44 1, 44 44 1</inkml:annotation>
  <inkml:annotation type="data">ACwcA4CABAAAAAAAHQIeJAMERWlIEQUBOBEFK+FBCg4DgudAgnOggn8NxfxqSA==
</inkml:annotation>
  <inkml:annotation type="types">AAEB
</inkml:annotation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1023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" units="1/dev"/>
        </inkml:channelProperties>
      </inkml:inkSource>
      <inkml:timestamp xml:id="ts0" timeString="2025-09-04T15:49:40"/>
    </inkml:context>
    <inkml:brush xml:id="br0">
      <inkml:brushProperty name="width" value="0.07054674" units="cm"/>
      <inkml:brushProperty name="height" value="0.07054674" units="cm"/>
      <inkml:brushProperty name="fitToCurve" value="1"/>
      <inkml:brushProperty name="color" value="#000000"/>
    </inkml:brush>
  </inkml:definitions>
  <inkml:annotation type="path"> 0 0 1, 59 59 1, 104 104 1</inkml:annotation>
  <inkml:annotation type="data">ACIcA4CABAAAAAAAHQIsLAMERWlIEREFK+FBCgcDgniggnig
</inkml:annotation>
  <inkml:annotation type="types">AAEB
</inkml:annotation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Text box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Text box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9/4/2025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Object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Text box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33723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6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6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6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6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6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6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6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6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6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6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7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7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72" name="Object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73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7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4009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5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5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5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5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5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5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5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5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5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6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6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6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6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6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6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6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6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6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69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370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37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928123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7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8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8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8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8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8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8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8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8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8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8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9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9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9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9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9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9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9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97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398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39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17527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7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8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2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0090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0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1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7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656621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1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2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0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280154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2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2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2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2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2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2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2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2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2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2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3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31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32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3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09926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4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4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4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4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4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4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4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4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4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5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5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5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5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5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5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5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5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5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59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60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6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74831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7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7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7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7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7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7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7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7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7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7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8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8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8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8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8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8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8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8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88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89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9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27270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9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9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9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0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0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0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0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0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0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0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0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0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0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1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1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1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1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1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15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316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31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022367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2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2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2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2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2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2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2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2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2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3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3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3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3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3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3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3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3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3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39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340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34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303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4399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19282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883875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6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7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3" name="Text box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Text box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35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84152"/>
      </p:ext>
    </p:extLst>
  </p:cSld>
  <p:clrMapOvr>
    <a:masterClrMapping/>
  </p:clrMapOvr>
  <p:hf sldNum="0"/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9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0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1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2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3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5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86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87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88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146118"/>
      </p:ext>
    </p:extLst>
  </p:cSld>
  <p:clrMapOvr>
    <a:masterClrMapping/>
  </p:clrMapOvr>
  <p:hf sldNum="0"/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394260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277901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57582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Text box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36031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9135263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41651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372908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38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Text box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9/4/2025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346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customXml" Target="../ink/ink1.xml"/><Relationship Id="rId3" Type="http://schemas.openxmlformats.org/officeDocument/2006/relationships/customXml" Target="../ink/ink2.xml"/><Relationship Id="rId4" Type="http://schemas.openxmlformats.org/officeDocument/2006/relationships/customXml" Target="../ink/ink3.xml"/><Relationship Id="rId5" Type="http://schemas.openxmlformats.org/officeDocument/2006/relationships/customXml" Target="../ink/ink4.xml"/><Relationship Id="rId6" Type="http://schemas.openxmlformats.org/officeDocument/2006/relationships/customXml" Target="../ink/ink5.xml"/><Relationship Id="rId7" Type="http://schemas.openxmlformats.org/officeDocument/2006/relationships/image" Target="../media/2.jpg"/><Relationship Id="rId8" Type="http://schemas.openxmlformats.org/officeDocument/2006/relationships/slideLayout" Target="../slideLayouts/slideLayout12.xml"/><Relationship Id="rId9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1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image" Target="../media/3.png"/><Relationship Id="rId3" Type="http://schemas.openxmlformats.org/officeDocument/2006/relationships/image" Target="../media/5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Combination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7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7" y="21600"/>
                </a:lnTo>
                <a:lnTo>
                  <a:pt x="21600" y="10798"/>
                </a:lnTo>
                <a:lnTo>
                  <a:pt x="16937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Text box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Rectangle"/>
          <p:cNvSpPr>
            <a:spLocks/>
          </p:cNvSpPr>
          <p:nvPr/>
        </p:nvSpPr>
        <p:spPr>
          <a:xfrm rot="0">
            <a:off x="2297370" y="3428448"/>
            <a:ext cx="8610599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S.Nethran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31924U09018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BCA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COLLEGE::Mazharul Uloom 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[Autonomous]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/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Thiruvallur University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r:id="rId2">
            <p14:nvContentPartPr>
              <p14:cNvPr id="47" name="Object"/>
              <p14:cNvContentPartPr>
                <a14:cpLocks xmlns:a14="http://schemas.microsoft.com/office/drawing/2010/main" noSelect="1" noChangeArrowheads="1"/>
              </p14:cNvContentPartPr>
              <p14:nvPr/>
            </p14:nvContentPartPr>
            <p14:xfrm>
              <a:off x="7245693" y="3129595"/>
              <a:ext cx="71841" cy="71839"/>
            </p14:xfrm>
          </p:contentPart>
        </mc:Choice>
        <mc:Fallback/>
      </mc:AlternateContent>
      <mc:AlternateContent xmlns:mc="http://schemas.openxmlformats.org/markup-compatibility/2006">
        <mc:Choice xmlns:p14="http://schemas.microsoft.com/office/powerpoint/2010/main" Requires="p14">
          <p:contentPart r:id="rId3">
            <p14:nvContentPartPr>
              <p14:cNvPr id="48" name="Object"/>
              <p14:cNvContentPartPr>
                <a14:cpLocks xmlns:a14="http://schemas.microsoft.com/office/drawing/2010/main" noSelect="1" noChangeArrowheads="1"/>
              </p14:cNvContentPartPr>
              <p14:nvPr/>
            </p14:nvContentPartPr>
            <p14:xfrm>
              <a:off x="6259190" y="3554812"/>
              <a:ext cx="71841" cy="71839"/>
            </p14:xfrm>
          </p:contentPart>
        </mc:Choice>
        <mc:Fallback/>
      </mc:AlternateContent>
      <mc:AlternateContent xmlns:mc="http://schemas.openxmlformats.org/markup-compatibility/2006">
        <mc:Choice xmlns:p14="http://schemas.microsoft.com/office/powerpoint/2010/main" Requires="p14">
          <p:contentPart r:id="rId4">
            <p14:nvContentPartPr>
              <p14:cNvPr id="49" name="Object"/>
              <p14:cNvContentPartPr>
                <a14:cpLocks xmlns:a14="http://schemas.microsoft.com/office/drawing/2010/main" noSelect="1" noChangeArrowheads="1"/>
              </p14:cNvContentPartPr>
              <p14:nvPr/>
            </p14:nvContentPartPr>
            <p14:xfrm>
              <a:off x="5782948" y="3843958"/>
              <a:ext cx="71841" cy="71839"/>
            </p14:xfrm>
          </p:contentPart>
        </mc:Choice>
        <mc:Fallback/>
      </mc:AlternateContent>
      <mc:AlternateContent xmlns:mc="http://schemas.openxmlformats.org/markup-compatibility/2006">
        <mc:Choice xmlns:p14="http://schemas.microsoft.com/office/powerpoint/2010/main" Requires="p14">
          <p:contentPart r:id="rId5">
            <p14:nvContentPartPr>
              <p14:cNvPr id="50" name="Object"/>
              <p14:cNvContentPartPr>
                <a14:cpLocks xmlns:a14="http://schemas.microsoft.com/office/drawing/2010/main" noSelect="1" noChangeArrowheads="1"/>
              </p14:cNvContentPartPr>
              <p14:nvPr/>
            </p14:nvContentPartPr>
            <p14:xfrm>
              <a:off x="6148323" y="3510837"/>
              <a:ext cx="63499" cy="30397"/>
            </p14:xfrm>
          </p:contentPart>
        </mc:Choice>
        <mc:Fallback/>
      </mc:AlternateContent>
      <mc:AlternateContent xmlns:mc="http://schemas.openxmlformats.org/markup-compatibility/2006">
        <mc:Choice xmlns:p14="http://schemas.microsoft.com/office/powerpoint/2010/main" Requires="p14">
          <p:contentPart r:id="rId6">
            <p14:nvContentPartPr>
              <p14:cNvPr id="51" name="Object"/>
              <p14:cNvContentPartPr>
                <a14:cpLocks xmlns:a14="http://schemas.microsoft.com/office/drawing/2010/main" noSelect="1" noChangeArrowheads="1"/>
              </p14:cNvContentPartPr>
              <p14:nvPr/>
            </p14:nvContentPartPr>
            <p14:xfrm>
              <a:off x="6291534" y="3267648"/>
              <a:ext cx="71841" cy="71839"/>
            </p14:xfrm>
          </p:contentPart>
        </mc:Choice>
        <mc:Fallback/>
      </mc:AlternateContent>
      <p:pic>
        <p:nvPicPr>
          <p:cNvPr id="52" name="Image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0">
            <a:off x="3162251" y="714364"/>
            <a:ext cx="2257471" cy="216218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9480516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Rectangle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3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3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3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346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47" name="Text box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348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349" name="Rectangle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350" name="Rectangle"/>
          <p:cNvSpPr>
            <a:spLocks/>
          </p:cNvSpPr>
          <p:nvPr/>
        </p:nvSpPr>
        <p:spPr>
          <a:xfrm rot="0">
            <a:off x="2743156" y="1047734"/>
            <a:ext cx="9619822" cy="574929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Result: I was successfully designed the digital portfolio project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Student Information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Academic Details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Projects and Achievements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Skills and Tools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Contact Information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Screenshot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(Here you can add the screenshot of your digital portfolio interface. For example:)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Homepage Screenshot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About Me Section Screenshot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Project Showcase Screenshot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Contact Page Screenshot</a:t>
            </a: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874330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37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37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375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76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377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378" name="Rectangle"/>
          <p:cNvSpPr>
            <a:spLocks/>
          </p:cNvSpPr>
          <p:nvPr/>
        </p:nvSpPr>
        <p:spPr>
          <a:xfrm rot="0">
            <a:off x="752463" y="1695424"/>
            <a:ext cx="6783514" cy="2987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The Digital Portfolio Project serves as a structured platform to showcase my academic details, technical skills, and project work in a professional manner. It highlights my abilities, achievements, and practical knowledge through a well-organized layout. This portfolio not only reflects my learning journey but also acts as a reference for future career opportunities and personal growth.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527029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Combination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9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7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9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0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0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03" name="Text box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1311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106" name="Combination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104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5" name="Image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7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8" name="Rectangle" descr="*#TXT_SIGN#*"/>
          <p:cNvSpPr>
            <a:spLocks/>
          </p:cNvSpPr>
          <p:nvPr/>
        </p:nvSpPr>
        <p:spPr>
          <a:xfrm rot="0">
            <a:off x="2398286" y="2348897"/>
            <a:ext cx="4614069" cy="215264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6200" tIns="76200" rIns="76200" bIns="762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PERSONAL DIGITAL PORTFOLIO 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45137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140" name="Combination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131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32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33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4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5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6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7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8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9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4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42" name="Rectangle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58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58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5" y="1739"/>
                </a:lnTo>
                <a:lnTo>
                  <a:pt x="3710" y="2648"/>
                </a:lnTo>
                <a:lnTo>
                  <a:pt x="2649" y="3713"/>
                </a:lnTo>
                <a:lnTo>
                  <a:pt x="1740" y="4915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0" y="18950"/>
                </a:lnTo>
                <a:lnTo>
                  <a:pt x="4915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1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8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8" y="7680"/>
                </a:lnTo>
                <a:lnTo>
                  <a:pt x="20592" y="6246"/>
                </a:lnTo>
                <a:lnTo>
                  <a:pt x="19858" y="4915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1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45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48" name="Combination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46" name="Image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47" name="Image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49" name="Text box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1" name="Rectangle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93137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Combination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73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7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75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7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8" name="Text box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19596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79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0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1" name="Rectangle"/>
          <p:cNvSpPr>
            <a:spLocks/>
          </p:cNvSpPr>
          <p:nvPr/>
        </p:nvSpPr>
        <p:spPr>
          <a:xfrm rot="0">
            <a:off x="3714693" y="2476462"/>
            <a:ext cx="4762427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2" name="Rectangle"/>
          <p:cNvSpPr>
            <a:spLocks/>
          </p:cNvSpPr>
          <p:nvPr/>
        </p:nvSpPr>
        <p:spPr>
          <a:xfrm rot="0">
            <a:off x="1704949" y="2019269"/>
            <a:ext cx="4762427" cy="43586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The “Problem Statement” in a project or research clearly defines the issue you are trying to solve. It sets the foundation for your study or project. Here’s the meaning explained in points: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Gives Context – Provides background information so the reader understands the situation.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Highlights Impact – Explains the negative consequences of not solving the problem.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Justifies the Need – Shows why solving this problem is important (social, technical, educational, environmental, etc.).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599020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Combination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20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20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206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20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209" name="Text box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19596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10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11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12" name="Rectangle"/>
          <p:cNvSpPr>
            <a:spLocks/>
          </p:cNvSpPr>
          <p:nvPr/>
        </p:nvSpPr>
        <p:spPr>
          <a:xfrm rot="0">
            <a:off x="1752572" y="2514560"/>
            <a:ext cx="4762424" cy="35585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 Project Overview is a short summary of the project that explains what it is about, why it is important, and how it will be carried out. It gives a clear idea of the project at a glance.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Project Title – The name of the project.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Introduction – A brief explanation of the topic or idea.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Overview of project – The name of the project digital portfolio and using the project overview.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24916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23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23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237" name="Text box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38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39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40" name="Rectangle"/>
          <p:cNvSpPr>
            <a:spLocks/>
          </p:cNvSpPr>
          <p:nvPr/>
        </p:nvSpPr>
        <p:spPr>
          <a:xfrm rot="0">
            <a:off x="695314" y="2019269"/>
            <a:ext cx="4762427" cy="46253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End users are the final people who actually use a product, system, or service. They are different from developers, administrators, or intermediaries because they directly interact with the finished output.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In software development → End users are the people who install and use the app on their phone or computer.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In education technology → Students and teachers using a learning app are the end users.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In an e-commerce website → Shoppers buying products online are the end users.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50594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6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26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26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266" name="Text box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67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68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69" name="Rectangle"/>
          <p:cNvSpPr>
            <a:spLocks/>
          </p:cNvSpPr>
          <p:nvPr/>
        </p:nvSpPr>
        <p:spPr>
          <a:xfrm rot="0">
            <a:off x="3057478" y="1695424"/>
            <a:ext cx="4762427" cy="43586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IoT Hardware – Sensors (ultrasonic, weight), microcontrollers (Arduino/Raspberry Pi).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Software Platforms – Cloud services (ThingSpeak, Firebase), programming (C, Python).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Techniques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Real-time Monitoring – Wireless data transfer from bins to cloud/mobile app.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Automation &amp; Alerts – Automatic notifications and optimized waste collection routes.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43826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292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93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94" name="Rectangle"/>
          <p:cNvSpPr>
            <a:spLocks/>
          </p:cNvSpPr>
          <p:nvPr/>
        </p:nvSpPr>
        <p:spPr>
          <a:xfrm rot="0">
            <a:off x="739774" y="291147"/>
            <a:ext cx="8794750" cy="6134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95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296" name="Rectangle"/>
          <p:cNvSpPr>
            <a:spLocks/>
          </p:cNvSpPr>
          <p:nvPr/>
        </p:nvSpPr>
        <p:spPr>
          <a:xfrm rot="0">
            <a:off x="742937" y="1609699"/>
            <a:ext cx="4762426" cy="3634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Cover Page – Title, Name, Register Number, Department, College.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About &amp; Project Details – Profile, Project overview, objectives, tools, and techniques.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Skills &amp; Achievements – Technical skills, certifications, and strengths.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Conclusion &amp; Contact – Future scope, summary, and contact details.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94992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319" name="Rectangle" descr="*#TXT_SIGN#*"/>
          <p:cNvSpPr>
            <a:spLocks/>
          </p:cNvSpPr>
          <p:nvPr/>
        </p:nvSpPr>
        <p:spPr>
          <a:xfrm rot="0">
            <a:off x="5715592" y="3053736"/>
            <a:ext cx="2343113" cy="419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320" name="Rectangle"/>
          <p:cNvSpPr>
            <a:spLocks/>
          </p:cNvSpPr>
          <p:nvPr/>
        </p:nvSpPr>
        <p:spPr>
          <a:xfrm rot="0">
            <a:off x="752463" y="1695424"/>
            <a:ext cx="6725225" cy="40728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Real-time Monitoring – Sensors track waste level in bins.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Automatic Alerts – Notifications sent when bins are full.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Data Visualization – Dashboard/app shows waste status and reports.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Optimized Collection – Route planning for efficient garbage pickup.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10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372</TotalTime>
  <Application>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Mobile phone user</cp:lastModifiedBy>
  <cp:revision>22</cp:revision>
  <dcterms:created xsi:type="dcterms:W3CDTF">2024-03-29T15:07:22Z</dcterms:created>
  <dcterms:modified xsi:type="dcterms:W3CDTF">2025-09-04T07:49:40Z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