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0">
              <a:srgbClr val="E2DBCA"/>
            </a:gs>
            <a:gs pos="100000">
              <a:srgbClr val="CAC3B1"/>
            </a:gs>
          </a:gsLst>
          <a:lin ang="5400000"/>
        </a:gradFill>
        <a:effectLst/>
      </p:bgPr>
    </p:bg>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0F641DD2-554B-9CC4-5AAD-B2CE7281AAE5}"/>
              </a:ext>
            </a:extLst>
          </p:cNvPr>
          <p:cNvSpPr/>
          <p:nvPr/>
        </p:nvSpPr>
        <p:spPr>
          <a:xfrm>
            <a:off x="0" y="0"/>
            <a:ext cx="12191996" cy="6858000"/>
          </a:xfrm>
          <a:prstGeom prst="rect">
            <a:avLst/>
          </a:prstGeom>
          <a:blipFill>
            <a:blip r:embed="rId2">
              <a:alphaModFix amt="45000"/>
            </a:blip>
            <a:tile sx="85518" sy="85518" algn="tl"/>
          </a:blipFill>
          <a:ln cap="flat">
            <a:noFill/>
            <a:prstDash val="solid"/>
          </a:ln>
        </p:spPr>
        <p:txBody>
          <a:bodyPr lIns="0" tIns="0" rIns="0" bIns="0"/>
          <a:lstStyle/>
          <a:p>
            <a:endParaRPr lang="en-US"/>
          </a:p>
        </p:txBody>
      </p:sp>
      <p:sp>
        <p:nvSpPr>
          <p:cNvPr id="3" name="Rectangle 9">
            <a:extLst>
              <a:ext uri="{FF2B5EF4-FFF2-40B4-BE49-F238E27FC236}">
                <a16:creationId xmlns:a16="http://schemas.microsoft.com/office/drawing/2014/main" id="{B5175CE2-BAE0-D6F3-06DA-1B3C6C0C6113}"/>
              </a:ext>
            </a:extLst>
          </p:cNvPr>
          <p:cNvSpPr/>
          <p:nvPr/>
        </p:nvSpPr>
        <p:spPr>
          <a:xfrm>
            <a:off x="1307866" y="1267733"/>
            <a:ext cx="9576264" cy="4307948"/>
          </a:xfrm>
          <a:prstGeom prst="rect">
            <a:avLst/>
          </a:prstGeom>
          <a:solidFill>
            <a:srgbClr val="FFFFFF"/>
          </a:solidFill>
          <a:ln cap="flat">
            <a:noFill/>
            <a:prstDash val="solid"/>
          </a:ln>
          <a:effectLst>
            <a:outerShdw dir="16200000" algn="tl">
              <a:srgbClr val="000000">
                <a:alpha val="66000"/>
              </a:srgbClr>
            </a:outerShdw>
          </a:effectLst>
        </p:spPr>
        <p:txBody>
          <a:bodyPr lIns="0" tIns="0" rIns="0" bIns="0"/>
          <a:lstStyle/>
          <a:p>
            <a:endParaRPr lang="en-US"/>
          </a:p>
        </p:txBody>
      </p:sp>
      <p:sp>
        <p:nvSpPr>
          <p:cNvPr id="4" name="Rectangle 10">
            <a:extLst>
              <a:ext uri="{FF2B5EF4-FFF2-40B4-BE49-F238E27FC236}">
                <a16:creationId xmlns:a16="http://schemas.microsoft.com/office/drawing/2014/main" id="{5FCC24D9-C2C3-7A6D-06DF-BEBDE94F7A99}"/>
              </a:ext>
            </a:extLst>
          </p:cNvPr>
          <p:cNvSpPr/>
          <p:nvPr/>
        </p:nvSpPr>
        <p:spPr>
          <a:xfrm>
            <a:off x="1447796" y="1411614"/>
            <a:ext cx="9296403" cy="4034771"/>
          </a:xfrm>
          <a:prstGeom prst="rect">
            <a:avLst/>
          </a:prstGeom>
          <a:noFill/>
          <a:ln w="6345" cap="sq">
            <a:solidFill>
              <a:srgbClr val="404040"/>
            </a:solidFill>
            <a:prstDash val="solid"/>
            <a:miter/>
          </a:ln>
        </p:spPr>
        <p:txBody>
          <a:bodyPr lIns="0" tIns="0" rIns="0" bIns="0"/>
          <a:lstStyle/>
          <a:p>
            <a:endParaRPr lang="en-US"/>
          </a:p>
        </p:txBody>
      </p:sp>
      <p:sp>
        <p:nvSpPr>
          <p:cNvPr id="5" name="Rectangle 14">
            <a:extLst>
              <a:ext uri="{FF2B5EF4-FFF2-40B4-BE49-F238E27FC236}">
                <a16:creationId xmlns:a16="http://schemas.microsoft.com/office/drawing/2014/main" id="{4F971ED7-2E0D-511F-553E-1BC474CE7B26}"/>
              </a:ext>
            </a:extLst>
          </p:cNvPr>
          <p:cNvSpPr/>
          <p:nvPr/>
        </p:nvSpPr>
        <p:spPr>
          <a:xfrm>
            <a:off x="5135883" y="1267733"/>
            <a:ext cx="1920240" cy="731520"/>
          </a:xfrm>
          <a:prstGeom prst="rect">
            <a:avLst/>
          </a:prstGeom>
          <a:solidFill>
            <a:srgbClr val="E3DED1"/>
          </a:solidFill>
          <a:ln cap="flat">
            <a:noFill/>
            <a:prstDash val="solid"/>
          </a:ln>
        </p:spPr>
        <p:txBody>
          <a:bodyPr lIns="0" tIns="0" rIns="0" bIns="0"/>
          <a:lstStyle/>
          <a:p>
            <a:endParaRPr lang="en-US"/>
          </a:p>
        </p:txBody>
      </p:sp>
      <p:grpSp>
        <p:nvGrpSpPr>
          <p:cNvPr id="6" name="Group 3">
            <a:extLst>
              <a:ext uri="{FF2B5EF4-FFF2-40B4-BE49-F238E27FC236}">
                <a16:creationId xmlns:a16="http://schemas.microsoft.com/office/drawing/2014/main" id="{B3362355-6F19-3B3D-72BB-815BB526B36C}"/>
              </a:ext>
            </a:extLst>
          </p:cNvPr>
          <p:cNvGrpSpPr/>
          <p:nvPr/>
        </p:nvGrpSpPr>
        <p:grpSpPr>
          <a:xfrm>
            <a:off x="5250183" y="1267733"/>
            <a:ext cx="1691640" cy="645292"/>
            <a:chOff x="5250183" y="1267733"/>
            <a:chExt cx="1691640" cy="645292"/>
          </a:xfrm>
        </p:grpSpPr>
        <p:cxnSp>
          <p:nvCxnSpPr>
            <p:cNvPr id="7" name="Straight Connector 16">
              <a:extLst>
                <a:ext uri="{FF2B5EF4-FFF2-40B4-BE49-F238E27FC236}">
                  <a16:creationId xmlns:a16="http://schemas.microsoft.com/office/drawing/2014/main" id="{39AA9DBF-45D4-FD97-0AE7-E1732A5C703F}"/>
                </a:ext>
              </a:extLst>
            </p:cNvPr>
            <p:cNvCxnSpPr/>
            <p:nvPr/>
          </p:nvCxnSpPr>
          <p:spPr>
            <a:xfrm>
              <a:off x="5250183" y="1267733"/>
              <a:ext cx="0" cy="640080"/>
            </a:xfrm>
            <a:prstGeom prst="straightConnector1">
              <a:avLst/>
            </a:prstGeom>
            <a:noFill/>
            <a:ln w="6345" cap="flat">
              <a:solidFill>
                <a:srgbClr val="000000"/>
              </a:solidFill>
              <a:prstDash val="solid"/>
              <a:miter/>
            </a:ln>
          </p:spPr>
        </p:cxnSp>
        <p:cxnSp>
          <p:nvCxnSpPr>
            <p:cNvPr id="8" name="Straight Connector 17">
              <a:extLst>
                <a:ext uri="{FF2B5EF4-FFF2-40B4-BE49-F238E27FC236}">
                  <a16:creationId xmlns:a16="http://schemas.microsoft.com/office/drawing/2014/main" id="{5D96138E-F222-62DC-4C96-215684CD3839}"/>
                </a:ext>
              </a:extLst>
            </p:cNvPr>
            <p:cNvCxnSpPr/>
            <p:nvPr/>
          </p:nvCxnSpPr>
          <p:spPr>
            <a:xfrm>
              <a:off x="6941823" y="1267733"/>
              <a:ext cx="0" cy="640080"/>
            </a:xfrm>
            <a:prstGeom prst="straightConnector1">
              <a:avLst/>
            </a:prstGeom>
            <a:noFill/>
            <a:ln w="6345" cap="flat">
              <a:solidFill>
                <a:srgbClr val="000000"/>
              </a:solidFill>
              <a:prstDash val="solid"/>
              <a:miter/>
            </a:ln>
          </p:spPr>
        </p:cxnSp>
        <p:cxnSp>
          <p:nvCxnSpPr>
            <p:cNvPr id="9" name="Straight Connector 18">
              <a:extLst>
                <a:ext uri="{FF2B5EF4-FFF2-40B4-BE49-F238E27FC236}">
                  <a16:creationId xmlns:a16="http://schemas.microsoft.com/office/drawing/2014/main" id="{2DC0EDAE-8AE1-0F93-86B4-3A2EB39DD998}"/>
                </a:ext>
              </a:extLst>
            </p:cNvPr>
            <p:cNvCxnSpPr/>
            <p:nvPr/>
          </p:nvCxnSpPr>
          <p:spPr>
            <a:xfrm>
              <a:off x="5250183" y="1913025"/>
              <a:ext cx="1691640" cy="0"/>
            </a:xfrm>
            <a:prstGeom prst="straightConnector1">
              <a:avLst/>
            </a:prstGeom>
            <a:noFill/>
            <a:ln w="6345" cap="flat">
              <a:solidFill>
                <a:srgbClr val="000000"/>
              </a:solidFill>
              <a:prstDash val="solid"/>
              <a:miter/>
            </a:ln>
          </p:spPr>
        </p:cxnSp>
      </p:grpSp>
      <p:sp>
        <p:nvSpPr>
          <p:cNvPr id="10" name="Title 1">
            <a:extLst>
              <a:ext uri="{FF2B5EF4-FFF2-40B4-BE49-F238E27FC236}">
                <a16:creationId xmlns:a16="http://schemas.microsoft.com/office/drawing/2014/main" id="{DCFAA27D-B138-7419-2EBB-B87848A1D8CB}"/>
              </a:ext>
            </a:extLst>
          </p:cNvPr>
          <p:cNvSpPr txBox="1">
            <a:spLocks noGrp="1"/>
          </p:cNvSpPr>
          <p:nvPr>
            <p:ph type="ctrTitle"/>
          </p:nvPr>
        </p:nvSpPr>
        <p:spPr>
          <a:xfrm>
            <a:off x="1561703" y="2091260"/>
            <a:ext cx="9068589" cy="2590796"/>
          </a:xfrm>
        </p:spPr>
        <p:txBody>
          <a:bodyPr anchorCtr="1">
            <a:noAutofit/>
          </a:bodyPr>
          <a:lstStyle>
            <a:lvl1pPr algn="ctr">
              <a:lnSpc>
                <a:spcPct val="83000"/>
              </a:lnSpc>
              <a:defRPr sz="7200" cap="all" spc="-100"/>
            </a:lvl1pPr>
          </a:lstStyle>
          <a:p>
            <a:pPr lvl="0"/>
            <a:r>
              <a:rPr lang="en-US"/>
              <a:t>Click to edit Master title style</a:t>
            </a:r>
          </a:p>
        </p:txBody>
      </p:sp>
      <p:sp>
        <p:nvSpPr>
          <p:cNvPr id="11" name="Subtitle 2">
            <a:extLst>
              <a:ext uri="{FF2B5EF4-FFF2-40B4-BE49-F238E27FC236}">
                <a16:creationId xmlns:a16="http://schemas.microsoft.com/office/drawing/2014/main" id="{0156190B-8184-5622-76A7-E51509114E0E}"/>
              </a:ext>
            </a:extLst>
          </p:cNvPr>
          <p:cNvSpPr txBox="1">
            <a:spLocks noGrp="1"/>
          </p:cNvSpPr>
          <p:nvPr>
            <p:ph type="subTitle" idx="1"/>
          </p:nvPr>
        </p:nvSpPr>
        <p:spPr>
          <a:xfrm>
            <a:off x="1562096" y="4682066"/>
            <a:ext cx="9070848" cy="457200"/>
          </a:xfrm>
        </p:spPr>
        <p:txBody>
          <a:bodyPr anchorCtr="1"/>
          <a:lstStyle>
            <a:lvl1pPr marL="0" indent="0" algn="ctr">
              <a:spcBef>
                <a:spcPts val="0"/>
              </a:spcBef>
              <a:buNone/>
              <a:defRPr sz="1600" spc="80"/>
            </a:lvl1pPr>
          </a:lstStyle>
          <a:p>
            <a:pPr lvl="0"/>
            <a:r>
              <a:rPr lang="en-US"/>
              <a:t>Click to edit Master subtitle style</a:t>
            </a:r>
          </a:p>
        </p:txBody>
      </p:sp>
      <p:sp>
        <p:nvSpPr>
          <p:cNvPr id="12" name="Date Placeholder 19">
            <a:extLst>
              <a:ext uri="{FF2B5EF4-FFF2-40B4-BE49-F238E27FC236}">
                <a16:creationId xmlns:a16="http://schemas.microsoft.com/office/drawing/2014/main" id="{AD536CD0-EF0A-2FF7-2383-9829AA03738E}"/>
              </a:ext>
            </a:extLst>
          </p:cNvPr>
          <p:cNvSpPr txBox="1">
            <a:spLocks noGrp="1"/>
          </p:cNvSpPr>
          <p:nvPr>
            <p:ph type="dt" sz="half" idx="7"/>
          </p:nvPr>
        </p:nvSpPr>
        <p:spPr>
          <a:xfrm>
            <a:off x="5318763" y="1341251"/>
            <a:ext cx="1554480" cy="527215"/>
          </a:xfrm>
        </p:spPr>
        <p:txBody>
          <a:bodyPr anchorCtr="1"/>
          <a:lstStyle>
            <a:lvl1pPr algn="ctr">
              <a:defRPr sz="1300">
                <a:solidFill>
                  <a:srgbClr val="000000"/>
                </a:solidFill>
              </a:defRPr>
            </a:lvl1pPr>
          </a:lstStyle>
          <a:p>
            <a:pPr lvl="0"/>
            <a:fld id="{7F0F0DE3-04FD-4460-A50F-8658173B6E82}" type="datetime1">
              <a:rPr lang="en-US"/>
              <a:pPr lvl="0"/>
              <a:t>9/6/2025</a:t>
            </a:fld>
            <a:endParaRPr lang="en-US"/>
          </a:p>
        </p:txBody>
      </p:sp>
      <p:sp>
        <p:nvSpPr>
          <p:cNvPr id="13" name="Footer Placeholder 20">
            <a:extLst>
              <a:ext uri="{FF2B5EF4-FFF2-40B4-BE49-F238E27FC236}">
                <a16:creationId xmlns:a16="http://schemas.microsoft.com/office/drawing/2014/main" id="{95DD6FBB-DA3A-22DC-0159-50B368FC8178}"/>
              </a:ext>
            </a:extLst>
          </p:cNvPr>
          <p:cNvSpPr txBox="1">
            <a:spLocks noGrp="1"/>
          </p:cNvSpPr>
          <p:nvPr>
            <p:ph type="ftr" sz="quarter" idx="9"/>
          </p:nvPr>
        </p:nvSpPr>
        <p:spPr>
          <a:xfrm>
            <a:off x="1453896" y="5211055"/>
            <a:ext cx="5905496" cy="228600"/>
          </a:xfrm>
        </p:spPr>
        <p:txBody>
          <a:bodyPr anchorCtr="0"/>
          <a:lstStyle>
            <a:lvl1pPr algn="l">
              <a:defRPr/>
            </a:lvl1pPr>
          </a:lstStyle>
          <a:p>
            <a:pPr lvl="0"/>
            <a:endParaRPr lang="en-US"/>
          </a:p>
        </p:txBody>
      </p:sp>
      <p:sp>
        <p:nvSpPr>
          <p:cNvPr id="14" name="Slide Number Placeholder 21">
            <a:extLst>
              <a:ext uri="{FF2B5EF4-FFF2-40B4-BE49-F238E27FC236}">
                <a16:creationId xmlns:a16="http://schemas.microsoft.com/office/drawing/2014/main" id="{1C93F9F0-EAF1-E8FA-192B-388AE90520FB}"/>
              </a:ext>
            </a:extLst>
          </p:cNvPr>
          <p:cNvSpPr txBox="1">
            <a:spLocks noGrp="1"/>
          </p:cNvSpPr>
          <p:nvPr>
            <p:ph type="sldNum" sz="quarter" idx="8"/>
          </p:nvPr>
        </p:nvSpPr>
        <p:spPr>
          <a:xfrm>
            <a:off x="8606918" y="5212080"/>
            <a:ext cx="2111879" cy="228600"/>
          </a:xfrm>
        </p:spPr>
        <p:txBody>
          <a:bodyPr/>
          <a:lstStyle>
            <a:lvl1pPr>
              <a:defRPr/>
            </a:lvl1pPr>
          </a:lstStyle>
          <a:p>
            <a:pPr lvl="0"/>
            <a:fld id="{A8B5D14B-1598-4306-A38C-79E6DE67AF20}" type="slidenum">
              <a:t>‹#›</a:t>
            </a:fld>
            <a:endParaRPr lang="en-US"/>
          </a:p>
        </p:txBody>
      </p:sp>
    </p:spTree>
    <p:extLst>
      <p:ext uri="{BB962C8B-B14F-4D97-AF65-F5344CB8AC3E}">
        <p14:creationId xmlns:p14="http://schemas.microsoft.com/office/powerpoint/2010/main" val="124347794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A6274625-31AB-E699-5D64-C36AA29D48FC}"/>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Vertical Text Placeholder 2">
            <a:extLst>
              <a:ext uri="{FF2B5EF4-FFF2-40B4-BE49-F238E27FC236}">
                <a16:creationId xmlns:a16="http://schemas.microsoft.com/office/drawing/2014/main" id="{8D96BB17-F47B-49B1-4F74-17F8BC50B350}"/>
              </a:ext>
            </a:extLst>
          </p:cNvPr>
          <p:cNvSpPr txBox="1">
            <a:spLocks noGrp="1"/>
          </p:cNvSpPr>
          <p:nvPr>
            <p:ph type="body" orient="vert" idx="1"/>
          </p:nvPr>
        </p:nvSpPr>
        <p:spPr>
          <a:xfrm>
            <a:off x="1066803" y="2103120"/>
            <a:ext cx="10058400" cy="393192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0DCD0BB4-2BF5-D052-7F64-D3A54C2F9838}"/>
              </a:ext>
            </a:extLst>
          </p:cNvPr>
          <p:cNvSpPr txBox="1">
            <a:spLocks noGrp="1"/>
          </p:cNvSpPr>
          <p:nvPr>
            <p:ph type="dt" sz="half" idx="7"/>
          </p:nvPr>
        </p:nvSpPr>
        <p:spPr>
          <a:xfrm>
            <a:off x="274320" y="6307668"/>
            <a:ext cx="2743200" cy="274320"/>
          </a:xfrm>
        </p:spPr>
        <p:txBody>
          <a:bodyPr/>
          <a:lstStyle>
            <a:lvl1pPr>
              <a:defRPr/>
            </a:lvl1pPr>
          </a:lstStyle>
          <a:p>
            <a:pPr lvl="0"/>
            <a:fld id="{487A2133-FEB5-44AF-AE06-67CAAEBBF1BF}" type="datetime1">
              <a:rPr lang="en-US"/>
              <a:pPr lvl="0"/>
              <a:t>9/6/2025</a:t>
            </a:fld>
            <a:endParaRPr lang="en-US"/>
          </a:p>
        </p:txBody>
      </p:sp>
      <p:sp>
        <p:nvSpPr>
          <p:cNvPr id="4" name="Footer Placeholder 4">
            <a:extLst>
              <a:ext uri="{FF2B5EF4-FFF2-40B4-BE49-F238E27FC236}">
                <a16:creationId xmlns:a16="http://schemas.microsoft.com/office/drawing/2014/main" id="{125907B7-F63A-AB54-5E03-A413749FF254}"/>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C6C7AD80-81B2-EC16-854B-CF971569C74C}"/>
              </a:ext>
            </a:extLst>
          </p:cNvPr>
          <p:cNvSpPr txBox="1">
            <a:spLocks noGrp="1"/>
          </p:cNvSpPr>
          <p:nvPr>
            <p:ph type="sldNum" sz="quarter" idx="8"/>
          </p:nvPr>
        </p:nvSpPr>
        <p:spPr>
          <a:xfrm>
            <a:off x="10469880" y="6307668"/>
            <a:ext cx="1463040" cy="274320"/>
          </a:xfrm>
        </p:spPr>
        <p:txBody>
          <a:bodyPr/>
          <a:lstStyle>
            <a:lvl1pPr>
              <a:defRPr/>
            </a:lvl1pPr>
          </a:lstStyle>
          <a:p>
            <a:pPr lvl="0"/>
            <a:fld id="{1AC8072E-CFC9-45E4-8E74-D0F2B16A8F05}" type="slidenum">
              <a:t>‹#›</a:t>
            </a:fld>
            <a:endParaRPr lang="en-US"/>
          </a:p>
        </p:txBody>
      </p:sp>
    </p:spTree>
    <p:extLst>
      <p:ext uri="{BB962C8B-B14F-4D97-AF65-F5344CB8AC3E}">
        <p14:creationId xmlns:p14="http://schemas.microsoft.com/office/powerpoint/2010/main" val="1271301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D8186669-CD5B-8FA8-07C0-4C89D4974CF7}"/>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Vertical Text Placeholder 2">
            <a:extLst>
              <a:ext uri="{FF2B5EF4-FFF2-40B4-BE49-F238E27FC236}">
                <a16:creationId xmlns:a16="http://schemas.microsoft.com/office/drawing/2014/main" id="{5116E504-0A89-879A-FC81-8B7889FAC3C7}"/>
              </a:ext>
            </a:extLst>
          </p:cNvPr>
          <p:cNvSpPr txBox="1">
            <a:spLocks noGrp="1"/>
          </p:cNvSpPr>
          <p:nvPr>
            <p:ph type="body" orient="vert" idx="1"/>
          </p:nvPr>
        </p:nvSpPr>
        <p:spPr>
          <a:xfrm>
            <a:off x="838203" y="761996"/>
            <a:ext cx="8077196" cy="5257800"/>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3">
            <a:extLst>
              <a:ext uri="{FF2B5EF4-FFF2-40B4-BE49-F238E27FC236}">
                <a16:creationId xmlns:a16="http://schemas.microsoft.com/office/drawing/2014/main" id="{C8B1A0E2-8C35-E9C2-5B50-BA86D01BE50A}"/>
              </a:ext>
            </a:extLst>
          </p:cNvPr>
          <p:cNvSpPr txBox="1">
            <a:spLocks noGrp="1"/>
          </p:cNvSpPr>
          <p:nvPr>
            <p:ph type="dt" sz="half" idx="7"/>
          </p:nvPr>
        </p:nvSpPr>
        <p:spPr>
          <a:xfrm>
            <a:off x="274320" y="6307668"/>
            <a:ext cx="2743200" cy="274320"/>
          </a:xfrm>
        </p:spPr>
        <p:txBody>
          <a:bodyPr/>
          <a:lstStyle>
            <a:lvl1pPr>
              <a:defRPr/>
            </a:lvl1pPr>
          </a:lstStyle>
          <a:p>
            <a:pPr lvl="0"/>
            <a:fld id="{54767A70-F15A-42A8-A4BB-307EAFE76E33}" type="datetime1">
              <a:rPr lang="en-US"/>
              <a:pPr lvl="0"/>
              <a:t>9/6/2025</a:t>
            </a:fld>
            <a:endParaRPr lang="en-US"/>
          </a:p>
        </p:txBody>
      </p:sp>
      <p:sp>
        <p:nvSpPr>
          <p:cNvPr id="4" name="Footer Placeholder 4">
            <a:extLst>
              <a:ext uri="{FF2B5EF4-FFF2-40B4-BE49-F238E27FC236}">
                <a16:creationId xmlns:a16="http://schemas.microsoft.com/office/drawing/2014/main" id="{075311C5-206E-639D-96D9-C1F3CDA069F4}"/>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5" name="Slide Number Placeholder 5">
            <a:extLst>
              <a:ext uri="{FF2B5EF4-FFF2-40B4-BE49-F238E27FC236}">
                <a16:creationId xmlns:a16="http://schemas.microsoft.com/office/drawing/2014/main" id="{3A405D1E-93D6-8ABE-E169-CDEFFE037FC2}"/>
              </a:ext>
            </a:extLst>
          </p:cNvPr>
          <p:cNvSpPr txBox="1">
            <a:spLocks noGrp="1"/>
          </p:cNvSpPr>
          <p:nvPr>
            <p:ph type="sldNum" sz="quarter" idx="8"/>
          </p:nvPr>
        </p:nvSpPr>
        <p:spPr>
          <a:xfrm>
            <a:off x="10469880" y="6307668"/>
            <a:ext cx="1463040" cy="274320"/>
          </a:xfrm>
        </p:spPr>
        <p:txBody>
          <a:bodyPr/>
          <a:lstStyle>
            <a:lvl1pPr>
              <a:defRPr/>
            </a:lvl1pPr>
          </a:lstStyle>
          <a:p>
            <a:pPr lvl="0"/>
            <a:fld id="{CCB91FBC-7991-4597-BD15-A921C3730DCC}" type="slidenum">
              <a:t>‹#›</a:t>
            </a:fld>
            <a:endParaRPr lang="en-US"/>
          </a:p>
        </p:txBody>
      </p:sp>
    </p:spTree>
    <p:extLst>
      <p:ext uri="{BB962C8B-B14F-4D97-AF65-F5344CB8AC3E}">
        <p14:creationId xmlns:p14="http://schemas.microsoft.com/office/powerpoint/2010/main" val="3403496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176411B3-8C2D-F351-F0E2-3F1D8BFB7B26}"/>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Content Placeholder 2">
            <a:extLst>
              <a:ext uri="{FF2B5EF4-FFF2-40B4-BE49-F238E27FC236}">
                <a16:creationId xmlns:a16="http://schemas.microsoft.com/office/drawing/2014/main" id="{54023F40-0BE1-1626-FE72-9266D336B5DA}"/>
              </a:ext>
            </a:extLst>
          </p:cNvPr>
          <p:cNvSpPr txBox="1">
            <a:spLocks noGrp="1"/>
          </p:cNvSpPr>
          <p:nvPr>
            <p:ph idx="1"/>
          </p:nvPr>
        </p:nvSpPr>
        <p:spPr>
          <a:xfrm>
            <a:off x="1066803" y="2103120"/>
            <a:ext cx="10058400" cy="393192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6">
            <a:extLst>
              <a:ext uri="{FF2B5EF4-FFF2-40B4-BE49-F238E27FC236}">
                <a16:creationId xmlns:a16="http://schemas.microsoft.com/office/drawing/2014/main" id="{7F01E307-5C80-476E-9904-57BEAACC221B}"/>
              </a:ext>
            </a:extLst>
          </p:cNvPr>
          <p:cNvSpPr txBox="1">
            <a:spLocks noGrp="1"/>
          </p:cNvSpPr>
          <p:nvPr>
            <p:ph type="dt" sz="half" idx="7"/>
          </p:nvPr>
        </p:nvSpPr>
        <p:spPr>
          <a:xfrm>
            <a:off x="274320" y="6307668"/>
            <a:ext cx="2743200" cy="274320"/>
          </a:xfrm>
        </p:spPr>
        <p:txBody>
          <a:bodyPr/>
          <a:lstStyle>
            <a:lvl1pPr>
              <a:defRPr/>
            </a:lvl1pPr>
          </a:lstStyle>
          <a:p>
            <a:pPr lvl="0"/>
            <a:fld id="{BD4023E0-1D0B-4AB9-9F44-4FE020C06C36}" type="datetime1">
              <a:rPr lang="en-US"/>
              <a:pPr lvl="0"/>
              <a:t>9/6/2025</a:t>
            </a:fld>
            <a:endParaRPr lang="en-US"/>
          </a:p>
        </p:txBody>
      </p:sp>
      <p:sp>
        <p:nvSpPr>
          <p:cNvPr id="4" name="Footer Placeholder 7">
            <a:extLst>
              <a:ext uri="{FF2B5EF4-FFF2-40B4-BE49-F238E27FC236}">
                <a16:creationId xmlns:a16="http://schemas.microsoft.com/office/drawing/2014/main" id="{7BEC0D44-C761-6A52-6C32-FA12E4794D67}"/>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5" name="Slide Number Placeholder 8">
            <a:extLst>
              <a:ext uri="{FF2B5EF4-FFF2-40B4-BE49-F238E27FC236}">
                <a16:creationId xmlns:a16="http://schemas.microsoft.com/office/drawing/2014/main" id="{1B317F1E-2D2F-F322-55FD-D557B01628C5}"/>
              </a:ext>
            </a:extLst>
          </p:cNvPr>
          <p:cNvSpPr txBox="1">
            <a:spLocks noGrp="1"/>
          </p:cNvSpPr>
          <p:nvPr>
            <p:ph type="sldNum" sz="quarter" idx="8"/>
          </p:nvPr>
        </p:nvSpPr>
        <p:spPr>
          <a:xfrm>
            <a:off x="10469880" y="6307668"/>
            <a:ext cx="1463040" cy="274320"/>
          </a:xfrm>
        </p:spPr>
        <p:txBody>
          <a:bodyPr/>
          <a:lstStyle>
            <a:lvl1pPr>
              <a:defRPr/>
            </a:lvl1pPr>
          </a:lstStyle>
          <a:p>
            <a:pPr lvl="0"/>
            <a:fld id="{94316C2E-3938-4B51-8B58-85E90A541CEC}" type="slidenum">
              <a:t>‹#›</a:t>
            </a:fld>
            <a:endParaRPr lang="en-US"/>
          </a:p>
        </p:txBody>
      </p:sp>
    </p:spTree>
    <p:extLst>
      <p:ext uri="{BB962C8B-B14F-4D97-AF65-F5344CB8AC3E}">
        <p14:creationId xmlns:p14="http://schemas.microsoft.com/office/powerpoint/2010/main" val="280922536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rgbClr val="E2DBCA"/>
            </a:gs>
            <a:gs pos="100000">
              <a:srgbClr val="CAC3B1"/>
            </a:gs>
          </a:gsLst>
          <a:lin ang="5400000"/>
        </a:gradFill>
        <a:effectLst/>
      </p:bgPr>
    </p:bg>
    <p:spTree>
      <p:nvGrpSpPr>
        <p:cNvPr id="1" name=""/>
        <p:cNvGrpSpPr/>
        <p:nvPr/>
      </p:nvGrpSpPr>
      <p:grpSpPr>
        <a:xfrm>
          <a:off x="0" y="0"/>
          <a:ext cx="0" cy="0"/>
          <a:chOff x="0" y="0"/>
          <a:chExt cx="0" cy="0"/>
        </a:xfrm>
      </p:grpSpPr>
      <p:sp>
        <p:nvSpPr>
          <p:cNvPr id="2" name="Rectangle 21">
            <a:extLst>
              <a:ext uri="{FF2B5EF4-FFF2-40B4-BE49-F238E27FC236}">
                <a16:creationId xmlns:a16="http://schemas.microsoft.com/office/drawing/2014/main" id="{7B9BDD61-C3A6-B40B-C2EE-830EF4D2801E}"/>
              </a:ext>
            </a:extLst>
          </p:cNvPr>
          <p:cNvSpPr/>
          <p:nvPr/>
        </p:nvSpPr>
        <p:spPr>
          <a:xfrm>
            <a:off x="0" y="0"/>
            <a:ext cx="12191996" cy="6858000"/>
          </a:xfrm>
          <a:prstGeom prst="rect">
            <a:avLst/>
          </a:prstGeom>
          <a:blipFill>
            <a:blip r:embed="rId2">
              <a:alphaModFix amt="45000"/>
            </a:blip>
            <a:tile sx="85518" sy="85518" algn="tl"/>
          </a:blipFill>
          <a:ln cap="flat">
            <a:noFill/>
            <a:prstDash val="solid"/>
          </a:ln>
        </p:spPr>
        <p:txBody>
          <a:bodyPr lIns="0" tIns="0" rIns="0" bIns="0"/>
          <a:lstStyle/>
          <a:p>
            <a:endParaRPr lang="en-US"/>
          </a:p>
        </p:txBody>
      </p:sp>
      <p:sp>
        <p:nvSpPr>
          <p:cNvPr id="3" name="Rectangle 22">
            <a:extLst>
              <a:ext uri="{FF2B5EF4-FFF2-40B4-BE49-F238E27FC236}">
                <a16:creationId xmlns:a16="http://schemas.microsoft.com/office/drawing/2014/main" id="{1FFBFC7C-2EEA-67BE-9E77-F548089F8E7E}"/>
              </a:ext>
            </a:extLst>
          </p:cNvPr>
          <p:cNvSpPr/>
          <p:nvPr/>
        </p:nvSpPr>
        <p:spPr>
          <a:xfrm>
            <a:off x="1307866" y="1267733"/>
            <a:ext cx="9576264" cy="4307948"/>
          </a:xfrm>
          <a:prstGeom prst="rect">
            <a:avLst/>
          </a:prstGeom>
          <a:solidFill>
            <a:srgbClr val="FFFFFF"/>
          </a:solidFill>
          <a:ln cap="flat">
            <a:noFill/>
            <a:prstDash val="solid"/>
          </a:ln>
          <a:effectLst>
            <a:outerShdw dir="16200000" algn="tl">
              <a:srgbClr val="000000">
                <a:alpha val="66000"/>
              </a:srgbClr>
            </a:outerShdw>
          </a:effectLst>
        </p:spPr>
        <p:txBody>
          <a:bodyPr lIns="0" tIns="0" rIns="0" bIns="0"/>
          <a:lstStyle/>
          <a:p>
            <a:endParaRPr lang="en-US"/>
          </a:p>
        </p:txBody>
      </p:sp>
      <p:sp>
        <p:nvSpPr>
          <p:cNvPr id="4" name="Rectangle 23">
            <a:extLst>
              <a:ext uri="{FF2B5EF4-FFF2-40B4-BE49-F238E27FC236}">
                <a16:creationId xmlns:a16="http://schemas.microsoft.com/office/drawing/2014/main" id="{16C28F45-6EE8-B26F-7631-D130FAE6FA21}"/>
              </a:ext>
            </a:extLst>
          </p:cNvPr>
          <p:cNvSpPr/>
          <p:nvPr/>
        </p:nvSpPr>
        <p:spPr>
          <a:xfrm>
            <a:off x="1447796" y="1411614"/>
            <a:ext cx="9296403" cy="4034771"/>
          </a:xfrm>
          <a:prstGeom prst="rect">
            <a:avLst/>
          </a:prstGeom>
          <a:noFill/>
          <a:ln w="6345" cap="sq">
            <a:solidFill>
              <a:srgbClr val="404040"/>
            </a:solidFill>
            <a:prstDash val="solid"/>
            <a:miter/>
          </a:ln>
        </p:spPr>
        <p:txBody>
          <a:bodyPr lIns="0" tIns="0" rIns="0" bIns="0"/>
          <a:lstStyle/>
          <a:p>
            <a:endParaRPr lang="en-US"/>
          </a:p>
        </p:txBody>
      </p:sp>
      <p:sp>
        <p:nvSpPr>
          <p:cNvPr id="5" name="Rectangle 29">
            <a:extLst>
              <a:ext uri="{FF2B5EF4-FFF2-40B4-BE49-F238E27FC236}">
                <a16:creationId xmlns:a16="http://schemas.microsoft.com/office/drawing/2014/main" id="{36757CB4-9FD2-E308-DFF0-58EF621A9986}"/>
              </a:ext>
            </a:extLst>
          </p:cNvPr>
          <p:cNvSpPr/>
          <p:nvPr/>
        </p:nvSpPr>
        <p:spPr>
          <a:xfrm>
            <a:off x="5135883" y="1267733"/>
            <a:ext cx="1920240" cy="731520"/>
          </a:xfrm>
          <a:prstGeom prst="rect">
            <a:avLst/>
          </a:prstGeom>
          <a:solidFill>
            <a:srgbClr val="E3DED1"/>
          </a:solidFill>
          <a:ln cap="flat">
            <a:noFill/>
            <a:prstDash val="solid"/>
          </a:ln>
        </p:spPr>
        <p:txBody>
          <a:bodyPr lIns="0" tIns="0" rIns="0" bIns="0"/>
          <a:lstStyle/>
          <a:p>
            <a:endParaRPr lang="en-US"/>
          </a:p>
        </p:txBody>
      </p:sp>
      <p:grpSp>
        <p:nvGrpSpPr>
          <p:cNvPr id="6" name="Group 30">
            <a:extLst>
              <a:ext uri="{FF2B5EF4-FFF2-40B4-BE49-F238E27FC236}">
                <a16:creationId xmlns:a16="http://schemas.microsoft.com/office/drawing/2014/main" id="{87E89B5B-6287-94AB-6A81-CA248C44D6AD}"/>
              </a:ext>
            </a:extLst>
          </p:cNvPr>
          <p:cNvGrpSpPr/>
          <p:nvPr/>
        </p:nvGrpSpPr>
        <p:grpSpPr>
          <a:xfrm>
            <a:off x="5250183" y="1267733"/>
            <a:ext cx="1691640" cy="645292"/>
            <a:chOff x="5250183" y="1267733"/>
            <a:chExt cx="1691640" cy="645292"/>
          </a:xfrm>
        </p:grpSpPr>
        <p:cxnSp>
          <p:nvCxnSpPr>
            <p:cNvPr id="7" name="Straight Connector 31">
              <a:extLst>
                <a:ext uri="{FF2B5EF4-FFF2-40B4-BE49-F238E27FC236}">
                  <a16:creationId xmlns:a16="http://schemas.microsoft.com/office/drawing/2014/main" id="{6E1BC067-40F5-D08F-1CDD-875DCFB85D7E}"/>
                </a:ext>
              </a:extLst>
            </p:cNvPr>
            <p:cNvCxnSpPr/>
            <p:nvPr/>
          </p:nvCxnSpPr>
          <p:spPr>
            <a:xfrm>
              <a:off x="5250183" y="1267733"/>
              <a:ext cx="0" cy="640080"/>
            </a:xfrm>
            <a:prstGeom prst="straightConnector1">
              <a:avLst/>
            </a:prstGeom>
            <a:noFill/>
            <a:ln w="6345" cap="flat">
              <a:solidFill>
                <a:srgbClr val="000000"/>
              </a:solidFill>
              <a:prstDash val="solid"/>
              <a:miter/>
            </a:ln>
          </p:spPr>
        </p:cxnSp>
        <p:cxnSp>
          <p:nvCxnSpPr>
            <p:cNvPr id="8" name="Straight Connector 32">
              <a:extLst>
                <a:ext uri="{FF2B5EF4-FFF2-40B4-BE49-F238E27FC236}">
                  <a16:creationId xmlns:a16="http://schemas.microsoft.com/office/drawing/2014/main" id="{E16D0395-95CF-8341-1DE5-190DB1D9FFCA}"/>
                </a:ext>
              </a:extLst>
            </p:cNvPr>
            <p:cNvCxnSpPr/>
            <p:nvPr/>
          </p:nvCxnSpPr>
          <p:spPr>
            <a:xfrm>
              <a:off x="6941823" y="1267733"/>
              <a:ext cx="0" cy="640080"/>
            </a:xfrm>
            <a:prstGeom prst="straightConnector1">
              <a:avLst/>
            </a:prstGeom>
            <a:noFill/>
            <a:ln w="6345" cap="flat">
              <a:solidFill>
                <a:srgbClr val="000000"/>
              </a:solidFill>
              <a:prstDash val="solid"/>
              <a:miter/>
            </a:ln>
          </p:spPr>
        </p:cxnSp>
        <p:cxnSp>
          <p:nvCxnSpPr>
            <p:cNvPr id="9" name="Straight Connector 33">
              <a:extLst>
                <a:ext uri="{FF2B5EF4-FFF2-40B4-BE49-F238E27FC236}">
                  <a16:creationId xmlns:a16="http://schemas.microsoft.com/office/drawing/2014/main" id="{B6447893-E41F-90E0-78B6-41D0A193C8B9}"/>
                </a:ext>
              </a:extLst>
            </p:cNvPr>
            <p:cNvCxnSpPr/>
            <p:nvPr/>
          </p:nvCxnSpPr>
          <p:spPr>
            <a:xfrm>
              <a:off x="5250183" y="1913025"/>
              <a:ext cx="1691640" cy="0"/>
            </a:xfrm>
            <a:prstGeom prst="straightConnector1">
              <a:avLst/>
            </a:prstGeom>
            <a:noFill/>
            <a:ln w="6345" cap="flat">
              <a:solidFill>
                <a:srgbClr val="000000"/>
              </a:solidFill>
              <a:prstDash val="solid"/>
              <a:miter/>
            </a:ln>
          </p:spPr>
        </p:cxnSp>
      </p:grpSp>
      <p:sp>
        <p:nvSpPr>
          <p:cNvPr id="10" name="Title 1">
            <a:extLst>
              <a:ext uri="{FF2B5EF4-FFF2-40B4-BE49-F238E27FC236}">
                <a16:creationId xmlns:a16="http://schemas.microsoft.com/office/drawing/2014/main" id="{A1765187-51CC-F42B-1286-07EBF887891E}"/>
              </a:ext>
            </a:extLst>
          </p:cNvPr>
          <p:cNvSpPr txBox="1">
            <a:spLocks noGrp="1"/>
          </p:cNvSpPr>
          <p:nvPr>
            <p:ph type="title"/>
          </p:nvPr>
        </p:nvSpPr>
        <p:spPr>
          <a:xfrm>
            <a:off x="1563624" y="2094305"/>
            <a:ext cx="9070848" cy="2587751"/>
          </a:xfrm>
        </p:spPr>
        <p:txBody>
          <a:bodyPr anchorCtr="1">
            <a:noAutofit/>
          </a:bodyPr>
          <a:lstStyle>
            <a:lvl1pPr algn="ctr">
              <a:lnSpc>
                <a:spcPct val="83000"/>
              </a:lnSpc>
              <a:defRPr sz="7200" cap="all" spc="-100"/>
            </a:lvl1pPr>
          </a:lstStyle>
          <a:p>
            <a:pPr lvl="0"/>
            <a:r>
              <a:rPr lang="en-US"/>
              <a:t>Click to edit Master title style</a:t>
            </a:r>
          </a:p>
        </p:txBody>
      </p:sp>
      <p:sp>
        <p:nvSpPr>
          <p:cNvPr id="11" name="Text Placeholder 2">
            <a:extLst>
              <a:ext uri="{FF2B5EF4-FFF2-40B4-BE49-F238E27FC236}">
                <a16:creationId xmlns:a16="http://schemas.microsoft.com/office/drawing/2014/main" id="{3510BFB5-5226-5598-5248-96F610F8FEAA}"/>
              </a:ext>
            </a:extLst>
          </p:cNvPr>
          <p:cNvSpPr txBox="1">
            <a:spLocks noGrp="1"/>
          </p:cNvSpPr>
          <p:nvPr>
            <p:ph type="body" idx="1"/>
          </p:nvPr>
        </p:nvSpPr>
        <p:spPr>
          <a:xfrm>
            <a:off x="1563624" y="4682066"/>
            <a:ext cx="9070848" cy="457200"/>
          </a:xfrm>
        </p:spPr>
        <p:txBody>
          <a:bodyPr anchorCtr="1"/>
          <a:lstStyle>
            <a:lvl1pPr marL="0" indent="0" algn="ctr">
              <a:buNone/>
              <a:defRPr sz="1600"/>
            </a:lvl1pPr>
          </a:lstStyle>
          <a:p>
            <a:pPr lvl="0"/>
            <a:r>
              <a:rPr lang="en-US"/>
              <a:t>Click to edit Master text styles</a:t>
            </a:r>
          </a:p>
        </p:txBody>
      </p:sp>
      <p:sp>
        <p:nvSpPr>
          <p:cNvPr id="12" name="Date Placeholder 3">
            <a:extLst>
              <a:ext uri="{FF2B5EF4-FFF2-40B4-BE49-F238E27FC236}">
                <a16:creationId xmlns:a16="http://schemas.microsoft.com/office/drawing/2014/main" id="{D5A48483-9687-907B-9B3C-9F11D93E637B}"/>
              </a:ext>
            </a:extLst>
          </p:cNvPr>
          <p:cNvSpPr txBox="1">
            <a:spLocks noGrp="1"/>
          </p:cNvSpPr>
          <p:nvPr>
            <p:ph type="dt" sz="half" idx="7"/>
          </p:nvPr>
        </p:nvSpPr>
        <p:spPr>
          <a:xfrm>
            <a:off x="5321807" y="1344506"/>
            <a:ext cx="1554480" cy="530352"/>
          </a:xfrm>
        </p:spPr>
        <p:txBody>
          <a:bodyPr anchorCtr="1"/>
          <a:lstStyle>
            <a:lvl1pPr algn="ctr">
              <a:defRPr sz="1300">
                <a:solidFill>
                  <a:srgbClr val="000000"/>
                </a:solidFill>
              </a:defRPr>
            </a:lvl1pPr>
          </a:lstStyle>
          <a:p>
            <a:pPr lvl="0"/>
            <a:fld id="{82517EB8-76BF-4CBF-9BEB-2A20C50B1020}" type="datetime1">
              <a:rPr lang="en-US"/>
              <a:pPr lvl="0"/>
              <a:t>9/6/2025</a:t>
            </a:fld>
            <a:endParaRPr lang="en-US"/>
          </a:p>
        </p:txBody>
      </p:sp>
      <p:sp>
        <p:nvSpPr>
          <p:cNvPr id="13" name="Footer Placeholder 4">
            <a:extLst>
              <a:ext uri="{FF2B5EF4-FFF2-40B4-BE49-F238E27FC236}">
                <a16:creationId xmlns:a16="http://schemas.microsoft.com/office/drawing/2014/main" id="{0E163078-4CDA-0CF5-AFFB-EB3224F0B267}"/>
              </a:ext>
            </a:extLst>
          </p:cNvPr>
          <p:cNvSpPr txBox="1">
            <a:spLocks noGrp="1"/>
          </p:cNvSpPr>
          <p:nvPr>
            <p:ph type="ftr" sz="quarter" idx="9"/>
          </p:nvPr>
        </p:nvSpPr>
        <p:spPr>
          <a:xfrm>
            <a:off x="1453548" y="5211055"/>
            <a:ext cx="5907024" cy="228600"/>
          </a:xfrm>
        </p:spPr>
        <p:txBody>
          <a:bodyPr anchorCtr="0"/>
          <a:lstStyle>
            <a:lvl1pPr algn="l">
              <a:defRPr/>
            </a:lvl1pPr>
          </a:lstStyle>
          <a:p>
            <a:pPr lvl="0"/>
            <a:endParaRPr lang="en-US"/>
          </a:p>
        </p:txBody>
      </p:sp>
      <p:sp>
        <p:nvSpPr>
          <p:cNvPr id="14" name="Slide Number Placeholder 5">
            <a:extLst>
              <a:ext uri="{FF2B5EF4-FFF2-40B4-BE49-F238E27FC236}">
                <a16:creationId xmlns:a16="http://schemas.microsoft.com/office/drawing/2014/main" id="{6EA7130B-4E57-71DF-7242-06C4EC2A45BC}"/>
              </a:ext>
            </a:extLst>
          </p:cNvPr>
          <p:cNvSpPr txBox="1">
            <a:spLocks noGrp="1"/>
          </p:cNvSpPr>
          <p:nvPr>
            <p:ph type="sldNum" sz="quarter" idx="8"/>
          </p:nvPr>
        </p:nvSpPr>
        <p:spPr>
          <a:xfrm>
            <a:off x="8604504" y="5211055"/>
            <a:ext cx="2112263" cy="228600"/>
          </a:xfrm>
        </p:spPr>
        <p:txBody>
          <a:bodyPr/>
          <a:lstStyle>
            <a:lvl1pPr>
              <a:defRPr/>
            </a:lvl1pPr>
          </a:lstStyle>
          <a:p>
            <a:pPr lvl="0"/>
            <a:fld id="{9AC38E3D-4B06-4206-9E0A-54EBA28E5751}" type="slidenum">
              <a:t>‹#›</a:t>
            </a:fld>
            <a:endParaRPr lang="en-US"/>
          </a:p>
        </p:txBody>
      </p:sp>
    </p:spTree>
    <p:extLst>
      <p:ext uri="{BB962C8B-B14F-4D97-AF65-F5344CB8AC3E}">
        <p14:creationId xmlns:p14="http://schemas.microsoft.com/office/powerpoint/2010/main" val="238877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52999D-9248-B7BF-4D58-CAFE752CCCC3}"/>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Content Placeholder 2">
            <a:extLst>
              <a:ext uri="{FF2B5EF4-FFF2-40B4-BE49-F238E27FC236}">
                <a16:creationId xmlns:a16="http://schemas.microsoft.com/office/drawing/2014/main" id="{5A4DC464-4F9D-8356-7FD3-3DB6EAD06BEB}"/>
              </a:ext>
            </a:extLst>
          </p:cNvPr>
          <p:cNvSpPr txBox="1">
            <a:spLocks noGrp="1"/>
          </p:cNvSpPr>
          <p:nvPr>
            <p:ph idx="1"/>
          </p:nvPr>
        </p:nvSpPr>
        <p:spPr>
          <a:xfrm>
            <a:off x="1066803" y="2103120"/>
            <a:ext cx="4754880" cy="374903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6856304B-2A38-136F-0D45-B1F97D611BDE}"/>
              </a:ext>
            </a:extLst>
          </p:cNvPr>
          <p:cNvSpPr txBox="1">
            <a:spLocks noGrp="1"/>
          </p:cNvSpPr>
          <p:nvPr>
            <p:ph idx="2"/>
          </p:nvPr>
        </p:nvSpPr>
        <p:spPr>
          <a:xfrm>
            <a:off x="6370323" y="2103120"/>
            <a:ext cx="4754880" cy="374903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4">
            <a:extLst>
              <a:ext uri="{FF2B5EF4-FFF2-40B4-BE49-F238E27FC236}">
                <a16:creationId xmlns:a16="http://schemas.microsoft.com/office/drawing/2014/main" id="{4F9996D7-B3B5-55F1-F207-1450186E7C6D}"/>
              </a:ext>
            </a:extLst>
          </p:cNvPr>
          <p:cNvSpPr txBox="1">
            <a:spLocks noGrp="1"/>
          </p:cNvSpPr>
          <p:nvPr>
            <p:ph type="dt" sz="half" idx="7"/>
          </p:nvPr>
        </p:nvSpPr>
        <p:spPr>
          <a:xfrm>
            <a:off x="274320" y="6307668"/>
            <a:ext cx="2743200" cy="274320"/>
          </a:xfrm>
        </p:spPr>
        <p:txBody>
          <a:bodyPr/>
          <a:lstStyle>
            <a:lvl1pPr>
              <a:defRPr/>
            </a:lvl1pPr>
          </a:lstStyle>
          <a:p>
            <a:pPr lvl="0"/>
            <a:fld id="{051A896A-4EEF-4AA8-AD8B-B840124DE330}" type="datetime1">
              <a:rPr lang="en-US"/>
              <a:pPr lvl="0"/>
              <a:t>9/6/2025</a:t>
            </a:fld>
            <a:endParaRPr lang="en-US"/>
          </a:p>
        </p:txBody>
      </p:sp>
      <p:sp>
        <p:nvSpPr>
          <p:cNvPr id="5" name="Footer Placeholder 5">
            <a:extLst>
              <a:ext uri="{FF2B5EF4-FFF2-40B4-BE49-F238E27FC236}">
                <a16:creationId xmlns:a16="http://schemas.microsoft.com/office/drawing/2014/main" id="{96C54A63-EC2C-C154-2353-47AF8C4FE665}"/>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E7D6F1A3-6559-4864-511A-418A7CB0E477}"/>
              </a:ext>
            </a:extLst>
          </p:cNvPr>
          <p:cNvSpPr txBox="1">
            <a:spLocks noGrp="1"/>
          </p:cNvSpPr>
          <p:nvPr>
            <p:ph type="sldNum" sz="quarter" idx="8"/>
          </p:nvPr>
        </p:nvSpPr>
        <p:spPr>
          <a:xfrm>
            <a:off x="10469880" y="6307668"/>
            <a:ext cx="1463040" cy="274320"/>
          </a:xfrm>
        </p:spPr>
        <p:txBody>
          <a:bodyPr/>
          <a:lstStyle>
            <a:lvl1pPr>
              <a:defRPr/>
            </a:lvl1pPr>
          </a:lstStyle>
          <a:p>
            <a:pPr lvl="0"/>
            <a:fld id="{19CB6EB2-EFB4-4BDD-9776-D7865A966991}" type="slidenum">
              <a:t>‹#›</a:t>
            </a:fld>
            <a:endParaRPr lang="en-US"/>
          </a:p>
        </p:txBody>
      </p:sp>
    </p:spTree>
    <p:extLst>
      <p:ext uri="{BB962C8B-B14F-4D97-AF65-F5344CB8AC3E}">
        <p14:creationId xmlns:p14="http://schemas.microsoft.com/office/powerpoint/2010/main" val="197853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3E7358AB-95C7-2FB3-03C9-B07289D1142C}"/>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Text Placeholder 2">
            <a:extLst>
              <a:ext uri="{FF2B5EF4-FFF2-40B4-BE49-F238E27FC236}">
                <a16:creationId xmlns:a16="http://schemas.microsoft.com/office/drawing/2014/main" id="{48812685-AA63-2AFF-B39F-ECCD70A7776B}"/>
              </a:ext>
            </a:extLst>
          </p:cNvPr>
          <p:cNvSpPr txBox="1">
            <a:spLocks noGrp="1"/>
          </p:cNvSpPr>
          <p:nvPr>
            <p:ph type="body" idx="1"/>
          </p:nvPr>
        </p:nvSpPr>
        <p:spPr>
          <a:xfrm>
            <a:off x="1069848" y="2074334"/>
            <a:ext cx="4754880" cy="640080"/>
          </a:xfrm>
        </p:spPr>
        <p:txBody>
          <a:bodyPr anchor="ctr" anchorCtr="1"/>
          <a:lstStyle>
            <a:lvl1pPr marL="0" indent="0" algn="ctr">
              <a:spcBef>
                <a:spcPts val="0"/>
              </a:spcBef>
              <a:buNone/>
              <a:defRPr sz="1900">
                <a:solidFill>
                  <a:srgbClr val="1485A4"/>
                </a:solidFill>
              </a:defRPr>
            </a:lvl1pPr>
          </a:lstStyle>
          <a:p>
            <a:pPr lvl="0"/>
            <a:r>
              <a:rPr lang="en-US"/>
              <a:t>Click to edit Master text styles</a:t>
            </a:r>
          </a:p>
        </p:txBody>
      </p:sp>
      <p:sp>
        <p:nvSpPr>
          <p:cNvPr id="3" name="Content Placeholder 3">
            <a:extLst>
              <a:ext uri="{FF2B5EF4-FFF2-40B4-BE49-F238E27FC236}">
                <a16:creationId xmlns:a16="http://schemas.microsoft.com/office/drawing/2014/main" id="{92C7FAD2-3FA0-0203-C193-FC0BEB7B31E3}"/>
              </a:ext>
            </a:extLst>
          </p:cNvPr>
          <p:cNvSpPr txBox="1">
            <a:spLocks noGrp="1"/>
          </p:cNvSpPr>
          <p:nvPr>
            <p:ph idx="2"/>
          </p:nvPr>
        </p:nvSpPr>
        <p:spPr>
          <a:xfrm>
            <a:off x="1069848" y="2755901"/>
            <a:ext cx="4754880" cy="32004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4">
            <a:extLst>
              <a:ext uri="{FF2B5EF4-FFF2-40B4-BE49-F238E27FC236}">
                <a16:creationId xmlns:a16="http://schemas.microsoft.com/office/drawing/2014/main" id="{34E63075-46D4-8585-C0B7-F41ACF42AC8F}"/>
              </a:ext>
            </a:extLst>
          </p:cNvPr>
          <p:cNvSpPr txBox="1">
            <a:spLocks noGrp="1"/>
          </p:cNvSpPr>
          <p:nvPr>
            <p:ph type="body" idx="3"/>
          </p:nvPr>
        </p:nvSpPr>
        <p:spPr>
          <a:xfrm>
            <a:off x="6373368" y="2074334"/>
            <a:ext cx="4754880" cy="640080"/>
          </a:xfrm>
        </p:spPr>
        <p:txBody>
          <a:bodyPr anchor="ctr" anchorCtr="1"/>
          <a:lstStyle>
            <a:lvl1pPr marL="0" indent="0" algn="ctr">
              <a:spcBef>
                <a:spcPts val="0"/>
              </a:spcBef>
              <a:buNone/>
              <a:defRPr sz="1900">
                <a:solidFill>
                  <a:srgbClr val="1485A4"/>
                </a:solidFill>
              </a:defRPr>
            </a:lvl1pPr>
          </a:lstStyle>
          <a:p>
            <a:pPr lvl="0"/>
            <a:r>
              <a:rPr lang="en-US"/>
              <a:t>Click to edit Master text styles</a:t>
            </a:r>
          </a:p>
        </p:txBody>
      </p:sp>
      <p:sp>
        <p:nvSpPr>
          <p:cNvPr id="5" name="Content Placeholder 5">
            <a:extLst>
              <a:ext uri="{FF2B5EF4-FFF2-40B4-BE49-F238E27FC236}">
                <a16:creationId xmlns:a16="http://schemas.microsoft.com/office/drawing/2014/main" id="{344D5110-27DE-5EB2-3FE4-D2A18A9EF54B}"/>
              </a:ext>
            </a:extLst>
          </p:cNvPr>
          <p:cNvSpPr txBox="1">
            <a:spLocks noGrp="1"/>
          </p:cNvSpPr>
          <p:nvPr>
            <p:ph idx="4"/>
          </p:nvPr>
        </p:nvSpPr>
        <p:spPr>
          <a:xfrm>
            <a:off x="6373368" y="2756577"/>
            <a:ext cx="4754880" cy="32004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6">
            <a:extLst>
              <a:ext uri="{FF2B5EF4-FFF2-40B4-BE49-F238E27FC236}">
                <a16:creationId xmlns:a16="http://schemas.microsoft.com/office/drawing/2014/main" id="{801B91C3-99CA-1293-80CD-EB6DA452D181}"/>
              </a:ext>
            </a:extLst>
          </p:cNvPr>
          <p:cNvSpPr txBox="1">
            <a:spLocks noGrp="1"/>
          </p:cNvSpPr>
          <p:nvPr>
            <p:ph type="dt" sz="half" idx="7"/>
          </p:nvPr>
        </p:nvSpPr>
        <p:spPr>
          <a:xfrm>
            <a:off x="274320" y="6307668"/>
            <a:ext cx="2743200" cy="274320"/>
          </a:xfrm>
        </p:spPr>
        <p:txBody>
          <a:bodyPr/>
          <a:lstStyle>
            <a:lvl1pPr>
              <a:defRPr/>
            </a:lvl1pPr>
          </a:lstStyle>
          <a:p>
            <a:pPr lvl="0"/>
            <a:fld id="{3BC9EF35-69E8-44ED-ADB0-869E154FC969}" type="datetime1">
              <a:rPr lang="en-US"/>
              <a:pPr lvl="0"/>
              <a:t>9/6/2025</a:t>
            </a:fld>
            <a:endParaRPr lang="en-US"/>
          </a:p>
        </p:txBody>
      </p:sp>
      <p:sp>
        <p:nvSpPr>
          <p:cNvPr id="7" name="Footer Placeholder 7">
            <a:extLst>
              <a:ext uri="{FF2B5EF4-FFF2-40B4-BE49-F238E27FC236}">
                <a16:creationId xmlns:a16="http://schemas.microsoft.com/office/drawing/2014/main" id="{CF1E043A-D989-5177-EA07-8C1D2AA446B9}"/>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8" name="Slide Number Placeholder 8">
            <a:extLst>
              <a:ext uri="{FF2B5EF4-FFF2-40B4-BE49-F238E27FC236}">
                <a16:creationId xmlns:a16="http://schemas.microsoft.com/office/drawing/2014/main" id="{C458320F-4909-74D2-6835-521FBB51848B}"/>
              </a:ext>
            </a:extLst>
          </p:cNvPr>
          <p:cNvSpPr txBox="1">
            <a:spLocks noGrp="1"/>
          </p:cNvSpPr>
          <p:nvPr>
            <p:ph type="sldNum" sz="quarter" idx="8"/>
          </p:nvPr>
        </p:nvSpPr>
        <p:spPr>
          <a:xfrm>
            <a:off x="10469880" y="6307668"/>
            <a:ext cx="1463040" cy="274320"/>
          </a:xfrm>
        </p:spPr>
        <p:txBody>
          <a:bodyPr/>
          <a:lstStyle>
            <a:lvl1pPr>
              <a:defRPr/>
            </a:lvl1pPr>
          </a:lstStyle>
          <a:p>
            <a:pPr lvl="0"/>
            <a:fld id="{EEF4C4F3-DCB2-46AF-9392-A2F63BAA62F3}" type="slidenum">
              <a:t>‹#›</a:t>
            </a:fld>
            <a:endParaRPr lang="en-US"/>
          </a:p>
        </p:txBody>
      </p:sp>
    </p:spTree>
    <p:extLst>
      <p:ext uri="{BB962C8B-B14F-4D97-AF65-F5344CB8AC3E}">
        <p14:creationId xmlns:p14="http://schemas.microsoft.com/office/powerpoint/2010/main" val="236166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75890BA4-C8B9-D1D8-5907-271622D9F53A}"/>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Date Placeholder 2">
            <a:extLst>
              <a:ext uri="{FF2B5EF4-FFF2-40B4-BE49-F238E27FC236}">
                <a16:creationId xmlns:a16="http://schemas.microsoft.com/office/drawing/2014/main" id="{9F1C0F5A-3140-2463-3EF4-34165EC9D1F2}"/>
              </a:ext>
            </a:extLst>
          </p:cNvPr>
          <p:cNvSpPr txBox="1">
            <a:spLocks noGrp="1"/>
          </p:cNvSpPr>
          <p:nvPr>
            <p:ph type="dt" sz="half" idx="7"/>
          </p:nvPr>
        </p:nvSpPr>
        <p:spPr>
          <a:xfrm>
            <a:off x="274320" y="6307668"/>
            <a:ext cx="2743200" cy="274320"/>
          </a:xfrm>
        </p:spPr>
        <p:txBody>
          <a:bodyPr/>
          <a:lstStyle>
            <a:lvl1pPr>
              <a:defRPr/>
            </a:lvl1pPr>
          </a:lstStyle>
          <a:p>
            <a:pPr lvl="0"/>
            <a:fld id="{EDFE7F86-C15E-4436-994B-3E8BD5E87B38}" type="datetime1">
              <a:rPr lang="en-US"/>
              <a:pPr lvl="0"/>
              <a:t>9/6/2025</a:t>
            </a:fld>
            <a:endParaRPr lang="en-US"/>
          </a:p>
        </p:txBody>
      </p:sp>
      <p:sp>
        <p:nvSpPr>
          <p:cNvPr id="3" name="Footer Placeholder 3">
            <a:extLst>
              <a:ext uri="{FF2B5EF4-FFF2-40B4-BE49-F238E27FC236}">
                <a16:creationId xmlns:a16="http://schemas.microsoft.com/office/drawing/2014/main" id="{F1B6114D-B479-1E0B-6350-ADAEC331F44C}"/>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4" name="Slide Number Placeholder 4">
            <a:extLst>
              <a:ext uri="{FF2B5EF4-FFF2-40B4-BE49-F238E27FC236}">
                <a16:creationId xmlns:a16="http://schemas.microsoft.com/office/drawing/2014/main" id="{7E16D5B4-C9C8-F761-24C0-1F9F82D0F46C}"/>
              </a:ext>
            </a:extLst>
          </p:cNvPr>
          <p:cNvSpPr txBox="1">
            <a:spLocks noGrp="1"/>
          </p:cNvSpPr>
          <p:nvPr>
            <p:ph type="sldNum" sz="quarter" idx="8"/>
          </p:nvPr>
        </p:nvSpPr>
        <p:spPr>
          <a:xfrm>
            <a:off x="10469880" y="6307668"/>
            <a:ext cx="1463040" cy="274320"/>
          </a:xfrm>
        </p:spPr>
        <p:txBody>
          <a:bodyPr/>
          <a:lstStyle>
            <a:lvl1pPr>
              <a:defRPr/>
            </a:lvl1pPr>
          </a:lstStyle>
          <a:p>
            <a:pPr lvl="0"/>
            <a:fld id="{60219108-4E35-440E-B654-FC31F64BB1A6}" type="slidenum">
              <a:t>‹#›</a:t>
            </a:fld>
            <a:endParaRPr lang="en-US"/>
          </a:p>
        </p:txBody>
      </p:sp>
    </p:spTree>
    <p:extLst>
      <p:ext uri="{BB962C8B-B14F-4D97-AF65-F5344CB8AC3E}">
        <p14:creationId xmlns:p14="http://schemas.microsoft.com/office/powerpoint/2010/main" val="148568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E01182EB-6B1B-9F89-83A8-7D80124AFD2E}"/>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2" name="Footer Placeholder 2">
            <a:extLst>
              <a:ext uri="{FF2B5EF4-FFF2-40B4-BE49-F238E27FC236}">
                <a16:creationId xmlns:a16="http://schemas.microsoft.com/office/drawing/2014/main" id="{C0D7F207-1381-0102-9EC1-F5E2C782159E}"/>
              </a:ext>
            </a:extLst>
          </p:cNvPr>
          <p:cNvSpPr txBox="1">
            <a:spLocks noGrp="1"/>
          </p:cNvSpPr>
          <p:nvPr>
            <p:ph type="ftr" sz="quarter" idx="9"/>
          </p:nvPr>
        </p:nvSpPr>
        <p:spPr>
          <a:xfrm>
            <a:off x="3489963" y="6307668"/>
            <a:ext cx="5212080" cy="274320"/>
          </a:xfrm>
        </p:spPr>
        <p:txBody>
          <a:bodyPr/>
          <a:lstStyle>
            <a:lvl1pPr>
              <a:defRPr/>
            </a:lvl1pPr>
          </a:lstStyle>
          <a:p>
            <a:pPr lvl="0"/>
            <a:endParaRPr lang="en-US"/>
          </a:p>
        </p:txBody>
      </p:sp>
      <p:sp>
        <p:nvSpPr>
          <p:cNvPr id="3" name="Slide Number Placeholder 3">
            <a:extLst>
              <a:ext uri="{FF2B5EF4-FFF2-40B4-BE49-F238E27FC236}">
                <a16:creationId xmlns:a16="http://schemas.microsoft.com/office/drawing/2014/main" id="{5D64800F-D64A-41B3-FBEA-58CF83BC4D23}"/>
              </a:ext>
            </a:extLst>
          </p:cNvPr>
          <p:cNvSpPr txBox="1">
            <a:spLocks noGrp="1"/>
          </p:cNvSpPr>
          <p:nvPr>
            <p:ph type="sldNum" sz="quarter" idx="8"/>
          </p:nvPr>
        </p:nvSpPr>
        <p:spPr>
          <a:xfrm>
            <a:off x="10469880" y="6307668"/>
            <a:ext cx="1463040" cy="274320"/>
          </a:xfrm>
        </p:spPr>
        <p:txBody>
          <a:bodyPr/>
          <a:lstStyle>
            <a:lvl1pPr>
              <a:defRPr/>
            </a:lvl1pPr>
          </a:lstStyle>
          <a:p>
            <a:pPr lvl="0"/>
            <a:fld id="{593F0D8E-5649-4A47-A011-7F30F78D3D9C}" type="slidenum">
              <a:t>‹#›</a:t>
            </a:fld>
            <a:endParaRPr lang="en-US"/>
          </a:p>
        </p:txBody>
      </p:sp>
    </p:spTree>
    <p:extLst>
      <p:ext uri="{BB962C8B-B14F-4D97-AF65-F5344CB8AC3E}">
        <p14:creationId xmlns:p14="http://schemas.microsoft.com/office/powerpoint/2010/main" val="406001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Rectangle 15">
            <a:extLst>
              <a:ext uri="{FF2B5EF4-FFF2-40B4-BE49-F238E27FC236}">
                <a16:creationId xmlns:a16="http://schemas.microsoft.com/office/drawing/2014/main" id="{B15547C6-9A98-527C-479A-13A48671818D}"/>
              </a:ext>
            </a:extLst>
          </p:cNvPr>
          <p:cNvSpPr/>
          <p:nvPr/>
        </p:nvSpPr>
        <p:spPr>
          <a:xfrm>
            <a:off x="245525" y="237744"/>
            <a:ext cx="8531352" cy="6382512"/>
          </a:xfrm>
          <a:prstGeom prst="rect">
            <a:avLst/>
          </a:prstGeom>
          <a:solidFill>
            <a:srgbClr val="E3DED1"/>
          </a:solidFill>
          <a:ln cap="flat">
            <a:noFill/>
            <a:prstDash val="solid"/>
          </a:ln>
        </p:spPr>
        <p:txBody>
          <a:bodyPr lIns="0" tIns="0" rIns="0" bIns="0"/>
          <a:lstStyle/>
          <a:p>
            <a:endParaRPr lang="en-US"/>
          </a:p>
        </p:txBody>
      </p:sp>
      <p:sp>
        <p:nvSpPr>
          <p:cNvPr id="3" name="Rectangle 14">
            <a:extLst>
              <a:ext uri="{FF2B5EF4-FFF2-40B4-BE49-F238E27FC236}">
                <a16:creationId xmlns:a16="http://schemas.microsoft.com/office/drawing/2014/main" id="{F64B0F0C-B6A1-ACE2-F3B9-6B849BF25DF3}"/>
              </a:ext>
            </a:extLst>
          </p:cNvPr>
          <p:cNvSpPr/>
          <p:nvPr/>
        </p:nvSpPr>
        <p:spPr>
          <a:xfrm>
            <a:off x="9020382" y="237744"/>
            <a:ext cx="2926080" cy="6382512"/>
          </a:xfrm>
          <a:prstGeom prst="rect">
            <a:avLst/>
          </a:prstGeom>
          <a:solidFill>
            <a:srgbClr val="1CADE4"/>
          </a:solidFill>
          <a:ln cap="flat">
            <a:noFill/>
            <a:prstDash val="solid"/>
          </a:ln>
        </p:spPr>
        <p:txBody>
          <a:bodyPr lIns="0" tIns="0" rIns="0" bIns="0"/>
          <a:lstStyle/>
          <a:p>
            <a:endParaRPr lang="en-US"/>
          </a:p>
        </p:txBody>
      </p:sp>
      <p:sp>
        <p:nvSpPr>
          <p:cNvPr id="4" name="Title 1">
            <a:extLst>
              <a:ext uri="{FF2B5EF4-FFF2-40B4-BE49-F238E27FC236}">
                <a16:creationId xmlns:a16="http://schemas.microsoft.com/office/drawing/2014/main" id="{FF4EDD81-F7B9-4C4A-5A31-DFABC5A86447}"/>
              </a:ext>
            </a:extLst>
          </p:cNvPr>
          <p:cNvSpPr txBox="1">
            <a:spLocks noGrp="1"/>
          </p:cNvSpPr>
          <p:nvPr>
            <p:ph type="title"/>
          </p:nvPr>
        </p:nvSpPr>
        <p:spPr>
          <a:xfrm>
            <a:off x="9296403" y="607390"/>
            <a:ext cx="2430776" cy="1645920"/>
          </a:xfrm>
        </p:spPr>
        <p:txBody>
          <a:bodyPr anchor="b"/>
          <a:lstStyle>
            <a:lvl1pPr>
              <a:defRPr sz="2800">
                <a:solidFill>
                  <a:srgbClr val="FFFFFF"/>
                </a:solidFill>
              </a:defRPr>
            </a:lvl1pPr>
          </a:lstStyle>
          <a:p>
            <a:pPr lvl="0"/>
            <a:r>
              <a:rPr lang="en-US"/>
              <a:t>Click to edit Master title style</a:t>
            </a:r>
          </a:p>
        </p:txBody>
      </p:sp>
      <p:sp>
        <p:nvSpPr>
          <p:cNvPr id="5" name="Content Placeholder 2">
            <a:extLst>
              <a:ext uri="{FF2B5EF4-FFF2-40B4-BE49-F238E27FC236}">
                <a16:creationId xmlns:a16="http://schemas.microsoft.com/office/drawing/2014/main" id="{37495CAD-7B5A-7A69-D435-F9C9940A5E73}"/>
              </a:ext>
            </a:extLst>
          </p:cNvPr>
          <p:cNvSpPr txBox="1">
            <a:spLocks noGrp="1"/>
          </p:cNvSpPr>
          <p:nvPr>
            <p:ph idx="1"/>
          </p:nvPr>
        </p:nvSpPr>
        <p:spPr>
          <a:xfrm>
            <a:off x="685800" y="609603"/>
            <a:ext cx="7772400" cy="533399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917F6B61-A5F7-CBA6-F14D-30D8EDFCDCDA}"/>
              </a:ext>
            </a:extLst>
          </p:cNvPr>
          <p:cNvSpPr txBox="1">
            <a:spLocks noGrp="1"/>
          </p:cNvSpPr>
          <p:nvPr>
            <p:ph type="body" idx="2"/>
          </p:nvPr>
        </p:nvSpPr>
        <p:spPr>
          <a:xfrm>
            <a:off x="9296403" y="2286000"/>
            <a:ext cx="2430776" cy="3505196"/>
          </a:xfrm>
        </p:spPr>
        <p:txBody>
          <a:bodyPr/>
          <a:lstStyle>
            <a:lvl1pPr marL="0" indent="0">
              <a:lnSpc>
                <a:spcPct val="110000"/>
              </a:lnSpc>
              <a:spcBef>
                <a:spcPts val="800"/>
              </a:spcBef>
              <a:buNone/>
              <a:defRPr sz="1400">
                <a:solidFill>
                  <a:srgbClr val="FFFFFF"/>
                </a:solidFill>
              </a:defRPr>
            </a:lvl1pPr>
          </a:lstStyle>
          <a:p>
            <a:pPr lvl="0"/>
            <a:r>
              <a:rPr lang="en-US"/>
              <a:t>Click to edit Master text styles</a:t>
            </a:r>
          </a:p>
        </p:txBody>
      </p:sp>
      <p:sp>
        <p:nvSpPr>
          <p:cNvPr id="7" name="Date Placeholder 7">
            <a:extLst>
              <a:ext uri="{FF2B5EF4-FFF2-40B4-BE49-F238E27FC236}">
                <a16:creationId xmlns:a16="http://schemas.microsoft.com/office/drawing/2014/main" id="{B1F1891E-1B3C-2E43-E0AC-D759314BCC8A}"/>
              </a:ext>
            </a:extLst>
          </p:cNvPr>
          <p:cNvSpPr txBox="1">
            <a:spLocks noGrp="1"/>
          </p:cNvSpPr>
          <p:nvPr>
            <p:ph type="dt" sz="half" idx="7"/>
          </p:nvPr>
        </p:nvSpPr>
        <p:spPr>
          <a:xfrm>
            <a:off x="274320" y="6307668"/>
            <a:ext cx="2743200" cy="274320"/>
          </a:xfrm>
        </p:spPr>
        <p:txBody>
          <a:bodyPr/>
          <a:lstStyle>
            <a:lvl1pPr>
              <a:defRPr/>
            </a:lvl1pPr>
          </a:lstStyle>
          <a:p>
            <a:pPr lvl="0"/>
            <a:fld id="{66FCE011-5E8D-4F79-9ABB-C8E74CC41411}" type="datetime1">
              <a:rPr lang="en-US"/>
              <a:pPr lvl="0"/>
              <a:t>9/6/2025</a:t>
            </a:fld>
            <a:endParaRPr lang="en-US"/>
          </a:p>
        </p:txBody>
      </p:sp>
      <p:sp>
        <p:nvSpPr>
          <p:cNvPr id="8" name="Footer Placeholder 8">
            <a:extLst>
              <a:ext uri="{FF2B5EF4-FFF2-40B4-BE49-F238E27FC236}">
                <a16:creationId xmlns:a16="http://schemas.microsoft.com/office/drawing/2014/main" id="{3D5E58B0-0C42-0267-5C6B-C931906F8936}"/>
              </a:ext>
            </a:extLst>
          </p:cNvPr>
          <p:cNvSpPr txBox="1">
            <a:spLocks noGrp="1"/>
          </p:cNvSpPr>
          <p:nvPr>
            <p:ph type="ftr" sz="quarter" idx="9"/>
          </p:nvPr>
        </p:nvSpPr>
        <p:spPr>
          <a:xfrm>
            <a:off x="3489963" y="6307668"/>
            <a:ext cx="5212080" cy="274320"/>
          </a:xfrm>
        </p:spPr>
        <p:txBody>
          <a:bodyPr anchorCtr="0"/>
          <a:lstStyle>
            <a:lvl1pPr algn="r">
              <a:defRPr/>
            </a:lvl1pPr>
          </a:lstStyle>
          <a:p>
            <a:pPr lvl="0"/>
            <a:endParaRPr lang="en-US"/>
          </a:p>
        </p:txBody>
      </p:sp>
      <p:sp>
        <p:nvSpPr>
          <p:cNvPr id="9" name="Slide Number Placeholder 10">
            <a:extLst>
              <a:ext uri="{FF2B5EF4-FFF2-40B4-BE49-F238E27FC236}">
                <a16:creationId xmlns:a16="http://schemas.microsoft.com/office/drawing/2014/main" id="{383825BC-FA4A-A2F9-4E73-9D085EAA067A}"/>
              </a:ext>
            </a:extLst>
          </p:cNvPr>
          <p:cNvSpPr txBox="1">
            <a:spLocks noGrp="1"/>
          </p:cNvSpPr>
          <p:nvPr>
            <p:ph type="sldNum" sz="quarter" idx="8"/>
          </p:nvPr>
        </p:nvSpPr>
        <p:spPr>
          <a:xfrm>
            <a:off x="10393673" y="6223004"/>
            <a:ext cx="1463040" cy="274320"/>
          </a:xfrm>
        </p:spPr>
        <p:txBody>
          <a:bodyPr/>
          <a:lstStyle>
            <a:lvl1pPr>
              <a:defRPr>
                <a:solidFill>
                  <a:srgbClr val="FFFFFF"/>
                </a:solidFill>
              </a:defRPr>
            </a:lvl1pPr>
          </a:lstStyle>
          <a:p>
            <a:pPr lvl="0"/>
            <a:fld id="{7719499B-C322-4AA4-A671-4AC49593C71B}" type="slidenum">
              <a:t>‹#›</a:t>
            </a:fld>
            <a:endParaRPr lang="en-US"/>
          </a:p>
        </p:txBody>
      </p:sp>
      <p:sp>
        <p:nvSpPr>
          <p:cNvPr id="10" name="Rectangle 11">
            <a:extLst>
              <a:ext uri="{FF2B5EF4-FFF2-40B4-BE49-F238E27FC236}">
                <a16:creationId xmlns:a16="http://schemas.microsoft.com/office/drawing/2014/main" id="{250D44EF-8C1F-A6A0-0450-1E31F51185B6}"/>
              </a:ext>
            </a:extLst>
          </p:cNvPr>
          <p:cNvSpPr/>
          <p:nvPr/>
        </p:nvSpPr>
        <p:spPr>
          <a:xfrm>
            <a:off x="9157542" y="374904"/>
            <a:ext cx="2651760" cy="6108192"/>
          </a:xfrm>
          <a:prstGeom prst="rect">
            <a:avLst/>
          </a:prstGeom>
          <a:noFill/>
          <a:ln w="6345" cap="sq">
            <a:solidFill>
              <a:srgbClr val="FFFFFF"/>
            </a:solidFill>
            <a:prstDash val="solid"/>
            <a:miter/>
          </a:ln>
        </p:spPr>
        <p:txBody>
          <a:bodyPr lIns="0" tIns="0" rIns="0" bIns="0"/>
          <a:lstStyle/>
          <a:p>
            <a:endParaRPr lang="en-US"/>
          </a:p>
        </p:txBody>
      </p:sp>
    </p:spTree>
    <p:extLst>
      <p:ext uri="{BB962C8B-B14F-4D97-AF65-F5344CB8AC3E}">
        <p14:creationId xmlns:p14="http://schemas.microsoft.com/office/powerpoint/2010/main" val="173778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160A2A88-80B1-4BC0-740C-CE102241FCB7}"/>
              </a:ext>
            </a:extLst>
          </p:cNvPr>
          <p:cNvSpPr/>
          <p:nvPr/>
        </p:nvSpPr>
        <p:spPr>
          <a:xfrm>
            <a:off x="9020382" y="237744"/>
            <a:ext cx="2926080" cy="6382512"/>
          </a:xfrm>
          <a:prstGeom prst="rect">
            <a:avLst/>
          </a:prstGeom>
          <a:solidFill>
            <a:srgbClr val="1CADE4"/>
          </a:solidFill>
          <a:ln cap="flat">
            <a:noFill/>
            <a:prstDash val="solid"/>
          </a:ln>
        </p:spPr>
        <p:txBody>
          <a:bodyPr lIns="0" tIns="0" rIns="0" bIns="0"/>
          <a:lstStyle/>
          <a:p>
            <a:endParaRPr lang="en-US"/>
          </a:p>
        </p:txBody>
      </p:sp>
      <p:sp>
        <p:nvSpPr>
          <p:cNvPr id="3" name="Title 1">
            <a:extLst>
              <a:ext uri="{FF2B5EF4-FFF2-40B4-BE49-F238E27FC236}">
                <a16:creationId xmlns:a16="http://schemas.microsoft.com/office/drawing/2014/main" id="{A6C13DDC-E178-9FB4-B1A5-386BCA25B40D}"/>
              </a:ext>
            </a:extLst>
          </p:cNvPr>
          <p:cNvSpPr txBox="1">
            <a:spLocks noGrp="1"/>
          </p:cNvSpPr>
          <p:nvPr>
            <p:ph type="title"/>
          </p:nvPr>
        </p:nvSpPr>
        <p:spPr>
          <a:xfrm>
            <a:off x="9296403" y="603504"/>
            <a:ext cx="2432304" cy="1645920"/>
          </a:xfrm>
        </p:spPr>
        <p:txBody>
          <a:bodyPr anchor="b">
            <a:noAutofit/>
          </a:bodyPr>
          <a:lstStyle>
            <a:lvl1pPr>
              <a:defRPr sz="2800">
                <a:solidFill>
                  <a:srgbClr val="FFFFFF"/>
                </a:solidFill>
              </a:defRPr>
            </a:lvl1pPr>
          </a:lstStyle>
          <a:p>
            <a:pPr lvl="0"/>
            <a:r>
              <a:rPr lang="en-US"/>
              <a:t>Click to edit Master title style</a:t>
            </a:r>
          </a:p>
        </p:txBody>
      </p:sp>
      <p:sp>
        <p:nvSpPr>
          <p:cNvPr id="4" name="Picture Placeholder 2">
            <a:extLst>
              <a:ext uri="{FF2B5EF4-FFF2-40B4-BE49-F238E27FC236}">
                <a16:creationId xmlns:a16="http://schemas.microsoft.com/office/drawing/2014/main" id="{59E0E43D-381A-654C-6BEB-EB5672E851A3}"/>
              </a:ext>
            </a:extLst>
          </p:cNvPr>
          <p:cNvSpPr txBox="1">
            <a:spLocks noGrp="1"/>
          </p:cNvSpPr>
          <p:nvPr>
            <p:ph type="pic" idx="1"/>
          </p:nvPr>
        </p:nvSpPr>
        <p:spPr>
          <a:xfrm>
            <a:off x="228600" y="237744"/>
            <a:ext cx="8531352" cy="6382512"/>
          </a:xfrm>
          <a:solidFill>
            <a:srgbClr val="77CEEF"/>
          </a:solidFill>
        </p:spPr>
        <p:txBody>
          <a:bodyPr/>
          <a:lstStyle>
            <a:lvl1pPr marL="0" indent="0">
              <a:buNone/>
              <a:defRPr sz="3200"/>
            </a:lvl1pPr>
          </a:lstStyle>
          <a:p>
            <a:pPr lvl="0"/>
            <a:r>
              <a:rPr lang="en-US"/>
              <a:t>Click icon to add picture</a:t>
            </a:r>
          </a:p>
        </p:txBody>
      </p:sp>
      <p:sp>
        <p:nvSpPr>
          <p:cNvPr id="5" name="Text Placeholder 3">
            <a:extLst>
              <a:ext uri="{FF2B5EF4-FFF2-40B4-BE49-F238E27FC236}">
                <a16:creationId xmlns:a16="http://schemas.microsoft.com/office/drawing/2014/main" id="{470E3E86-F102-B908-3990-1BDF71B3705C}"/>
              </a:ext>
            </a:extLst>
          </p:cNvPr>
          <p:cNvSpPr txBox="1">
            <a:spLocks noGrp="1"/>
          </p:cNvSpPr>
          <p:nvPr>
            <p:ph type="body" idx="2"/>
          </p:nvPr>
        </p:nvSpPr>
        <p:spPr>
          <a:xfrm>
            <a:off x="9296403" y="2286000"/>
            <a:ext cx="2432304" cy="3502151"/>
          </a:xfrm>
        </p:spPr>
        <p:txBody>
          <a:bodyPr/>
          <a:lstStyle>
            <a:lvl1pPr marL="0" indent="0">
              <a:lnSpc>
                <a:spcPct val="110000"/>
              </a:lnSpc>
              <a:spcBef>
                <a:spcPts val="800"/>
              </a:spcBef>
              <a:buNone/>
              <a:defRPr sz="1400">
                <a:solidFill>
                  <a:srgbClr val="FFFFFF"/>
                </a:solidFill>
              </a:defRPr>
            </a:lvl1pPr>
          </a:lstStyle>
          <a:p>
            <a:pPr lvl="0"/>
            <a:r>
              <a:rPr lang="en-US"/>
              <a:t>Click to edit Master text styles</a:t>
            </a:r>
          </a:p>
        </p:txBody>
      </p:sp>
      <p:sp>
        <p:nvSpPr>
          <p:cNvPr id="6" name="Date Placeholder 4">
            <a:extLst>
              <a:ext uri="{FF2B5EF4-FFF2-40B4-BE49-F238E27FC236}">
                <a16:creationId xmlns:a16="http://schemas.microsoft.com/office/drawing/2014/main" id="{2B4055D9-8A67-DEF6-420B-3114AF3374B2}"/>
              </a:ext>
            </a:extLst>
          </p:cNvPr>
          <p:cNvSpPr txBox="1">
            <a:spLocks noGrp="1"/>
          </p:cNvSpPr>
          <p:nvPr>
            <p:ph type="dt" sz="half" idx="7"/>
          </p:nvPr>
        </p:nvSpPr>
        <p:spPr>
          <a:xfrm>
            <a:off x="274320" y="6307668"/>
            <a:ext cx="2743200" cy="274320"/>
          </a:xfrm>
        </p:spPr>
        <p:txBody>
          <a:bodyPr/>
          <a:lstStyle>
            <a:lvl1pPr>
              <a:defRPr>
                <a:solidFill>
                  <a:srgbClr val="FFFFFF"/>
                </a:solidFill>
                <a:effectLst>
                  <a:outerShdw dist="6348" dir="2700000">
                    <a:srgbClr val="000000"/>
                  </a:outerShdw>
                </a:effectLst>
              </a:defRPr>
            </a:lvl1pPr>
          </a:lstStyle>
          <a:p>
            <a:pPr lvl="0"/>
            <a:fld id="{08535A82-9A3E-481F-BC88-4509EF4017BA}" type="datetime1">
              <a:rPr lang="en-US"/>
              <a:pPr lvl="0"/>
              <a:t>9/6/2025</a:t>
            </a:fld>
            <a:endParaRPr lang="en-US"/>
          </a:p>
        </p:txBody>
      </p:sp>
      <p:sp>
        <p:nvSpPr>
          <p:cNvPr id="7" name="Footer Placeholder 5">
            <a:extLst>
              <a:ext uri="{FF2B5EF4-FFF2-40B4-BE49-F238E27FC236}">
                <a16:creationId xmlns:a16="http://schemas.microsoft.com/office/drawing/2014/main" id="{AE84A13C-90C2-266A-0904-0B04615DA9A3}"/>
              </a:ext>
            </a:extLst>
          </p:cNvPr>
          <p:cNvSpPr txBox="1">
            <a:spLocks noGrp="1"/>
          </p:cNvSpPr>
          <p:nvPr>
            <p:ph type="ftr" sz="quarter" idx="9"/>
          </p:nvPr>
        </p:nvSpPr>
        <p:spPr>
          <a:xfrm>
            <a:off x="3489963" y="6307668"/>
            <a:ext cx="5212080" cy="274320"/>
          </a:xfrm>
        </p:spPr>
        <p:txBody>
          <a:bodyPr anchorCtr="0"/>
          <a:lstStyle>
            <a:lvl1pPr algn="r" defTabSz="914400">
              <a:defRPr>
                <a:solidFill>
                  <a:srgbClr val="FFFFFF"/>
                </a:solidFill>
                <a:effectLst>
                  <a:outerShdw dist="6348" dir="2700000">
                    <a:srgbClr val="000000"/>
                  </a:outerShdw>
                </a:effectLst>
              </a:defRPr>
            </a:lvl1pPr>
          </a:lstStyle>
          <a:p>
            <a:pPr lvl="0"/>
            <a:endParaRPr lang="en-US"/>
          </a:p>
        </p:txBody>
      </p:sp>
      <p:sp>
        <p:nvSpPr>
          <p:cNvPr id="8" name="Slide Number Placeholder 6">
            <a:extLst>
              <a:ext uri="{FF2B5EF4-FFF2-40B4-BE49-F238E27FC236}">
                <a16:creationId xmlns:a16="http://schemas.microsoft.com/office/drawing/2014/main" id="{5E94A292-650A-8109-E7E2-CDEDB3C4EBD2}"/>
              </a:ext>
            </a:extLst>
          </p:cNvPr>
          <p:cNvSpPr txBox="1">
            <a:spLocks noGrp="1"/>
          </p:cNvSpPr>
          <p:nvPr>
            <p:ph type="sldNum" sz="quarter" idx="8"/>
          </p:nvPr>
        </p:nvSpPr>
        <p:spPr>
          <a:xfrm>
            <a:off x="10396728" y="6227064"/>
            <a:ext cx="1463040" cy="274320"/>
          </a:xfrm>
        </p:spPr>
        <p:txBody>
          <a:bodyPr/>
          <a:lstStyle>
            <a:lvl1pPr>
              <a:defRPr>
                <a:solidFill>
                  <a:srgbClr val="FFFFFF"/>
                </a:solidFill>
              </a:defRPr>
            </a:lvl1pPr>
          </a:lstStyle>
          <a:p>
            <a:pPr lvl="0"/>
            <a:fld id="{EB8BD7EC-AD96-48E2-8498-B3A908397B1A}" type="slidenum">
              <a:t>‹#›</a:t>
            </a:fld>
            <a:endParaRPr lang="en-US"/>
          </a:p>
        </p:txBody>
      </p:sp>
      <p:sp>
        <p:nvSpPr>
          <p:cNvPr id="9" name="Rectangle 9">
            <a:extLst>
              <a:ext uri="{FF2B5EF4-FFF2-40B4-BE49-F238E27FC236}">
                <a16:creationId xmlns:a16="http://schemas.microsoft.com/office/drawing/2014/main" id="{08D748E6-FE73-0B26-DE81-1DF841D8A025}"/>
              </a:ext>
            </a:extLst>
          </p:cNvPr>
          <p:cNvSpPr/>
          <p:nvPr/>
        </p:nvSpPr>
        <p:spPr>
          <a:xfrm>
            <a:off x="9157542" y="374904"/>
            <a:ext cx="2651760" cy="6108192"/>
          </a:xfrm>
          <a:prstGeom prst="rect">
            <a:avLst/>
          </a:prstGeom>
          <a:noFill/>
          <a:ln w="6345" cap="sq">
            <a:solidFill>
              <a:srgbClr val="FFFFFF"/>
            </a:solidFill>
            <a:prstDash val="solid"/>
            <a:miter/>
          </a:ln>
        </p:spPr>
        <p:txBody>
          <a:bodyPr lIns="0" tIns="0" rIns="0" bIns="0"/>
          <a:lstStyle/>
          <a:p>
            <a:endParaRPr lang="en-US"/>
          </a:p>
        </p:txBody>
      </p:sp>
    </p:spTree>
    <p:extLst>
      <p:ext uri="{BB962C8B-B14F-4D97-AF65-F5344CB8AC3E}">
        <p14:creationId xmlns:p14="http://schemas.microsoft.com/office/powerpoint/2010/main" val="268527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B93270B-45E4-D7F8-5F25-C4AA66088DF3}"/>
              </a:ext>
            </a:extLst>
          </p:cNvPr>
          <p:cNvSpPr/>
          <p:nvPr/>
        </p:nvSpPr>
        <p:spPr>
          <a:xfrm>
            <a:off x="234699" y="237744"/>
            <a:ext cx="11722608" cy="6382512"/>
          </a:xfrm>
          <a:prstGeom prst="rect">
            <a:avLst/>
          </a:prstGeom>
          <a:solidFill>
            <a:srgbClr val="E3DED1"/>
          </a:solidFill>
          <a:ln cap="flat">
            <a:noFill/>
            <a:prstDash val="solid"/>
          </a:ln>
        </p:spPr>
        <p:txBody>
          <a:bodyPr lIns="0" tIns="0" rIns="0" bIns="0"/>
          <a:lstStyle/>
          <a:p>
            <a:endParaRPr lang="en-US"/>
          </a:p>
        </p:txBody>
      </p:sp>
      <p:sp>
        <p:nvSpPr>
          <p:cNvPr id="3" name="Title Placeholder 1">
            <a:extLst>
              <a:ext uri="{FF2B5EF4-FFF2-40B4-BE49-F238E27FC236}">
                <a16:creationId xmlns:a16="http://schemas.microsoft.com/office/drawing/2014/main" id="{C10506ED-3910-D421-094B-246D2FE9E8C7}"/>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6B78E5B1-EC8A-5EA5-E365-B1CB482231D3}"/>
              </a:ext>
            </a:extLst>
          </p:cNvPr>
          <p:cNvSpPr txBox="1">
            <a:spLocks noGrp="1"/>
          </p:cNvSpPr>
          <p:nvPr>
            <p:ph type="body" idx="1"/>
          </p:nvPr>
        </p:nvSpPr>
        <p:spPr>
          <a:xfrm>
            <a:off x="1066803" y="2103120"/>
            <a:ext cx="10058400" cy="3931920"/>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16E6AB8-9EA8-7E41-C68E-E53D7BBAB6EE}"/>
              </a:ext>
            </a:extLst>
          </p:cNvPr>
          <p:cNvSpPr txBox="1">
            <a:spLocks noGrp="1"/>
          </p:cNvSpPr>
          <p:nvPr>
            <p:ph type="dt" sz="half" idx="2"/>
          </p:nvPr>
        </p:nvSpPr>
        <p:spPr>
          <a:xfrm>
            <a:off x="274320" y="6307668"/>
            <a:ext cx="2743200" cy="274320"/>
          </a:xfrm>
          <a:prstGeom prst="rect">
            <a:avLst/>
          </a:prstGeom>
          <a:noFill/>
          <a:ln>
            <a:noFill/>
          </a:ln>
        </p:spPr>
        <p:txBody>
          <a:bodyPr vert="horz" wrap="square" lIns="91440" tIns="45720" rIns="91440" bIns="45720" anchor="b" anchorCtr="0" compatLnSpc="1">
            <a:noAutofit/>
          </a:bodyPr>
          <a:lstStyle>
            <a:lvl1pPr marL="0" marR="0" lvl="0" indent="0" algn="l" defTabSz="457200" rtl="0" fontAlgn="auto" hangingPunct="1">
              <a:lnSpc>
                <a:spcPct val="100000"/>
              </a:lnSpc>
              <a:spcBef>
                <a:spcPts val="0"/>
              </a:spcBef>
              <a:spcAft>
                <a:spcPts val="0"/>
              </a:spcAft>
              <a:buNone/>
              <a:tabLst/>
              <a:defRPr lang="en-US" sz="1000" b="0" i="0" u="none" strike="noStrike" kern="1200" cap="none" spc="0" baseline="0">
                <a:solidFill>
                  <a:srgbClr val="404040"/>
                </a:solidFill>
                <a:uFillTx/>
                <a:latin typeface="Century Gothic"/>
              </a:defRPr>
            </a:lvl1pPr>
          </a:lstStyle>
          <a:p>
            <a:pPr lvl="0"/>
            <a:fld id="{BA14F3E2-4295-4AC2-98C0-AD3E77CC9B07}" type="datetime1">
              <a:rPr lang="en-US"/>
              <a:pPr lvl="0"/>
              <a:t>9/6/2025</a:t>
            </a:fld>
            <a:endParaRPr lang="en-US"/>
          </a:p>
        </p:txBody>
      </p:sp>
      <p:sp>
        <p:nvSpPr>
          <p:cNvPr id="6" name="Footer Placeholder 4">
            <a:extLst>
              <a:ext uri="{FF2B5EF4-FFF2-40B4-BE49-F238E27FC236}">
                <a16:creationId xmlns:a16="http://schemas.microsoft.com/office/drawing/2014/main" id="{AEDFB6CC-EBC8-72EB-52E5-A5106591D356}"/>
              </a:ext>
            </a:extLst>
          </p:cNvPr>
          <p:cNvSpPr txBox="1">
            <a:spLocks noGrp="1"/>
          </p:cNvSpPr>
          <p:nvPr>
            <p:ph type="ftr" sz="quarter" idx="3"/>
          </p:nvPr>
        </p:nvSpPr>
        <p:spPr>
          <a:xfrm>
            <a:off x="3489963" y="6307668"/>
            <a:ext cx="5212080" cy="274320"/>
          </a:xfrm>
          <a:prstGeom prst="rect">
            <a:avLst/>
          </a:prstGeom>
          <a:noFill/>
          <a:ln>
            <a:noFill/>
          </a:ln>
        </p:spPr>
        <p:txBody>
          <a:bodyPr vert="horz" wrap="square" lIns="91440" tIns="45720" rIns="91440" bIns="45720" anchor="b" anchorCtr="1" compatLnSpc="1">
            <a:noAutofit/>
          </a:bodyPr>
          <a:lstStyle>
            <a:lvl1pPr marL="0" marR="0" lvl="0" indent="0" algn="ctr" defTabSz="457200" rtl="0" fontAlgn="auto" hangingPunct="1">
              <a:lnSpc>
                <a:spcPct val="100000"/>
              </a:lnSpc>
              <a:spcBef>
                <a:spcPts val="0"/>
              </a:spcBef>
              <a:spcAft>
                <a:spcPts val="0"/>
              </a:spcAft>
              <a:buNone/>
              <a:tabLst/>
              <a:defRPr lang="en-US" sz="1000" b="0" i="0" u="none" strike="noStrike" kern="1200" cap="none" spc="0" baseline="0">
                <a:solidFill>
                  <a:srgbClr val="404040"/>
                </a:solidFill>
                <a:uFillTx/>
                <a:latin typeface="Century Gothic"/>
              </a:defRPr>
            </a:lvl1pPr>
          </a:lstStyle>
          <a:p>
            <a:pPr lvl="0"/>
            <a:endParaRPr lang="en-US"/>
          </a:p>
        </p:txBody>
      </p:sp>
      <p:sp>
        <p:nvSpPr>
          <p:cNvPr id="7" name="Slide Number Placeholder 5">
            <a:extLst>
              <a:ext uri="{FF2B5EF4-FFF2-40B4-BE49-F238E27FC236}">
                <a16:creationId xmlns:a16="http://schemas.microsoft.com/office/drawing/2014/main" id="{24795105-410E-9331-04D8-976283D0B177}"/>
              </a:ext>
            </a:extLst>
          </p:cNvPr>
          <p:cNvSpPr txBox="1">
            <a:spLocks noGrp="1"/>
          </p:cNvSpPr>
          <p:nvPr>
            <p:ph type="sldNum" sz="quarter" idx="4"/>
          </p:nvPr>
        </p:nvSpPr>
        <p:spPr>
          <a:xfrm>
            <a:off x="10469880" y="6307668"/>
            <a:ext cx="1463040" cy="274320"/>
          </a:xfrm>
          <a:prstGeom prst="rect">
            <a:avLst/>
          </a:prstGeom>
          <a:noFill/>
          <a:ln>
            <a:noFill/>
          </a:ln>
        </p:spPr>
        <p:txBody>
          <a:bodyPr vert="horz" wrap="square" lIns="91440" tIns="45720" rIns="91440" bIns="45720" anchor="b" anchorCtr="0" compatLnSpc="1">
            <a:noAutofit/>
          </a:bodyPr>
          <a:lstStyle>
            <a:lvl1pPr marL="0" marR="0" lvl="0" indent="0" algn="r" defTabSz="457200" rtl="0" fontAlgn="auto" hangingPunct="1">
              <a:lnSpc>
                <a:spcPct val="100000"/>
              </a:lnSpc>
              <a:spcBef>
                <a:spcPts val="0"/>
              </a:spcBef>
              <a:spcAft>
                <a:spcPts val="0"/>
              </a:spcAft>
              <a:buNone/>
              <a:tabLst/>
              <a:defRPr lang="en-US" sz="1000" b="0" i="0" u="none" strike="noStrike" kern="1200" cap="none" spc="0" baseline="0">
                <a:solidFill>
                  <a:srgbClr val="404040"/>
                </a:solidFill>
                <a:uFillTx/>
                <a:latin typeface="Century Gothic"/>
              </a:defRPr>
            </a:lvl1pPr>
          </a:lstStyle>
          <a:p>
            <a:pPr lvl="0"/>
            <a:fld id="{A52F1EA4-B6AC-4EFE-A132-E3B07ABA442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800" b="0" i="0" u="none" strike="noStrike" kern="1200" cap="none" spc="0" baseline="0">
          <a:solidFill>
            <a:srgbClr val="262626"/>
          </a:solidFill>
          <a:uFillTx/>
          <a:latin typeface="Century Gothic"/>
        </a:defRPr>
      </a:lvl1pPr>
    </p:titleStyle>
    <p:bodyStyle>
      <a:lvl1pPr marL="182880" marR="0" lvl="0" indent="-182880" algn="l" defTabSz="914400" rtl="0" fontAlgn="auto" hangingPunct="1">
        <a:lnSpc>
          <a:spcPct val="100000"/>
        </a:lnSpc>
        <a:spcBef>
          <a:spcPts val="900"/>
        </a:spcBef>
        <a:spcAft>
          <a:spcPts val="0"/>
        </a:spcAft>
        <a:buClr>
          <a:srgbClr val="262626"/>
        </a:buClr>
        <a:buSzPct val="100000"/>
        <a:buFont typeface="Garamond" pitchFamily="18"/>
        <a:buChar char="◦"/>
        <a:tabLst/>
        <a:defRPr lang="en-US" sz="1800" b="0" i="0" u="none" strike="noStrike" kern="1200" cap="none" spc="0" baseline="0">
          <a:solidFill>
            <a:srgbClr val="000000"/>
          </a:solidFill>
          <a:uFillTx/>
          <a:latin typeface="Century Gothic"/>
        </a:defRPr>
      </a:lvl1pPr>
      <a:lvl2pPr marL="457200" marR="0" lvl="1"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600" b="0" i="0" u="none" strike="noStrike" kern="1200" cap="none" spc="0" baseline="0">
          <a:solidFill>
            <a:srgbClr val="000000"/>
          </a:solidFill>
          <a:uFillTx/>
          <a:latin typeface="Century Gothic"/>
        </a:defRPr>
      </a:lvl2pPr>
      <a:lvl3pPr marL="731520" marR="0" lvl="2"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400" b="0" i="0" u="none" strike="noStrike" kern="1200" cap="none" spc="0" baseline="0">
          <a:solidFill>
            <a:srgbClr val="000000"/>
          </a:solidFill>
          <a:uFillTx/>
          <a:latin typeface="Century Gothic"/>
        </a:defRPr>
      </a:lvl3pPr>
      <a:lvl4pPr marL="1005840" marR="0" lvl="3"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400" b="0" i="0" u="none" strike="noStrike" kern="1200" cap="none" spc="0" baseline="0">
          <a:solidFill>
            <a:srgbClr val="000000"/>
          </a:solidFill>
          <a:uFillTx/>
          <a:latin typeface="Century Gothic"/>
        </a:defRPr>
      </a:lvl4pPr>
      <a:lvl5pPr marL="1280160" marR="0" lvl="4" indent="-182880" algn="l" defTabSz="914400" rtl="0" fontAlgn="auto" hangingPunct="1">
        <a:lnSpc>
          <a:spcPct val="100000"/>
        </a:lnSpc>
        <a:spcBef>
          <a:spcPts val="500"/>
        </a:spcBef>
        <a:spcAft>
          <a:spcPts val="0"/>
        </a:spcAft>
        <a:buClr>
          <a:srgbClr val="262626"/>
        </a:buClr>
        <a:buSzPct val="100000"/>
        <a:buFont typeface="Garamond" pitchFamily="18"/>
        <a:buChar char="◦"/>
        <a:tabLst/>
        <a:defRPr lang="en-US" sz="1400" b="0" i="0" u="none" strike="noStrike" kern="1200" cap="none" spc="0" baseline="0">
          <a:solidFill>
            <a:srgbClr val="000000"/>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AF359-A43B-3C6B-750D-E0394237AB09}"/>
              </a:ext>
            </a:extLst>
          </p:cNvPr>
          <p:cNvSpPr txBox="1">
            <a:spLocks noGrp="1"/>
          </p:cNvSpPr>
          <p:nvPr>
            <p:ph type="ctrTitle"/>
          </p:nvPr>
        </p:nvSpPr>
        <p:spPr>
          <a:xfrm>
            <a:off x="1561703" y="2091260"/>
            <a:ext cx="9068589" cy="2590796"/>
          </a:xfrm>
        </p:spPr>
        <p:txBody>
          <a:bodyPr/>
          <a:lstStyle/>
          <a:p>
            <a:pPr lvl="0"/>
            <a:r>
              <a:rPr lang="en-US" dirty="0"/>
              <a:t>DIGITAL PORTFOLIO </a:t>
            </a:r>
          </a:p>
        </p:txBody>
      </p:sp>
      <p:sp>
        <p:nvSpPr>
          <p:cNvPr id="3" name="Subtitle 2">
            <a:extLst>
              <a:ext uri="{FF2B5EF4-FFF2-40B4-BE49-F238E27FC236}">
                <a16:creationId xmlns:a16="http://schemas.microsoft.com/office/drawing/2014/main" id="{910E8C68-B818-75C4-F81F-55B487C74ADB}"/>
              </a:ext>
            </a:extLst>
          </p:cNvPr>
          <p:cNvSpPr txBox="1">
            <a:spLocks noGrp="1"/>
          </p:cNvSpPr>
          <p:nvPr>
            <p:ph type="subTitle" idx="1"/>
          </p:nvPr>
        </p:nvSpPr>
        <p:spPr>
          <a:xfrm>
            <a:off x="12542440" y="8679466"/>
            <a:ext cx="146697" cy="1931487"/>
          </a:xfrm>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A052-67F6-E17C-25D9-3D88863DA24A}"/>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RESULTS AND SCREENSHOT</a:t>
            </a:r>
          </a:p>
        </p:txBody>
      </p:sp>
      <p:pic>
        <p:nvPicPr>
          <p:cNvPr id="3" name="Content Placeholder 3">
            <a:extLst>
              <a:ext uri="{FF2B5EF4-FFF2-40B4-BE49-F238E27FC236}">
                <a16:creationId xmlns:a16="http://schemas.microsoft.com/office/drawing/2014/main" id="{CBABAFC7-DA04-6220-19C3-2BB791D33FA7}"/>
              </a:ext>
            </a:extLst>
          </p:cNvPr>
          <p:cNvPicPr>
            <a:picLocks noGrp="1" noChangeAspect="1"/>
          </p:cNvPicPr>
          <p:nvPr>
            <p:ph idx="1"/>
          </p:nvPr>
        </p:nvPicPr>
        <p:blipFill>
          <a:blip r:embed="rId2"/>
          <a:stretch>
            <a:fillRect/>
          </a:stretch>
        </p:blipFill>
        <p:spPr>
          <a:xfrm>
            <a:off x="920334" y="2014194"/>
            <a:ext cx="5041681" cy="3010113"/>
          </a:xfrm>
        </p:spPr>
      </p:pic>
      <p:pic>
        <p:nvPicPr>
          <p:cNvPr id="5" name="Picture 4">
            <a:extLst>
              <a:ext uri="{FF2B5EF4-FFF2-40B4-BE49-F238E27FC236}">
                <a16:creationId xmlns:a16="http://schemas.microsoft.com/office/drawing/2014/main" id="{5578C64B-8316-30D1-9FF8-00C02158E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037" y="1869543"/>
            <a:ext cx="4899334" cy="31547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6F73A440-B09C-EA27-A8CF-5D30BB3FD6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041" y="2257811"/>
            <a:ext cx="3539779" cy="2674888"/>
          </a:xfrm>
          <a:prstGeom prst="rect">
            <a:avLst/>
          </a:prstGeom>
          <a:noFill/>
          <a:ln>
            <a:noFill/>
          </a:ln>
        </p:spPr>
      </p:pic>
      <p:pic>
        <p:nvPicPr>
          <p:cNvPr id="4" name="Picture 3">
            <a:extLst>
              <a:ext uri="{FF2B5EF4-FFF2-40B4-BE49-F238E27FC236}">
                <a16:creationId xmlns:a16="http://schemas.microsoft.com/office/drawing/2014/main" id="{0977C392-4254-00A1-586C-B2C1449D0C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flipH="1" flipV="1">
            <a:off x="5742098" y="2257811"/>
            <a:ext cx="4966393" cy="2745310"/>
          </a:xfrm>
          <a:prstGeom prst="rect">
            <a:avLst/>
          </a:prstGeom>
        </p:spPr>
      </p:pic>
    </p:spTree>
    <p:extLst>
      <p:ext uri="{BB962C8B-B14F-4D97-AF65-F5344CB8AC3E}">
        <p14:creationId xmlns:p14="http://schemas.microsoft.com/office/powerpoint/2010/main" val="2186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2BD2-3251-AAB3-BACA-48D3BDB08764}"/>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dirty="0"/>
              <a:t>CONCLUSION</a:t>
            </a:r>
          </a:p>
        </p:txBody>
      </p:sp>
      <p:sp>
        <p:nvSpPr>
          <p:cNvPr id="3" name="Content Placeholder 2">
            <a:extLst>
              <a:ext uri="{FF2B5EF4-FFF2-40B4-BE49-F238E27FC236}">
                <a16:creationId xmlns:a16="http://schemas.microsoft.com/office/drawing/2014/main" id="{24265309-A836-9DA3-D451-39A5E869ED5B}"/>
              </a:ext>
            </a:extLst>
          </p:cNvPr>
          <p:cNvSpPr txBox="1">
            <a:spLocks noGrp="1"/>
          </p:cNvSpPr>
          <p:nvPr>
            <p:ph idx="1"/>
          </p:nvPr>
        </p:nvSpPr>
        <p:spPr>
          <a:xfrm>
            <a:off x="1066803" y="2103120"/>
            <a:ext cx="10058400" cy="3931920"/>
          </a:xfrm>
        </p:spPr>
        <p:txBody>
          <a:bodyPr>
            <a:normAutofit/>
          </a:bodyPr>
          <a:lstStyle/>
          <a:p>
            <a:pPr marL="0" indent="0">
              <a:buNone/>
            </a:pPr>
            <a:r>
              <a:rPr lang="en-US" dirty="0"/>
              <a:t>
1. Restating the main argument or point
2. Summarizing key findings or takeaways
3. Emphasizing significance or implications
4. Final thoughts </a:t>
            </a:r>
            <a:r>
              <a:rPr lang="en-US"/>
              <a:t>or recommendations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8FA0-7EA8-61A0-CB59-9E3816FCB14C}"/>
              </a:ext>
            </a:extLst>
          </p:cNvPr>
          <p:cNvSpPr txBox="1">
            <a:spLocks noGrp="1"/>
          </p:cNvSpPr>
          <p:nvPr>
            <p:ph type="title"/>
          </p:nvPr>
        </p:nvSpPr>
        <p:spPr>
          <a:xfrm>
            <a:off x="2946123" y="642594"/>
            <a:ext cx="8179070" cy="1337794"/>
          </a:xfrm>
          <a:prstGeom prst="rect">
            <a:avLst/>
          </a:prstGeom>
          <a:noFill/>
          <a:ln>
            <a:noFill/>
          </a:ln>
        </p:spPr>
        <p:txBody>
          <a:bodyPr vert="horz" wrap="square" lIns="91440" tIns="45720" rIns="91440" bIns="45720" anchor="ctr" anchorCtr="0" compatLnSpc="1">
            <a:normAutofit/>
          </a:bodyPr>
          <a:lstStyle/>
          <a:p>
            <a:pPr lvl="0"/>
            <a:r>
              <a:rPr lang="en-US"/>
              <a:t>PROJECT TITLE </a:t>
            </a:r>
          </a:p>
        </p:txBody>
      </p:sp>
      <p:sp>
        <p:nvSpPr>
          <p:cNvPr id="3" name="Content Placeholder 2">
            <a:extLst>
              <a:ext uri="{FF2B5EF4-FFF2-40B4-BE49-F238E27FC236}">
                <a16:creationId xmlns:a16="http://schemas.microsoft.com/office/drawing/2014/main" id="{A8812ABE-6FC8-82BA-FDF8-2E4E6196A7ED}"/>
              </a:ext>
            </a:extLst>
          </p:cNvPr>
          <p:cNvSpPr txBox="1">
            <a:spLocks noGrp="1"/>
          </p:cNvSpPr>
          <p:nvPr>
            <p:ph idx="1"/>
          </p:nvPr>
        </p:nvSpPr>
        <p:spPr>
          <a:xfrm>
            <a:off x="2506041" y="2836103"/>
            <a:ext cx="8619152" cy="3198936"/>
          </a:xfrm>
        </p:spPr>
        <p:txBody>
          <a:bodyPr/>
          <a:lstStyle/>
          <a:p>
            <a:pPr lvl="0"/>
            <a:r>
              <a:rPr lang="en-US" dirty="0"/>
              <a:t>STUDENT NAME.      : NETHRA.R </a:t>
            </a:r>
          </a:p>
          <a:p>
            <a:pPr lvl="0"/>
            <a:r>
              <a:rPr lang="en-US" dirty="0"/>
              <a:t>REGISTER NUMBER  AND NM ID  :  22422k1588 and asbru4q2422k1588</a:t>
            </a:r>
          </a:p>
          <a:p>
            <a:pPr lvl="0"/>
            <a:r>
              <a:rPr lang="en-US" dirty="0"/>
              <a:t>DEPARTMENT.          : COMPUTER SCIENCE </a:t>
            </a:r>
          </a:p>
          <a:p>
            <a:pPr lvl="0"/>
            <a:r>
              <a:rPr lang="en-US" dirty="0"/>
              <a:t>COLLEGE.                :KSG COLLEGE OF ARTS AND SCIENCE </a:t>
            </a:r>
          </a:p>
          <a:p>
            <a:pPr lvl="0"/>
            <a:r>
              <a:rPr lang="en-US" dirty="0"/>
              <a:t>UNIVERSITY.              : BHARATHIAR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4244-243F-DF6F-779F-09F58621B118}"/>
              </a:ext>
            </a:extLst>
          </p:cNvPr>
          <p:cNvSpPr txBox="1">
            <a:spLocks noGrp="1"/>
          </p:cNvSpPr>
          <p:nvPr>
            <p:ph type="title"/>
          </p:nvPr>
        </p:nvSpPr>
        <p:spPr>
          <a:xfrm>
            <a:off x="2350382" y="862635"/>
            <a:ext cx="10058400" cy="1371600"/>
          </a:xfrm>
          <a:prstGeom prst="rect">
            <a:avLst/>
          </a:prstGeom>
          <a:noFill/>
          <a:ln>
            <a:noFill/>
          </a:ln>
        </p:spPr>
        <p:txBody>
          <a:bodyPr vert="horz" wrap="square" lIns="91440" tIns="45720" rIns="91440" bIns="45720" anchor="ctr" anchorCtr="0" compatLnSpc="1">
            <a:normAutofit/>
          </a:bodyPr>
          <a:lstStyle/>
          <a:p>
            <a:pPr lvl="0"/>
            <a:r>
              <a:rPr lang="en-US"/>
              <a:t>AGENDA </a:t>
            </a:r>
          </a:p>
        </p:txBody>
      </p:sp>
      <p:sp>
        <p:nvSpPr>
          <p:cNvPr id="3" name="Content Placeholder 2">
            <a:extLst>
              <a:ext uri="{FF2B5EF4-FFF2-40B4-BE49-F238E27FC236}">
                <a16:creationId xmlns:a16="http://schemas.microsoft.com/office/drawing/2014/main" id="{F5997216-839F-1AF3-F0DC-5CCB4A57D35D}"/>
              </a:ext>
            </a:extLst>
          </p:cNvPr>
          <p:cNvSpPr txBox="1">
            <a:spLocks noGrp="1"/>
          </p:cNvSpPr>
          <p:nvPr>
            <p:ph idx="1"/>
          </p:nvPr>
        </p:nvSpPr>
        <p:spPr>
          <a:xfrm>
            <a:off x="2655993" y="2396514"/>
            <a:ext cx="10058400" cy="3931920"/>
          </a:xfrm>
        </p:spPr>
        <p:txBody>
          <a:bodyPr/>
          <a:lstStyle/>
          <a:p>
            <a:pPr lvl="0"/>
            <a:r>
              <a:rPr lang="en-US"/>
              <a:t>Problem statement </a:t>
            </a:r>
          </a:p>
          <a:p>
            <a:pPr lvl="0"/>
            <a:r>
              <a:rPr lang="en-US"/>
              <a:t>Project overview </a:t>
            </a:r>
          </a:p>
          <a:p>
            <a:pPr lvl="0"/>
            <a:r>
              <a:rPr lang="en-US"/>
              <a:t>End users </a:t>
            </a:r>
          </a:p>
          <a:p>
            <a:pPr lvl="0"/>
            <a:r>
              <a:rPr lang="en-US"/>
              <a:t>Tools and technologies </a:t>
            </a:r>
          </a:p>
          <a:p>
            <a:pPr lvl="0"/>
            <a:r>
              <a:rPr lang="en-US"/>
              <a:t>Portfolio design and layout </a:t>
            </a:r>
          </a:p>
          <a:p>
            <a:pPr lvl="0"/>
            <a:r>
              <a:rPr lang="en-US"/>
              <a:t>Result and screenshot </a:t>
            </a:r>
          </a:p>
          <a:p>
            <a:pPr lvl="0"/>
            <a:r>
              <a:rPr lang="en-US"/>
              <a:t>Features and functionality </a:t>
            </a:r>
          </a:p>
          <a:p>
            <a:pPr lvl="0"/>
            <a:r>
              <a:rPr lang="en-US"/>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08F16-BF14-92CE-5578-B1530DFBF40B}"/>
              </a:ext>
            </a:extLst>
          </p:cNvPr>
          <p:cNvSpPr txBox="1">
            <a:spLocks noGrp="1"/>
          </p:cNvSpPr>
          <p:nvPr>
            <p:ph type="title"/>
          </p:nvPr>
        </p:nvSpPr>
        <p:spPr>
          <a:xfrm>
            <a:off x="1824721" y="731520"/>
            <a:ext cx="10058400" cy="1371600"/>
          </a:xfrm>
          <a:prstGeom prst="rect">
            <a:avLst/>
          </a:prstGeom>
          <a:noFill/>
          <a:ln>
            <a:noFill/>
          </a:ln>
        </p:spPr>
        <p:txBody>
          <a:bodyPr vert="horz" wrap="square" lIns="91440" tIns="45720" rIns="91440" bIns="45720" anchor="ctr" anchorCtr="0" compatLnSpc="1">
            <a:normAutofit/>
          </a:bodyPr>
          <a:lstStyle/>
          <a:p>
            <a:pPr lvl="0"/>
            <a:r>
              <a:rPr lang="en-US"/>
              <a:t>PROBLEM STATEMENT</a:t>
            </a:r>
          </a:p>
        </p:txBody>
      </p:sp>
      <p:sp>
        <p:nvSpPr>
          <p:cNvPr id="3" name="Content Placeholder 2">
            <a:extLst>
              <a:ext uri="{FF2B5EF4-FFF2-40B4-BE49-F238E27FC236}">
                <a16:creationId xmlns:a16="http://schemas.microsoft.com/office/drawing/2014/main" id="{22516CEE-C384-6FD9-A473-20FCB8D091D8}"/>
              </a:ext>
            </a:extLst>
          </p:cNvPr>
          <p:cNvSpPr txBox="1">
            <a:spLocks noGrp="1"/>
          </p:cNvSpPr>
          <p:nvPr>
            <p:ph idx="1"/>
          </p:nvPr>
        </p:nvSpPr>
        <p:spPr>
          <a:xfrm>
            <a:off x="1066803" y="2103120"/>
            <a:ext cx="10058400" cy="3931920"/>
          </a:xfrm>
        </p:spPr>
        <p:txBody>
          <a:bodyPr/>
          <a:lstStyle/>
          <a:p>
            <a:pPr marL="0" lvl="0" indent="0">
              <a:buNone/>
            </a:pPr>
            <a:r>
              <a:rPr lang="en-US"/>
              <a:t>1. Define your topic: What’s the main theme or subject of your presentation? 2. Identify your audience: Who are you presenting to? 3. Outline your content: Break down your topic into key points and organize them logically. 4. Design your slides: Use visuals, headings, and concise text to make your slides engag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2168-2C62-7A8D-1723-1A48A5442254}"/>
              </a:ext>
            </a:extLst>
          </p:cNvPr>
          <p:cNvSpPr txBox="1">
            <a:spLocks noGrp="1"/>
          </p:cNvSpPr>
          <p:nvPr>
            <p:ph type="title"/>
          </p:nvPr>
        </p:nvSpPr>
        <p:spPr>
          <a:xfrm>
            <a:off x="1604680" y="731520"/>
            <a:ext cx="10058400" cy="1371600"/>
          </a:xfrm>
          <a:prstGeom prst="rect">
            <a:avLst/>
          </a:prstGeom>
          <a:noFill/>
          <a:ln>
            <a:noFill/>
          </a:ln>
        </p:spPr>
        <p:txBody>
          <a:bodyPr vert="horz" wrap="square" lIns="91440" tIns="45720" rIns="91440" bIns="45720" anchor="ctr" anchorCtr="0" compatLnSpc="1">
            <a:normAutofit/>
          </a:bodyPr>
          <a:lstStyle/>
          <a:p>
            <a:pPr lvl="0"/>
            <a:r>
              <a:rPr lang="en-US"/>
              <a:t>PROJECT OVERVIEW</a:t>
            </a:r>
          </a:p>
        </p:txBody>
      </p:sp>
      <p:sp>
        <p:nvSpPr>
          <p:cNvPr id="3" name="Content Placeholder 2">
            <a:extLst>
              <a:ext uri="{FF2B5EF4-FFF2-40B4-BE49-F238E27FC236}">
                <a16:creationId xmlns:a16="http://schemas.microsoft.com/office/drawing/2014/main" id="{447CE713-0B71-1E2A-24BA-2899A9763096}"/>
              </a:ext>
            </a:extLst>
          </p:cNvPr>
          <p:cNvSpPr txBox="1">
            <a:spLocks noGrp="1"/>
          </p:cNvSpPr>
          <p:nvPr>
            <p:ph idx="1"/>
          </p:nvPr>
        </p:nvSpPr>
        <p:spPr>
          <a:xfrm>
            <a:off x="1604680" y="2103120"/>
            <a:ext cx="10058400" cy="3931920"/>
          </a:xfrm>
        </p:spPr>
        <p:txBody>
          <a:bodyPr/>
          <a:lstStyle/>
          <a:p>
            <a:pPr marL="0" lvl="0" indent="0">
              <a:buNone/>
            </a:pPr>
            <a:r>
              <a:rPr lang="en-US"/>
              <a:t>1. Project title: A concise name for your project. 2. Objective What do you aim to achieve? 3. Scope: What specific aspects will you cover? 4. Target audience: Who will benefit from your project? 5. Key features: Main components or functionalities.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0885-7A12-902E-9B44-F1C7D610FF61}"/>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WHO ARE THE ENDUSER</a:t>
            </a:r>
          </a:p>
        </p:txBody>
      </p:sp>
      <p:sp>
        <p:nvSpPr>
          <p:cNvPr id="3" name="Content Placeholder 2">
            <a:extLst>
              <a:ext uri="{FF2B5EF4-FFF2-40B4-BE49-F238E27FC236}">
                <a16:creationId xmlns:a16="http://schemas.microsoft.com/office/drawing/2014/main" id="{BF89B4B1-F799-AD62-0CB0-67017D62429A}"/>
              </a:ext>
            </a:extLst>
          </p:cNvPr>
          <p:cNvSpPr txBox="1">
            <a:spLocks noGrp="1"/>
          </p:cNvSpPr>
          <p:nvPr>
            <p:ph idx="1"/>
          </p:nvPr>
        </p:nvSpPr>
        <p:spPr>
          <a:xfrm>
            <a:off x="1066803" y="2103120"/>
            <a:ext cx="10058400" cy="3931920"/>
          </a:xfrm>
        </p:spPr>
        <p:txBody>
          <a:bodyPr/>
          <a:lstStyle/>
          <a:p>
            <a:pPr marL="0" lvl="0" indent="0">
              <a:buNone/>
            </a:pPr>
            <a:r>
              <a:rPr lang="en-US"/>
              <a:t>1. Demographics: Age, location, occupation, etc. 2. Needs: What problems or goals do they have? 3. Behavior:How will they interact with your project? Examples of end-users include: - Customers - Students - Employees - Website visitors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D055-3C72-3D7D-F18F-C00612782195}"/>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TOOLS AND TECHNOLOGIES </a:t>
            </a:r>
          </a:p>
        </p:txBody>
      </p:sp>
      <p:sp>
        <p:nvSpPr>
          <p:cNvPr id="3" name="Content Placeholder 2">
            <a:extLst>
              <a:ext uri="{FF2B5EF4-FFF2-40B4-BE49-F238E27FC236}">
                <a16:creationId xmlns:a16="http://schemas.microsoft.com/office/drawing/2014/main" id="{553EA0DD-6FCD-A6C2-E898-10CAA0297B83}"/>
              </a:ext>
            </a:extLst>
          </p:cNvPr>
          <p:cNvSpPr txBox="1">
            <a:spLocks noGrp="1"/>
          </p:cNvSpPr>
          <p:nvPr>
            <p:ph idx="1"/>
          </p:nvPr>
        </p:nvSpPr>
        <p:spPr>
          <a:xfrm>
            <a:off x="1066803" y="2103120"/>
            <a:ext cx="10058400" cy="3931920"/>
          </a:xfrm>
        </p:spPr>
        <p:txBody>
          <a:bodyPr/>
          <a:lstStyle/>
          <a:p>
            <a:pPr marL="0" lvl="0" indent="0">
              <a:buNone/>
            </a:pPr>
            <a:r>
              <a:rPr lang="en-US"/>
              <a:t>1. Programming languages*: Python, JavaScript, Java, etc. 2. *Development frameworks*: React, Angular, Django, etc. 3. *Databases:</a:t>
            </a:r>
          </a:p>
          <a:p>
            <a:pPr marL="0" lvl="0" indent="0">
              <a:buNone/>
            </a:pPr>
            <a:r>
              <a:rPr lang="en-US"/>
              <a:t>MySQL, MongoDB, PostgreSQL, etc. 4. *Design tools*: Figma, Adobe XD, Sketch, etc. 5. *Version control: Git, GitHub, GitLab, etc. Depending on your project, you might also use: 1. *Cloud platforms*: AWS, Azure, Google Cloud, etc. 2. *Collaboration tools*: Trello, Asana, Slack,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E4DD-5E0D-B0B7-F1BF-D2D1AC005986}"/>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PORTFOLIO DESIGN AND LAYOUT</a:t>
            </a:r>
          </a:p>
        </p:txBody>
      </p:sp>
      <p:sp>
        <p:nvSpPr>
          <p:cNvPr id="3" name="Content Placeholder 2">
            <a:extLst>
              <a:ext uri="{FF2B5EF4-FFF2-40B4-BE49-F238E27FC236}">
                <a16:creationId xmlns:a16="http://schemas.microsoft.com/office/drawing/2014/main" id="{659DB5D1-DC61-C791-EA69-F7D3364879A2}"/>
              </a:ext>
            </a:extLst>
          </p:cNvPr>
          <p:cNvSpPr txBox="1">
            <a:spLocks noGrp="1"/>
          </p:cNvSpPr>
          <p:nvPr>
            <p:ph idx="1"/>
          </p:nvPr>
        </p:nvSpPr>
        <p:spPr>
          <a:xfrm>
            <a:off x="1066803" y="2103120"/>
            <a:ext cx="10058400" cy="3931920"/>
          </a:xfrm>
        </p:spPr>
        <p:txBody>
          <a:bodyPr/>
          <a:lstStyle/>
          <a:p>
            <a:pPr marL="0" lvl="0" indent="0">
              <a:buNone/>
            </a:pPr>
            <a:r>
              <a:rPr lang="en-US"/>
              <a:t>1. Clear navigation: Make it easy for visitors to find your projects. 2. Visual hierarchy  : Use size, color, and typography to draw attention to key elements. 3. Consistent branding: Reflect your personal style and brand identity. 4. Project showcases: Include images, descriptions, and links to your work. 5. Responsive design: Ensure your portfolio looks great on various devices. Some popular portfolio layouts include: 1. Grid-based 2. Minimalist 3. Storytelling-driven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107-F684-823D-12EA-EDB9D4312533}"/>
              </a:ext>
            </a:extLst>
          </p:cNvPr>
          <p:cNvSpPr txBox="1">
            <a:spLocks noGrp="1"/>
          </p:cNvSpPr>
          <p:nvPr>
            <p:ph type="title"/>
          </p:nvPr>
        </p:nvSpPr>
        <p:spPr>
          <a:xfrm>
            <a:off x="1066803" y="642594"/>
            <a:ext cx="10058400" cy="1371600"/>
          </a:xfrm>
          <a:prstGeom prst="rect">
            <a:avLst/>
          </a:prstGeom>
          <a:noFill/>
          <a:ln>
            <a:noFill/>
          </a:ln>
        </p:spPr>
        <p:txBody>
          <a:bodyPr vert="horz" wrap="square" lIns="91440" tIns="45720" rIns="91440" bIns="45720" anchor="ctr" anchorCtr="0" compatLnSpc="1">
            <a:normAutofit/>
          </a:bodyPr>
          <a:lstStyle/>
          <a:p>
            <a:pPr lvl="0"/>
            <a:r>
              <a:rPr lang="en-US"/>
              <a:t>FEATURES AND FUNCTIONALITY</a:t>
            </a:r>
          </a:p>
        </p:txBody>
      </p:sp>
      <p:sp>
        <p:nvSpPr>
          <p:cNvPr id="3" name="Content Placeholder 2">
            <a:extLst>
              <a:ext uri="{FF2B5EF4-FFF2-40B4-BE49-F238E27FC236}">
                <a16:creationId xmlns:a16="http://schemas.microsoft.com/office/drawing/2014/main" id="{BBED16D8-2F7B-126B-0B23-180701BDFB52}"/>
              </a:ext>
            </a:extLst>
          </p:cNvPr>
          <p:cNvSpPr txBox="1">
            <a:spLocks noGrp="1"/>
          </p:cNvSpPr>
          <p:nvPr>
            <p:ph idx="1"/>
          </p:nvPr>
        </p:nvSpPr>
        <p:spPr>
          <a:xfrm>
            <a:off x="1066803" y="2103120"/>
            <a:ext cx="10058400" cy="3931920"/>
          </a:xfrm>
        </p:spPr>
        <p:txBody>
          <a:bodyPr/>
          <a:lstStyle/>
          <a:p>
            <a:pPr marL="0" lvl="0" indent="0">
              <a:buNone/>
            </a:pPr>
            <a:r>
              <a:rPr lang="en-US"/>
              <a:t>1. User authentication and login 2. Search functionality 3. Responsive design 4. Interactive elements (e.g., animations, quizzes) 5. Data visualization 6. Filtering and sorting 7. Feedback mechanisms (e.g., ratings, comments) Functionality can include:</a:t>
            </a:r>
          </a:p>
          <a:p>
            <a:pPr marL="0" lvl="0" indent="0">
              <a:buNone/>
            </a:pPr>
            <a:r>
              <a:rPr lang="en-US"/>
              <a:t>1. User registration and profile management 2. Content creation and editing 3. Payment gateway integration 4. Notifications and alerts 5. Integration with third-party services</a:t>
            </a:r>
          </a:p>
        </p:txBody>
      </p:sp>
    </p:spTree>
  </p:cSld>
  <p:clrMapOvr>
    <a:masterClrMapping/>
  </p:clrMapOvr>
</p:sld>
</file>

<file path=ppt/theme/theme1.xml><?xml version="1.0" encoding="utf-8"?>
<a:theme xmlns:a="http://schemas.openxmlformats.org/drawingml/2006/main" name="Sav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lpstr>
      <vt:lpstr>DIGITAL PORTFOLIO </vt:lpstr>
      <vt:lpstr>PROJECT TITLE </vt:lpstr>
      <vt:lpstr>AGENDA </vt:lpstr>
      <vt:lpstr>PROBLEM STATEMENT</vt:lpstr>
      <vt:lpstr>PROJECT OVERVIEW</vt:lpstr>
      <vt:lpstr>WHO ARE THE ENDUSER</vt:lpstr>
      <vt:lpstr>TOOLS AND TECHNOLOGIES </vt:lpstr>
      <vt:lpstr>PORTFOLIO DESIGN AND LAYOUT</vt:lpstr>
      <vt:lpstr>FEATURES AND FUNCTIONALITY</vt:lpstr>
      <vt:lpstr>RESULTS AND SCREENSHOT</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kaleeshwari809@gmail.com</dc:creator>
  <cp:lastModifiedBy>kaleeshwari809@gmail.com</cp:lastModifiedBy>
  <cp:revision>6</cp:revision>
  <dcterms:created xsi:type="dcterms:W3CDTF">2025-09-03T08:59:33Z</dcterms:created>
  <dcterms:modified xsi:type="dcterms:W3CDTF">2025-09-06T05:48:48Z</dcterms:modified>
</cp:coreProperties>
</file>