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557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04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422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494359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4553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3/29/2022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438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3/29/2022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0514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7055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753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286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836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982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44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3/29/2022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533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3/29/2022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268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3/29/2022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9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005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1505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BF617-EE5C-4AA0-AA7B-297FF2C56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914400"/>
            <a:ext cx="8825658" cy="3862981"/>
          </a:xfrm>
        </p:spPr>
        <p:txBody>
          <a:bodyPr/>
          <a:lstStyle/>
          <a:p>
            <a:r>
              <a:rPr lang="en-IN" b="1" dirty="0"/>
              <a:t>EMPLOYEE MANAGEMENT SYSTEM</a:t>
            </a:r>
            <a:br>
              <a:rPr lang="en-IN" sz="2400" dirty="0"/>
            </a:br>
            <a:br>
              <a:rPr lang="en-IN" sz="2400" dirty="0"/>
            </a:b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5192AD-C731-43F0-ABD7-0B1256AFF8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1240" y="4777381"/>
            <a:ext cx="8825658" cy="933253"/>
          </a:xfrm>
        </p:spPr>
        <p:txBody>
          <a:bodyPr>
            <a:normAutofit fontScale="25000" lnSpcReduction="20000"/>
          </a:bodyPr>
          <a:lstStyle/>
          <a:p>
            <a:r>
              <a:rPr lang="en-US" sz="6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Java , </a:t>
            </a:r>
            <a:r>
              <a:rPr lang="en-US" sz="6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Springboot</a:t>
            </a:r>
            <a:r>
              <a:rPr lang="en-US" sz="6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Spring MVC and </a:t>
            </a:r>
          </a:p>
          <a:p>
            <a:r>
              <a:rPr lang="en-US" sz="6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 Database</a:t>
            </a:r>
            <a:r>
              <a:rPr lang="en-US" dirty="0"/>
              <a:t> </a:t>
            </a:r>
          </a:p>
          <a:p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3776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B2042-2BBB-4D14-AD1F-23EBDDC77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42449"/>
          </a:xfrm>
        </p:spPr>
        <p:txBody>
          <a:bodyPr/>
          <a:lstStyle/>
          <a:p>
            <a:pPr algn="ctr"/>
            <a:r>
              <a:rPr lang="en-IN" b="1" dirty="0"/>
              <a:t>  </a:t>
            </a:r>
            <a:r>
              <a:rPr lang="en-IN" sz="2400" b="1" dirty="0"/>
              <a:t>Employee Management System </a:t>
            </a:r>
            <a:br>
              <a:rPr lang="en-IN" sz="2400" dirty="0"/>
            </a:br>
            <a:br>
              <a:rPr lang="en-IN" sz="2400" dirty="0"/>
            </a:br>
            <a:r>
              <a:rPr lang="en-IN" b="1" dirty="0"/>
              <a:t>               </a:t>
            </a:r>
            <a:br>
              <a:rPr lang="en-IN" sz="2400" dirty="0"/>
            </a:br>
            <a:br>
              <a:rPr lang="en-IN" sz="2400" dirty="0"/>
            </a:b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D016C-FC81-4B4D-8894-C85407A62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4826755"/>
            <a:ext cx="3742065" cy="9424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              </a:t>
            </a:r>
            <a:r>
              <a:rPr lang="en-IN" b="1" dirty="0"/>
              <a:t>      	</a:t>
            </a:r>
            <a:br>
              <a:rPr lang="en-IN" dirty="0"/>
            </a:b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CF689D-089C-40A7-8FD8-A1B9247D6735}"/>
              </a:ext>
            </a:extLst>
          </p:cNvPr>
          <p:cNvSpPr/>
          <p:nvPr/>
        </p:nvSpPr>
        <p:spPr>
          <a:xfrm>
            <a:off x="237428" y="4482371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1200"/>
              </a:spcAft>
            </a:pPr>
            <a:r>
              <a:rPr lang="en-IN" dirty="0">
                <a:solidFill>
                  <a:srgbClr val="424242"/>
                </a:solidFill>
                <a:latin typeface="Nunito"/>
              </a:rPr>
              <a:t>              </a:t>
            </a:r>
            <a:r>
              <a:rPr lang="en-IN" b="1" dirty="0">
                <a:solidFill>
                  <a:srgbClr val="424242"/>
                </a:solidFill>
                <a:latin typeface="Nunito"/>
              </a:rPr>
              <a:t>     </a:t>
            </a:r>
            <a:r>
              <a:rPr lang="en-IN" sz="2200" b="1" dirty="0">
                <a:solidFill>
                  <a:srgbClr val="424242"/>
                </a:solidFill>
                <a:latin typeface="Nunito"/>
              </a:rPr>
              <a:t> </a:t>
            </a:r>
            <a:r>
              <a:rPr lang="en-IN" sz="2200" b="1" dirty="0">
                <a:solidFill>
                  <a:srgbClr val="92D050"/>
                </a:solidFill>
                <a:latin typeface="Nunito"/>
              </a:rPr>
              <a:t>MENTOR </a:t>
            </a:r>
            <a:endParaRPr lang="en-IN" sz="2200" dirty="0">
              <a:solidFill>
                <a:srgbClr val="92D050"/>
              </a:solidFill>
            </a:endParaRPr>
          </a:p>
          <a:p>
            <a:pPr>
              <a:spcAft>
                <a:spcPts val="1200"/>
              </a:spcAft>
            </a:pPr>
            <a:r>
              <a:rPr lang="en-IN" sz="2200" b="1" dirty="0">
                <a:solidFill>
                  <a:srgbClr val="92D050"/>
                </a:solidFill>
                <a:latin typeface="Nunito"/>
              </a:rPr>
              <a:t>              Mr. </a:t>
            </a:r>
            <a:r>
              <a:rPr lang="en-IN" sz="2200" b="1" dirty="0" err="1">
                <a:solidFill>
                  <a:srgbClr val="92D050"/>
                </a:solidFill>
                <a:latin typeface="Nunito"/>
              </a:rPr>
              <a:t>Thaneshwara</a:t>
            </a:r>
            <a:r>
              <a:rPr lang="en-IN" sz="2200" b="1" dirty="0">
                <a:solidFill>
                  <a:srgbClr val="92D050"/>
                </a:solidFill>
                <a:latin typeface="Nunito"/>
              </a:rPr>
              <a:t> </a:t>
            </a:r>
            <a:endParaRPr lang="en-IN" sz="2200" dirty="0">
              <a:solidFill>
                <a:srgbClr val="92D050"/>
              </a:solidFill>
            </a:endParaRPr>
          </a:p>
          <a:p>
            <a:br>
              <a:rPr lang="en-IN" dirty="0"/>
            </a:b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3C0F71-A445-48B0-89F2-B32D0B25B2F1}"/>
              </a:ext>
            </a:extLst>
          </p:cNvPr>
          <p:cNvSpPr/>
          <p:nvPr/>
        </p:nvSpPr>
        <p:spPr>
          <a:xfrm>
            <a:off x="6210506" y="4189291"/>
            <a:ext cx="574406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IN" sz="1600" dirty="0">
                <a:solidFill>
                  <a:srgbClr val="424242"/>
                </a:solidFill>
                <a:latin typeface="Nunito"/>
              </a:rPr>
              <a:t>      </a:t>
            </a:r>
            <a:r>
              <a:rPr lang="en-IN" dirty="0">
                <a:latin typeface="Nunito"/>
              </a:rPr>
              <a:t>  			</a:t>
            </a:r>
            <a:r>
              <a:rPr lang="en-IN" b="1" dirty="0">
                <a:solidFill>
                  <a:srgbClr val="92D050"/>
                </a:solidFill>
                <a:latin typeface="Nunito"/>
              </a:rPr>
              <a:t>SUBMITTED BY </a:t>
            </a:r>
            <a:endParaRPr lang="en-IN" dirty="0">
              <a:solidFill>
                <a:srgbClr val="92D050"/>
              </a:solidFill>
            </a:endParaRPr>
          </a:p>
          <a:p>
            <a:pPr>
              <a:spcAft>
                <a:spcPts val="1200"/>
              </a:spcAft>
            </a:pPr>
            <a:r>
              <a:rPr lang="en-IN" dirty="0">
                <a:solidFill>
                  <a:srgbClr val="92D050"/>
                </a:solidFill>
                <a:latin typeface="Nunito"/>
              </a:rPr>
              <a:t>       </a:t>
            </a:r>
            <a:r>
              <a:rPr lang="en-IN" b="1" dirty="0">
                <a:solidFill>
                  <a:srgbClr val="92D050"/>
                </a:solidFill>
                <a:latin typeface="Nunito"/>
              </a:rPr>
              <a:t> Sai Nethra Bellamkonda(SB00816256) </a:t>
            </a:r>
            <a:endParaRPr lang="en-IN" dirty="0">
              <a:solidFill>
                <a:srgbClr val="92D050"/>
              </a:solidFill>
            </a:endParaRPr>
          </a:p>
          <a:p>
            <a:pPr>
              <a:spcAft>
                <a:spcPts val="1200"/>
              </a:spcAft>
            </a:pPr>
            <a:r>
              <a:rPr lang="en-IN" b="1" dirty="0">
                <a:solidFill>
                  <a:srgbClr val="92D050"/>
                </a:solidFill>
                <a:latin typeface="Nunito"/>
              </a:rPr>
              <a:t>        Gopinath </a:t>
            </a:r>
            <a:r>
              <a:rPr lang="en-IN" b="1" dirty="0" err="1">
                <a:solidFill>
                  <a:srgbClr val="92D050"/>
                </a:solidFill>
                <a:latin typeface="Nunito"/>
              </a:rPr>
              <a:t>Gosika</a:t>
            </a:r>
            <a:r>
              <a:rPr lang="en-IN" b="1" dirty="0">
                <a:solidFill>
                  <a:srgbClr val="92D050"/>
                </a:solidFill>
                <a:latin typeface="Nunito"/>
              </a:rPr>
              <a:t>(GG00816238)</a:t>
            </a:r>
            <a:endParaRPr lang="en-IN" dirty="0">
              <a:solidFill>
                <a:srgbClr val="92D050"/>
              </a:solidFill>
            </a:endParaRPr>
          </a:p>
          <a:p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7685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DF0F2E-6A8C-4A35-983B-731377722B5B}"/>
              </a:ext>
            </a:extLst>
          </p:cNvPr>
          <p:cNvSpPr/>
          <p:nvPr/>
        </p:nvSpPr>
        <p:spPr>
          <a:xfrm>
            <a:off x="1103312" y="450378"/>
            <a:ext cx="894654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457200" algn="ctr"/>
            <a:r>
              <a:rPr lang="en-IN" sz="2200" b="1" dirty="0">
                <a:latin typeface="Maven Pro"/>
              </a:rPr>
              <a:t>Employee Management System</a:t>
            </a:r>
            <a:r>
              <a:rPr lang="en-IN" b="1" dirty="0">
                <a:latin typeface="Maven Pro"/>
              </a:rPr>
              <a:t> </a:t>
            </a:r>
            <a:endParaRPr lang="en-IN" dirty="0"/>
          </a:p>
          <a:p>
            <a:br>
              <a:rPr lang="en-IN" dirty="0"/>
            </a:b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5C6FD5-8AA3-4734-97E7-E1D0E15FDFA5}"/>
              </a:ext>
            </a:extLst>
          </p:cNvPr>
          <p:cNvSpPr/>
          <p:nvPr/>
        </p:nvSpPr>
        <p:spPr>
          <a:xfrm>
            <a:off x="1216873" y="2113864"/>
            <a:ext cx="8719418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000" b="1" dirty="0"/>
              <a:t>INTRODUCTION :</a:t>
            </a:r>
          </a:p>
          <a:p>
            <a:pPr fontAlgn="base"/>
            <a:endParaRPr lang="en-US" b="1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b="1" dirty="0"/>
              <a:t>Employee Management System  maintains the information about the personal details of the employee.</a:t>
            </a:r>
          </a:p>
          <a:p>
            <a:pPr fontAlgn="base"/>
            <a:endParaRPr lang="en-US" sz="2000" b="1" dirty="0"/>
          </a:p>
          <a:p>
            <a:pPr fontAlgn="base"/>
            <a:endParaRPr lang="en-US" sz="2000" b="1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b="1" dirty="0"/>
              <a:t>It  is a distributed application , developed to maintain the details of an employee working in any organization.</a:t>
            </a:r>
          </a:p>
          <a:p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7533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8C20DF-21F5-476B-A560-C72000E56261}"/>
              </a:ext>
            </a:extLst>
          </p:cNvPr>
          <p:cNvSpPr/>
          <p:nvPr/>
        </p:nvSpPr>
        <p:spPr>
          <a:xfrm>
            <a:off x="3048000" y="609601"/>
            <a:ext cx="6096000" cy="984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457200"/>
            <a:r>
              <a:rPr lang="en-IN" sz="2200" b="1" dirty="0">
                <a:latin typeface="Maven Pro"/>
              </a:rPr>
              <a:t>Employee Management System </a:t>
            </a:r>
            <a:endParaRPr lang="en-IN" sz="2200" dirty="0"/>
          </a:p>
          <a:p>
            <a:br>
              <a:rPr lang="en-IN" dirty="0"/>
            </a:b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9C6B26-6B2A-4D12-99F5-3041159F5AE9}"/>
              </a:ext>
            </a:extLst>
          </p:cNvPr>
          <p:cNvSpPr/>
          <p:nvPr/>
        </p:nvSpPr>
        <p:spPr>
          <a:xfrm>
            <a:off x="1084082" y="1720840"/>
            <a:ext cx="913457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Aft>
                <a:spcPts val="1200"/>
              </a:spcAft>
            </a:pPr>
            <a:r>
              <a:rPr lang="en-US" sz="2400" b="1" dirty="0">
                <a:latin typeface="Nunito"/>
              </a:rPr>
              <a:t>OBJECTIVE OF THE PROJECT  :</a:t>
            </a:r>
          </a:p>
          <a:p>
            <a:pPr fontAlgn="base">
              <a:spcAft>
                <a:spcPts val="1200"/>
              </a:spcAft>
            </a:pPr>
            <a:endParaRPr lang="en-US" sz="2400" b="1" dirty="0">
              <a:latin typeface="Nunito"/>
            </a:endParaRPr>
          </a:p>
          <a:p>
            <a:pPr marL="285750" indent="-28575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+mj-lt"/>
              </a:rPr>
              <a:t>The main objective of the system is to computerize the maintenance of the employee details. It also includes the details about employee personal.</a:t>
            </a:r>
          </a:p>
          <a:p>
            <a:pPr fontAlgn="base">
              <a:spcAft>
                <a:spcPts val="1200"/>
              </a:spcAft>
            </a:pPr>
            <a:endParaRPr lang="en-US" sz="2000" b="1" dirty="0">
              <a:latin typeface="+mj-lt"/>
            </a:endParaRPr>
          </a:p>
          <a:p>
            <a:pPr marL="285750" indent="-28575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+mj-lt"/>
              </a:rPr>
              <a:t>To develop a well designed database to store employee information.</a:t>
            </a:r>
          </a:p>
          <a:p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8506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F73BA-2282-48C4-AFCC-655B7839F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/>
              <a:t>STRUCTURE OF THE PROJECT  :      </a:t>
            </a:r>
          </a:p>
          <a:p>
            <a:pPr marL="0" indent="0">
              <a:buNone/>
            </a:pPr>
            <a:r>
              <a:rPr lang="en-US" b="1" dirty="0"/>
              <a:t>                                                        </a:t>
            </a:r>
            <a:endParaRPr lang="en-US" dirty="0"/>
          </a:p>
          <a:p>
            <a:pPr lvl="1" fontAlgn="base"/>
            <a:r>
              <a:rPr lang="en-US" b="1" dirty="0"/>
              <a:t>ADMIN : </a:t>
            </a:r>
            <a:r>
              <a:rPr lang="en-US" dirty="0"/>
              <a:t>This is the main module in the proposed  project . The administrator can read and write information about any employee.</a:t>
            </a:r>
          </a:p>
          <a:p>
            <a:pPr marL="457200" lvl="1" indent="0" fontAlgn="base">
              <a:buNone/>
            </a:pPr>
            <a:endParaRPr lang="en-US" b="1" dirty="0"/>
          </a:p>
          <a:p>
            <a:pPr lvl="1" fontAlgn="base"/>
            <a:r>
              <a:rPr lang="en-US" b="1" dirty="0"/>
              <a:t>EMPLOYEE MODULE : </a:t>
            </a:r>
            <a:r>
              <a:rPr lang="en-US" dirty="0"/>
              <a:t>It contains the details of employee.</a:t>
            </a:r>
            <a:endParaRPr lang="en-US" b="1" dirty="0"/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2E38F2-CFFC-4ED3-83EB-808F526264FF}"/>
              </a:ext>
            </a:extLst>
          </p:cNvPr>
          <p:cNvSpPr/>
          <p:nvPr/>
        </p:nvSpPr>
        <p:spPr>
          <a:xfrm>
            <a:off x="3048000" y="609601"/>
            <a:ext cx="6096000" cy="984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457200"/>
            <a:r>
              <a:rPr lang="en-IN" sz="2200" b="1" dirty="0">
                <a:latin typeface="Maven Pro"/>
              </a:rPr>
              <a:t>Employee Management System </a:t>
            </a:r>
            <a:endParaRPr lang="en-IN" sz="2200" dirty="0"/>
          </a:p>
          <a:p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5029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CF87B-014E-4AD4-AF9D-D0BD9196A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484" y="1906133"/>
            <a:ext cx="8946541" cy="4195481"/>
          </a:xfrm>
        </p:spPr>
        <p:txBody>
          <a:bodyPr/>
          <a:lstStyle/>
          <a:p>
            <a:pPr marL="0" indent="0" fontAlgn="base">
              <a:buNone/>
            </a:pPr>
            <a:r>
              <a:rPr lang="en-US" b="1" dirty="0"/>
              <a:t>REQUIREMENTS OF THE PROJECT  :</a:t>
            </a:r>
          </a:p>
          <a:p>
            <a:pPr fontAlgn="base"/>
            <a:r>
              <a:rPr lang="en-US" b="1" dirty="0"/>
              <a:t>Windows 10</a:t>
            </a:r>
          </a:p>
          <a:p>
            <a:pPr fontAlgn="base"/>
            <a:r>
              <a:rPr lang="en-US" b="1" dirty="0"/>
              <a:t>Registration with system</a:t>
            </a:r>
          </a:p>
          <a:p>
            <a:pPr fontAlgn="base"/>
            <a:r>
              <a:rPr lang="en-US" b="1" dirty="0"/>
              <a:t>Eclipse </a:t>
            </a:r>
          </a:p>
          <a:p>
            <a:pPr fontAlgn="base"/>
            <a:r>
              <a:rPr lang="en-US" b="1" dirty="0"/>
              <a:t>Username And Password </a:t>
            </a:r>
          </a:p>
          <a:p>
            <a:pPr fontAlgn="base"/>
            <a:r>
              <a:rPr lang="en-US" b="1" dirty="0"/>
              <a:t>Database 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B00228-7AC2-472B-A791-42353911F33F}"/>
              </a:ext>
            </a:extLst>
          </p:cNvPr>
          <p:cNvSpPr/>
          <p:nvPr/>
        </p:nvSpPr>
        <p:spPr>
          <a:xfrm>
            <a:off x="3048000" y="609601"/>
            <a:ext cx="6096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457200"/>
            <a:r>
              <a:rPr lang="en-IN" sz="2200" b="1" dirty="0">
                <a:latin typeface="Maven Pro"/>
              </a:rPr>
              <a:t>Employee Management System </a:t>
            </a:r>
            <a:endParaRPr lang="en-IN" sz="2200" dirty="0"/>
          </a:p>
          <a:p>
            <a:br>
              <a:rPr lang="en-IN" sz="2200" dirty="0"/>
            </a:b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451343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EDDBC-C112-4911-8A40-D2D18E568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b="1" dirty="0"/>
              <a:t>FEATURES OF THE PROJECT  :</a:t>
            </a:r>
          </a:p>
          <a:p>
            <a:pPr marL="0" indent="0" fontAlgn="base">
              <a:buNone/>
            </a:pPr>
            <a:endParaRPr lang="en-US" b="1" dirty="0"/>
          </a:p>
          <a:p>
            <a:pPr fontAlgn="base"/>
            <a:r>
              <a:rPr lang="en-US" b="1" dirty="0"/>
              <a:t>EMS is windows based software. Provides password facility for different users to ensure high level of security.</a:t>
            </a:r>
          </a:p>
          <a:p>
            <a:pPr fontAlgn="base"/>
            <a:r>
              <a:rPr lang="en-US" b="1" dirty="0"/>
              <a:t>Single database management system.</a:t>
            </a:r>
          </a:p>
          <a:p>
            <a:pPr fontAlgn="base"/>
            <a:r>
              <a:rPr lang="en-US" b="1" dirty="0"/>
              <a:t>User friendly system. </a:t>
            </a:r>
          </a:p>
          <a:p>
            <a:pPr fontAlgn="base"/>
            <a:r>
              <a:rPr lang="en-US" b="1" dirty="0"/>
              <a:t>Huge data storage with less computer memory.</a:t>
            </a:r>
          </a:p>
          <a:p>
            <a:pPr fontAlgn="base"/>
            <a:r>
              <a:rPr lang="en-US" b="1" dirty="0"/>
              <a:t>More efficient and reliable.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AF238E-5F7E-4676-B341-D8D876F742F2}"/>
              </a:ext>
            </a:extLst>
          </p:cNvPr>
          <p:cNvSpPr/>
          <p:nvPr/>
        </p:nvSpPr>
        <p:spPr>
          <a:xfrm>
            <a:off x="3048000" y="506939"/>
            <a:ext cx="6096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457200"/>
            <a:r>
              <a:rPr lang="en-IN" sz="2200" b="1" dirty="0">
                <a:latin typeface="Maven Pro"/>
              </a:rPr>
              <a:t>Employee Management System</a:t>
            </a:r>
            <a:r>
              <a:rPr lang="en-IN" sz="2200" b="1" dirty="0">
                <a:solidFill>
                  <a:srgbClr val="92D050"/>
                </a:solidFill>
                <a:latin typeface="Maven Pro"/>
              </a:rPr>
              <a:t> </a:t>
            </a:r>
            <a:endParaRPr lang="en-IN" sz="2200" dirty="0">
              <a:solidFill>
                <a:srgbClr val="92D050"/>
              </a:solidFill>
            </a:endParaRPr>
          </a:p>
          <a:p>
            <a:br>
              <a:rPr lang="en-IN" sz="2200" dirty="0">
                <a:solidFill>
                  <a:srgbClr val="92D050"/>
                </a:solidFill>
              </a:rPr>
            </a:br>
            <a:endParaRPr lang="en-IN" sz="22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348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74E9C-0699-439F-B766-0354370B4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b="1" dirty="0"/>
              <a:t>LIMITATIONS OF THE PROJECT  :</a:t>
            </a:r>
          </a:p>
          <a:p>
            <a:pPr marL="0" indent="0" fontAlgn="base">
              <a:buNone/>
            </a:pPr>
            <a:endParaRPr lang="en-US" b="1" dirty="0"/>
          </a:p>
          <a:p>
            <a:pPr fontAlgn="base"/>
            <a:r>
              <a:rPr lang="en-US" b="1" dirty="0"/>
              <a:t>This software will run on a single PC .</a:t>
            </a:r>
          </a:p>
          <a:p>
            <a:pPr marL="0" indent="0" fontAlgn="base">
              <a:buNone/>
            </a:pPr>
            <a:endParaRPr lang="en-US" b="1" dirty="0"/>
          </a:p>
          <a:p>
            <a:pPr fontAlgn="base"/>
            <a:r>
              <a:rPr lang="en-US" b="1" dirty="0"/>
              <a:t>Admin and Employee have to sit on the same PC .</a:t>
            </a:r>
          </a:p>
          <a:p>
            <a:pPr marL="0" indent="0" fontAlgn="base">
              <a:buNone/>
            </a:pPr>
            <a:endParaRPr lang="en-US" b="1" dirty="0"/>
          </a:p>
          <a:p>
            <a:pPr fontAlgn="base"/>
            <a:r>
              <a:rPr lang="en-US" b="1" dirty="0"/>
              <a:t>No network connection 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9A764F-DFDB-4BE6-B30E-EE3D389965CF}"/>
              </a:ext>
            </a:extLst>
          </p:cNvPr>
          <p:cNvSpPr/>
          <p:nvPr/>
        </p:nvSpPr>
        <p:spPr>
          <a:xfrm>
            <a:off x="3048000" y="733183"/>
            <a:ext cx="6096000" cy="984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457200"/>
            <a:r>
              <a:rPr lang="en-IN" sz="2200" b="1" dirty="0">
                <a:latin typeface="Maven Pro"/>
              </a:rPr>
              <a:t>Employee Management System</a:t>
            </a:r>
            <a:r>
              <a:rPr lang="en-IN" b="1" dirty="0">
                <a:solidFill>
                  <a:srgbClr val="424242"/>
                </a:solidFill>
                <a:latin typeface="Maven Pro"/>
              </a:rPr>
              <a:t> </a:t>
            </a:r>
            <a:endParaRPr lang="en-IN" dirty="0"/>
          </a:p>
          <a:p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1743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6BA055-1849-470B-90C4-8A5A32CF7114}"/>
              </a:ext>
            </a:extLst>
          </p:cNvPr>
          <p:cNvSpPr/>
          <p:nvPr/>
        </p:nvSpPr>
        <p:spPr>
          <a:xfrm>
            <a:off x="3048000" y="403244"/>
            <a:ext cx="6096000" cy="984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457200"/>
            <a:r>
              <a:rPr lang="en-IN" sz="2200" b="1" dirty="0">
                <a:latin typeface="Maven Pro"/>
              </a:rPr>
              <a:t>Employee Management System</a:t>
            </a:r>
            <a:r>
              <a:rPr lang="en-IN" b="1" dirty="0">
                <a:solidFill>
                  <a:srgbClr val="424242"/>
                </a:solidFill>
                <a:latin typeface="Maven Pro"/>
              </a:rPr>
              <a:t> </a:t>
            </a:r>
            <a:endParaRPr lang="en-IN" dirty="0"/>
          </a:p>
          <a:p>
            <a:br>
              <a:rPr lang="en-IN" dirty="0"/>
            </a:b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ECC24E-3E91-4989-A3AB-FDD39D750B0E}"/>
              </a:ext>
            </a:extLst>
          </p:cNvPr>
          <p:cNvSpPr/>
          <p:nvPr/>
        </p:nvSpPr>
        <p:spPr>
          <a:xfrm>
            <a:off x="3048000" y="2428726"/>
            <a:ext cx="6096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IN" sz="1400" b="1" dirty="0">
                <a:solidFill>
                  <a:srgbClr val="000000"/>
                </a:solidFill>
                <a:latin typeface="Nunito"/>
              </a:rPr>
              <a:t>           </a:t>
            </a:r>
            <a:endParaRPr lang="en-IN" dirty="0"/>
          </a:p>
          <a:p>
            <a:pPr>
              <a:spcAft>
                <a:spcPts val="1200"/>
              </a:spcAft>
            </a:pPr>
            <a:r>
              <a:rPr lang="en-IN" b="1" dirty="0">
                <a:solidFill>
                  <a:srgbClr val="000000"/>
                </a:solidFill>
                <a:latin typeface="Nunito"/>
              </a:rPr>
              <a:t>                   	</a:t>
            </a:r>
            <a:r>
              <a:rPr lang="en-IN" sz="4500" b="1" dirty="0">
                <a:solidFill>
                  <a:srgbClr val="92D050"/>
                </a:solidFill>
                <a:latin typeface="Nunito"/>
              </a:rPr>
              <a:t>THANK YOU</a:t>
            </a:r>
            <a:r>
              <a:rPr lang="en-IN" sz="3500" b="1" dirty="0">
                <a:solidFill>
                  <a:srgbClr val="000000"/>
                </a:solidFill>
                <a:latin typeface="Nunito"/>
              </a:rPr>
              <a:t> </a:t>
            </a:r>
            <a:endParaRPr lang="en-IN" sz="3500" dirty="0"/>
          </a:p>
          <a:p>
            <a:br>
              <a:rPr lang="en-IN" sz="3500" dirty="0"/>
            </a:br>
            <a:br>
              <a:rPr lang="en-IN" dirty="0"/>
            </a:b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56900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76</TotalTime>
  <Words>299</Words>
  <Application>Microsoft Office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Century Gothic</vt:lpstr>
      <vt:lpstr>Maven Pro</vt:lpstr>
      <vt:lpstr>Nunito</vt:lpstr>
      <vt:lpstr>Times New Roman</vt:lpstr>
      <vt:lpstr>Wingdings 3</vt:lpstr>
      <vt:lpstr>Ion</vt:lpstr>
      <vt:lpstr>EMPLOYEE MANAGEMENT SYSTEM  </vt:lpstr>
      <vt:lpstr>  Employee Management System                  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MANAGEMENT SYSTEM</dc:title>
  <dc:creator>Yashaswini Sai Sri Polamarasetti</dc:creator>
  <cp:lastModifiedBy>Sai Nethra Bellamkonda</cp:lastModifiedBy>
  <cp:revision>9</cp:revision>
  <dcterms:created xsi:type="dcterms:W3CDTF">2022-03-29T05:46:32Z</dcterms:created>
  <dcterms:modified xsi:type="dcterms:W3CDTF">2022-03-29T08:54:48Z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TECHMAHINDRA\YP00816244</vt:lpwstr>
  </property>
  <property fmtid="{D5CDD505-2E9C-101B-9397-08002B2CF9AE}" pid="4" name="DLPManualFileClassificationLastModificationDate">
    <vt:lpwstr>1648536875</vt:lpwstr>
  </property>
  <property fmtid="{D5CDD505-2E9C-101B-9397-08002B2CF9AE}" pid="5" name="DLPManualFileClassificationVersion">
    <vt:lpwstr>11.6.0.76</vt:lpwstr>
  </property>
</Properties>
</file>