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e094f1c8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e094f1c8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e094f1c8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e094f1c8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e094f1c8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e094f1c8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llama.com/" TargetMode="External"/><Relationship Id="rId4" Type="http://schemas.openxmlformats.org/officeDocument/2006/relationships/hyperlink" Target="https://github.com/ollama/ollama" TargetMode="External"/><Relationship Id="rId5" Type="http://schemas.openxmlformats.org/officeDocument/2006/relationships/hyperlink" Target="https://pypi.org/project/ollama/" TargetMode="External"/><Relationship Id="rId6" Type="http://schemas.openxmlformats.org/officeDocument/2006/relationships/hyperlink" Target="https://ollama.com/librar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edium.com/@amardewri/how-to-deploy-local-llm-using-ollama-server-and-ollama-web-ui-on-amazon-ec2-91ffee49d9c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579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2"/>
                </a:solidFill>
              </a:rPr>
              <a:t>GenAI for Smart Home</a:t>
            </a:r>
            <a:endParaRPr sz="3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Ollama Environmental Setup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Ollama Intro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</a:rPr>
              <a:t>Ollama is a </a:t>
            </a:r>
            <a:r>
              <a:rPr b="1" lang="en" sz="1300">
                <a:solidFill>
                  <a:srgbClr val="1F1F1F"/>
                </a:solidFill>
                <a:highlight>
                  <a:srgbClr val="FFFFFF"/>
                </a:highlight>
              </a:rPr>
              <a:t>lightweight and extensible framework</a:t>
            </a: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</a:rPr>
              <a:t> for </a:t>
            </a:r>
            <a:r>
              <a:rPr b="1" lang="en" sz="1300">
                <a:solidFill>
                  <a:srgbClr val="1F1F1F"/>
                </a:solidFill>
                <a:highlight>
                  <a:srgbClr val="FFFFFF"/>
                </a:highlight>
              </a:rPr>
              <a:t>running and building large language models (LLMs) locally</a:t>
            </a: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</a:rPr>
              <a:t> on your personal computer or server. It offers a </a:t>
            </a:r>
            <a:r>
              <a:rPr b="1" lang="en" sz="1300">
                <a:solidFill>
                  <a:srgbClr val="1F1F1F"/>
                </a:solidFill>
                <a:highlight>
                  <a:srgbClr val="FFFFFF"/>
                </a:highlight>
              </a:rPr>
              <a:t>user-friendly</a:t>
            </a: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</a:rPr>
              <a:t> and </a:t>
            </a:r>
            <a:r>
              <a:rPr b="1" lang="en" sz="1300">
                <a:solidFill>
                  <a:srgbClr val="1F1F1F"/>
                </a:solidFill>
                <a:highlight>
                  <a:srgbClr val="FFFFFF"/>
                </a:highlight>
              </a:rPr>
              <a:t>flexible</a:t>
            </a: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</a:rPr>
              <a:t> approach to working with LLMs, especially for those without extensive technical expertise. Here are the key aspects of Ollama</a:t>
            </a:r>
            <a:endParaRPr sz="13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F1F1F"/>
                </a:solidFill>
                <a:highlight>
                  <a:srgbClr val="FFFFFF"/>
                </a:highlight>
              </a:rPr>
              <a:t>Running Open-Source LLMs:</a:t>
            </a:r>
            <a:endParaRPr b="1" sz="13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300"/>
              <a:buChar char="●"/>
            </a:pP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</a:rPr>
              <a:t>Ollama allows you to </a:t>
            </a:r>
            <a:r>
              <a:rPr b="1" lang="en" sz="1300">
                <a:solidFill>
                  <a:srgbClr val="1F1F1F"/>
                </a:solidFill>
                <a:highlight>
                  <a:srgbClr val="FFFFFF"/>
                </a:highlight>
              </a:rPr>
              <a:t>run various open-source LLMs</a:t>
            </a: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</a:rPr>
              <a:t> locally, including </a:t>
            </a:r>
            <a:r>
              <a:rPr b="1" lang="en" sz="1300">
                <a:solidFill>
                  <a:srgbClr val="1F1F1F"/>
                </a:solidFill>
                <a:highlight>
                  <a:srgbClr val="FFFFFF"/>
                </a:highlight>
              </a:rPr>
              <a:t>Llama 2</a:t>
            </a: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</a:rPr>
              <a:t>, </a:t>
            </a:r>
            <a:r>
              <a:rPr b="1" lang="en" sz="1300">
                <a:solidFill>
                  <a:srgbClr val="1F1F1F"/>
                </a:solidFill>
                <a:highlight>
                  <a:srgbClr val="FFFFFF"/>
                </a:highlight>
              </a:rPr>
              <a:t>Code Llama</a:t>
            </a: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</a:rPr>
              <a:t>, and others, without needing specialized cloud resources or complex setup processes.</a:t>
            </a:r>
            <a:endParaRPr sz="13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●"/>
            </a:pP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</a:rPr>
              <a:t>By running LLMs locally, you gain benefits like:</a:t>
            </a:r>
            <a:endParaRPr sz="13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○"/>
            </a:pPr>
            <a:r>
              <a:rPr b="1" lang="en" sz="1300">
                <a:solidFill>
                  <a:srgbClr val="1F1F1F"/>
                </a:solidFill>
                <a:highlight>
                  <a:srgbClr val="FFFFFF"/>
                </a:highlight>
              </a:rPr>
              <a:t>Faster processing:</a:t>
            </a: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</a:rPr>
              <a:t> No need to wait for remote servers, potentially leading to quicker response times.</a:t>
            </a:r>
            <a:endParaRPr sz="13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○"/>
            </a:pPr>
            <a:r>
              <a:rPr b="1" lang="en" sz="1300">
                <a:solidFill>
                  <a:srgbClr val="1F1F1F"/>
                </a:solidFill>
                <a:highlight>
                  <a:srgbClr val="FFFFFF"/>
                </a:highlight>
              </a:rPr>
              <a:t>Privacy and security:</a:t>
            </a: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</a:rPr>
              <a:t> The data stays on your machine, offering greater control over sensitive information.</a:t>
            </a:r>
            <a:endParaRPr sz="13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Resources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</a:rPr>
              <a:t>Additional resources for learning more about Ollama:</a:t>
            </a:r>
            <a:endParaRPr sz="13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300"/>
              <a:buChar char="●"/>
            </a:pPr>
            <a:r>
              <a:rPr b="1" lang="en" sz="1300">
                <a:solidFill>
                  <a:srgbClr val="1F1F1F"/>
                </a:solidFill>
                <a:highlight>
                  <a:srgbClr val="FFFFFF"/>
                </a:highlight>
              </a:rPr>
              <a:t>Ollama Website:</a:t>
            </a: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</a:rPr>
              <a:t> </a:t>
            </a:r>
            <a:r>
              <a:rPr lang="en" sz="13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https://ollama.com/</a:t>
            </a:r>
            <a:endParaRPr sz="1300" u="sng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●"/>
            </a:pPr>
            <a:r>
              <a:rPr b="1" lang="en" sz="1300">
                <a:solidFill>
                  <a:srgbClr val="1F1F1F"/>
                </a:solidFill>
                <a:highlight>
                  <a:srgbClr val="FFFFFF"/>
                </a:highlight>
              </a:rPr>
              <a:t>Ollama GitHub Repository:</a:t>
            </a: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</a:rPr>
              <a:t> </a:t>
            </a:r>
            <a:r>
              <a:rPr lang="en" sz="13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https://github.com/ollama/ollama</a:t>
            </a:r>
            <a:endParaRPr sz="1300" u="sng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●"/>
            </a:pPr>
            <a:r>
              <a:rPr b="1" lang="en" sz="1300">
                <a:solidFill>
                  <a:srgbClr val="1F1F1F"/>
                </a:solidFill>
                <a:highlight>
                  <a:srgbClr val="FFFFFF"/>
                </a:highlight>
              </a:rPr>
              <a:t>Ollama Documentation:</a:t>
            </a: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</a:rPr>
              <a:t> </a:t>
            </a:r>
            <a:r>
              <a:rPr lang="en" sz="13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https://pypi.org/project/ollama/</a:t>
            </a:r>
            <a:endParaRPr sz="1300" u="sng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300"/>
              <a:t>Model:- </a:t>
            </a:r>
            <a:r>
              <a:rPr lang="en" sz="1300" u="sng">
                <a:solidFill>
                  <a:schemeClr val="hlink"/>
                </a:solidFill>
                <a:hlinkClick r:id="rId6"/>
              </a:rPr>
              <a:t>https://ollama.com/library</a:t>
            </a:r>
            <a:endParaRPr b="1" sz="13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9565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8" name="Google Shape;68;p15"/>
          <p:cNvSpPr txBox="1"/>
          <p:nvPr/>
        </p:nvSpPr>
        <p:spPr>
          <a:xfrm>
            <a:off x="547400" y="3130875"/>
            <a:ext cx="4089900" cy="117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42424"/>
                </a:solidFill>
                <a:highlight>
                  <a:srgbClr val="FFFFFF"/>
                </a:highlight>
              </a:rPr>
              <a:t>Llama2 :- </a:t>
            </a:r>
            <a:endParaRPr b="1" sz="13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7b models generally require at least 8GB of RAM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13b models generally require at least 16GB of RAM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70b models generally require at least 64GB of RAM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842900" y="3038625"/>
            <a:ext cx="3853500" cy="13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42424"/>
                </a:solidFill>
                <a:highlight>
                  <a:srgbClr val="FFFFFF"/>
                </a:highlight>
              </a:rPr>
              <a:t>Mistral:-</a:t>
            </a:r>
            <a:endParaRPr b="1" sz="13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For Mistral 7B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Minimum RAM (With Quantization):- 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16 GB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Recommended RAM (Without Quantization): 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24 GB </a:t>
            </a:r>
            <a:endParaRPr b="1" sz="1300">
              <a:solidFill>
                <a:srgbClr val="2424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environment on AWS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69565"/>
              </a:lnSpc>
              <a:spcBef>
                <a:spcPts val="270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242424"/>
                </a:solidFill>
                <a:highlight>
                  <a:srgbClr val="FFFFFF"/>
                </a:highlight>
              </a:rPr>
              <a:t>How to Deploy local LLM using Ollama Server and Ollama Web UI on Amazon EC2 </a:t>
            </a:r>
            <a:r>
              <a:rPr b="1" lang="en" sz="15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https://medium.com/@amardewri/how-to-deploy-local-llm-using-ollama-server-and-ollama-web-ui-on-amazon-ec2-91ffee49d9cc</a:t>
            </a:r>
            <a:endParaRPr b="1" sz="15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69565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69565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