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4d10435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4d10435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4d10435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04d10435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4d10435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4d10435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04d10435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04d10435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4d10435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4d10435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04d10435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04d10435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4d10435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4d10435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4d10435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4d10435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04d104355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04d104355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4d104355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4d10435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4d10435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4d10435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4d104355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4d104355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04d104355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04d104355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04d104355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04d104355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04d10435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04d10435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04d10435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04d10435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4d10435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4d10435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4d10435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4d1043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4d1043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4d1043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04d10435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04d1043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04d10435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04d10435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4d10435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4d10435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04d10435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04d10435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Oponentura produktu</a:t>
            </a:r>
            <a:br>
              <a:rPr lang="cs"/>
            </a:br>
            <a:r>
              <a:rPr lang="cs"/>
              <a:t>týmu Softwaři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Tým Študáci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Funkčnost - chyby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HelpDesk (vyhazuje chybu)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725" y="192475"/>
            <a:ext cx="480782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725" y="3705325"/>
            <a:ext cx="4807824" cy="828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Funkčnost - chyby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Autor má přístup k informacím všech článků ostatních autorů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213" y="2009375"/>
            <a:ext cx="5603575" cy="25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Funkčnost - chyby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Nepřihlášený uživatel může zobrazit stránku pro přidávání článku a mazat články ze systému (odhlásit + reload)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475" y="1902975"/>
            <a:ext cx="5657050" cy="30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Funkčnost - chyby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Pokud ke článku existují oba posudky, každý uživatel může článek schválit/zamítnout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Recenzent a šéfredaktor mohou jakýkoliv článek smazat (bez jakéhokoliv zásahu redaktora)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25" y="2571750"/>
            <a:ext cx="7549750" cy="23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Funkčnost - chyby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Pokud za recenzenta stisknu při vyplňování posudku ENTER, stránka se mě pokusí přihlásit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00" y="2188226"/>
            <a:ext cx="7927999" cy="2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Funkčnost - chyby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Za redaktora mohu tlačítkem ‘Zpět’ v prohlížeči vracet stav článků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Tímto postupem se zároveň podařilo naklonovat článek pro recenzenta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921800"/>
            <a:ext cx="45720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Funkčnost - chyby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Formuláře lze odesílat napůl vyplněné / nevyplněné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Př.: článek lze odeslat bez souboru; HelpDesk kompletně prázdný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b="1" lang="cs" sz="2000"/>
              <a:t>Hodnocení: 4</a:t>
            </a:r>
            <a:endParaRPr b="1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V</a:t>
            </a:r>
            <a:r>
              <a:rPr lang="cs"/>
              <a:t>zhled a uživatelská přívětivost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00FF00"/>
                </a:solidFill>
              </a:rPr>
              <a:t>+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Úvodní stránka je jednoduchá a přehledná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Dobře zvolená kombinace barev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Menu a text je přehledný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Grafické zobrazení momentálního stavu u stavu článku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FF0000"/>
                </a:solidFill>
              </a:rPr>
              <a:t>-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Formulář podpory je napozicovaný napevno - na menších obrazovkách nebo při přiblížení je formulář vpravo nebo úplně zmizí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Pod tlačítkem odeslat je input, o kterém nevíme co dělá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Některé tlačítka v menu po kliknutí mění barvu na modrou (nesedí se zvolenou kombinací barev)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Informační hodnota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</a:t>
            </a:r>
            <a:r>
              <a:rPr lang="cs"/>
              <a:t>efunkčnost tlačítek ‘O nás’, ‘Redakční rada’ a ‘Kontakty’ - nebylo v zadání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Jediné informace o časopisu jsou jen na hlavní stránce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Užitečnost uživatelské dokumentace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cs"/>
              <a:t>Dobře sepsané a strukturované (bonus navíc za funkční obsah)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cs"/>
              <a:t>Přehledné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Některé sekce nejsou dostatečně popsané (např. Helpdesk)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cs" sz="2000"/>
              <a:t>Hodnocení: 2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Implementační platforma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ASP.NET 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MSSQL a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vlastní webhosting 👍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Užitečnost administrátorské dokumentace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Administrátorská dokumentace nebyla zprostředkována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Admin má vlastní sekci v uživatelské dokumentaci, není ovšem implementován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cs" sz="2000"/>
              <a:t>Z důvodů výše jsme tuto sekci nehodnotili</a:t>
            </a:r>
            <a:endParaRPr b="1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Subjektivně vnímaná kvalita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cs"/>
              <a:t>Dodržení stylu stránky s motivem stránek školy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cs"/>
              <a:t>Moderní styl a design stránek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cs"/>
              <a:t>Hezky navržený přehled stavů článku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Oprava nejzásadnějších chyb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Dokončení implementace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cs" sz="2000"/>
              <a:t>Hodnocení: 3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Doporučení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282475" y="111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Články seřazeny od nejstarších po nejnovější -&gt; o</a:t>
            </a:r>
            <a:r>
              <a:rPr lang="cs"/>
              <a:t>d nejnovějších po nejstarší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U článků by bylo lepší zobrazovat jména a </a:t>
            </a:r>
            <a:r>
              <a:rPr lang="cs"/>
              <a:t>příjmení</a:t>
            </a:r>
            <a:r>
              <a:rPr lang="cs"/>
              <a:t> místo loginu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Autor může nalézt stav svých článků pouze mezi všemi články, bylo by lepší zobrazit stav v seznamu článků přihlášeného autora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dobrá </a:t>
            </a:r>
            <a:r>
              <a:rPr lang="cs"/>
              <a:t>implementace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chybí spoustu funkčností - zbývá dost práce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problémy v týmu - pracují jen 3 členov</a:t>
            </a:r>
            <a:r>
              <a:rPr lang="cs"/>
              <a:t>é</a:t>
            </a:r>
            <a:endParaRPr/>
          </a:p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Celkové hodnocení: 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Děkujeme za pozornost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Představení produktu - hlavní stránka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75" y="1017725"/>
            <a:ext cx="806225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Představení produktu - veřejné články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1274750"/>
            <a:ext cx="84391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Představení produktu - autor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413" y="1017725"/>
            <a:ext cx="4583175" cy="39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27414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Představení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produktu - redaktor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975" y="122175"/>
            <a:ext cx="5979149" cy="48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Představení produktu - recenzent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075" y="1152475"/>
            <a:ext cx="650587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Funkčnost - přihlašování a správa účtu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075" y="2067591"/>
            <a:ext cx="1930525" cy="21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000" y="2065753"/>
            <a:ext cx="1930525" cy="2129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475" y="1223500"/>
            <a:ext cx="2010325" cy="368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Funkčnost - neimplementováno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751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verzování článků (po vrácení k opravě)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administrator a šéfredaktor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komunikace mezi uživateli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</a:t>
            </a:r>
            <a:r>
              <a:rPr lang="cs"/>
              <a:t>utor nemá přehled o aktuálním zájmu o časopis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autor nemůže reagovat na posudky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notifikace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