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pos="4285">
          <p15:clr>
            <a:srgbClr val="9AA0A6"/>
          </p15:clr>
        </p15:guide>
        <p15:guide id="3" orient="horz" pos="1116">
          <p15:clr>
            <a:srgbClr val="9AA0A6"/>
          </p15:clr>
        </p15:guide>
        <p15:guide id="4" orient="horz" pos="1971">
          <p15:clr>
            <a:srgbClr val="9AA0A6"/>
          </p15:clr>
        </p15:guide>
        <p15:guide id="5" orient="horz" pos="28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4285"/>
        <p:guide pos="1116" orient="horz"/>
        <p:guide pos="1971" orient="horz"/>
        <p:guide pos="283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32890177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3289017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3289017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3289017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32890177b_1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32890177b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289017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289017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32890177b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32890177b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32890177b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32890177b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289017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289017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2890177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32890177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32890177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32890177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89e493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89e493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2890177b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32890177b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289017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289017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3289017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3289017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2890177b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2890177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2890177b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2890177b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289017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289017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3289017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3289017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Tým Študáci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Ukázka práce po 3. sprintu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Redaktor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871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Redaktor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38" y="1152475"/>
            <a:ext cx="8299323" cy="378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Šéfredaktor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162" y="1017713"/>
            <a:ext cx="6627674" cy="38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Recenzent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7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Recenzent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Recenzent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6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10487" l="0" r="0" t="-3788"/>
          <a:stretch/>
        </p:blipFill>
        <p:spPr>
          <a:xfrm>
            <a:off x="2025325" y="1017725"/>
            <a:ext cx="4892825" cy="35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Administrátor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20267"/>
          <a:stretch/>
        </p:blipFill>
        <p:spPr>
          <a:xfrm>
            <a:off x="311700" y="1017725"/>
            <a:ext cx="6536299" cy="40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6150" y="1558838"/>
            <a:ext cx="1129900" cy="18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7116150" y="1229438"/>
            <a:ext cx="920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Upravit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6150" y="3931600"/>
            <a:ext cx="180054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7116150" y="3602200"/>
            <a:ext cx="920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Odstranit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Administrátor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212650" cy="36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925" y="1474825"/>
            <a:ext cx="2474575" cy="7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6606925" y="1145425"/>
            <a:ext cx="1473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Upravit článek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6925" y="3130475"/>
            <a:ext cx="2474575" cy="84065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6606925" y="2801075"/>
            <a:ext cx="1473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Smazat </a:t>
            </a:r>
            <a:r>
              <a:rPr lang="cs">
                <a:solidFill>
                  <a:schemeClr val="dk1"/>
                </a:solidFill>
              </a:rPr>
              <a:t>článek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Administrátor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352026" cy="39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975" y="1273838"/>
            <a:ext cx="1629750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1974" y="2719650"/>
            <a:ext cx="1629750" cy="81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6801975" y="944450"/>
            <a:ext cx="964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</a:rPr>
              <a:t>Upravit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6801975" y="2407050"/>
            <a:ext cx="964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</a:rPr>
              <a:t>Odstranit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1975" y="4125776"/>
            <a:ext cx="2030325" cy="74479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6801975" y="3796375"/>
            <a:ext cx="17826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</a:rPr>
              <a:t>Změnit (u posudku)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Hlavní strana - veřejný obsah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073" y="1017725"/>
            <a:ext cx="7011877" cy="398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44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Registrace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" y="1152477"/>
            <a:ext cx="3264086" cy="36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4724400" y="445025"/>
            <a:ext cx="44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Změna údajů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5195" l="0" r="28759" t="0"/>
          <a:stretch/>
        </p:blipFill>
        <p:spPr>
          <a:xfrm>
            <a:off x="4714571" y="1152475"/>
            <a:ext cx="3899330" cy="368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Helpdesk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50" y="1333925"/>
            <a:ext cx="6023421" cy="18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25" y="3526150"/>
            <a:ext cx="7214354" cy="14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35225" y="1017725"/>
            <a:ext cx="2710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FFFFFF"/>
                </a:solidFill>
              </a:rPr>
              <a:t>Uživatel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54050" y="3209938"/>
            <a:ext cx="2710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FFFFFF"/>
                </a:solidFill>
              </a:rPr>
              <a:t>Redaktor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Autor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38" y="1498901"/>
            <a:ext cx="8246523" cy="27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Autor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74" y="730288"/>
            <a:ext cx="5519450" cy="42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Autor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600" y="1165150"/>
            <a:ext cx="2593725" cy="386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963375" y="2112925"/>
            <a:ext cx="2710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FFFFFF"/>
                </a:solidFill>
              </a:rPr>
              <a:t>Nová verze článku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3375" y="2465875"/>
            <a:ext cx="2930100" cy="25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758600" y="848950"/>
            <a:ext cx="2710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FFFFFF"/>
                </a:solidFill>
              </a:rPr>
              <a:t>Nový článek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Redaktor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00" y="226175"/>
            <a:ext cx="6923801" cy="458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Redaktor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88" y="1017725"/>
            <a:ext cx="825823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