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89e493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89e493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89e493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89e493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89e493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89e493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89e493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89e493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20fc6a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20fc6a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889e493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889e493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c19b72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c19b72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lpha.kts.vspj.cz/~studac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scrumdesk.com/#/projects/33096/desk/map" TargetMode="External"/><Relationship Id="rId4" Type="http://schemas.openxmlformats.org/officeDocument/2006/relationships/hyperlink" Target="https://app.scrumdesk.com/#/projects/33096/retro-kanban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Tým Študáci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Pavel Netík, Jakub Pojer, David Šilhavý</a:t>
            </a:r>
            <a:r>
              <a:rPr lang="cs"/>
              <a:t>, Jakub Zíka</a:t>
            </a:r>
            <a:r>
              <a:rPr lang="cs"/>
              <a:t>, Petr Zounek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Představení týmu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Pavel Netík - SM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Jakub Pojer - Dev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David Šilhavý - PO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Jakub Zíka - Dev</a:t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2800"/>
              <a:t>Petr Zounek - Dev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Charakteristika a implementace platformy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Webová aplikace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Školní webhosting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naší práce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https://alpha.kts.vspj.cz/~studaci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Done a In progress: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redaktor - funkce řízení, informace o článku, základ komunikace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přihlášení, registrace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veřejný obsah - info a vydané články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databáze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autor - vytvoření článku a informace o stavu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návrh a základ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helpdesk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recenzent - přijetí článku do recenze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Týmová spolupráce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ScrumDesk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plánování projektu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evidence hodin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MS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sdílíme veškeré společné konverzace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organizace schůzek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konzultace po sprintech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konzultace k projektu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každá role má svůj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pravidelně aktualizujeme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master (origin) branch - release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Kritika týmových nástrojů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ScrumDesk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nedokonalé GUI ve </a:t>
            </a:r>
            <a:r>
              <a:rPr lang="cs" u="sng">
                <a:solidFill>
                  <a:schemeClr val="hlink"/>
                </a:solidFill>
                <a:hlinkClick r:id="rId3"/>
              </a:rPr>
              <a:t>Story map</a:t>
            </a:r>
            <a:r>
              <a:rPr lang="cs"/>
              <a:t> a </a:t>
            </a:r>
            <a:r>
              <a:rPr lang="cs" u="sng">
                <a:solidFill>
                  <a:schemeClr val="hlink"/>
                </a:solidFill>
                <a:hlinkClick r:id="rId4"/>
              </a:rPr>
              <a:t>Retro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grafy odpracované práce jsou závislé na průběžném plnění úkolů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MS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sz="1400"/>
              <a:t>nefunkční klávesová zkratka na mute a nejde změnit! :(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 v pozadí využívá až 1GB operační paměti :(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600" y="3237924"/>
            <a:ext cx="2965925" cy="16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53663" y="2931625"/>
            <a:ext cx="29658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FFFFFF"/>
                </a:solidFill>
              </a:rPr>
              <a:t>ScrumDesk p</a:t>
            </a:r>
            <a:r>
              <a:rPr lang="cs" sz="1200">
                <a:solidFill>
                  <a:srgbClr val="FFFFFF"/>
                </a:solidFill>
              </a:rPr>
              <a:t>řekrývání potomků epic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647363" y="2931625"/>
            <a:ext cx="29658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FFFFFF"/>
                </a:solidFill>
              </a:rPr>
              <a:t>MS Teams Využití operační paměti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4425" y="3237925"/>
            <a:ext cx="2806900" cy="4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Retrospektiva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burdown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záložka retro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50" y="562500"/>
            <a:ext cx="5428150" cy="18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25" y="2843775"/>
            <a:ext cx="3465151" cy="19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85625" y="2531625"/>
            <a:ext cx="1907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FFFFFF"/>
                </a:solidFill>
              </a:rPr>
              <a:t>Sprint 1 - Spend time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779975" y="2531625"/>
            <a:ext cx="260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>
                <a:solidFill>
                  <a:srgbClr val="FFFFFF"/>
                </a:solidFill>
              </a:rPr>
              <a:t>Sprint 2 - Spend time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987" y="2836494"/>
            <a:ext cx="3539407" cy="19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18750"/>
            <a:ext cx="8520600" cy="11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Děkujeme za pozornost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Dotazy?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900" y="1694675"/>
            <a:ext cx="1406025" cy="2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00" y="1566400"/>
            <a:ext cx="2208051" cy="294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601" y="2025200"/>
            <a:ext cx="3231325" cy="215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3675" y="3381725"/>
            <a:ext cx="503250" cy="5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