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3100-F1FA-4A90-AFD1-8BF028D0544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D084-5E7E-4E47-8B6D-03E1A034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205683" y="2849698"/>
            <a:ext cx="20162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Switch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83" y="701407"/>
            <a:ext cx="3653916" cy="156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93715" y="845423"/>
            <a:ext cx="28803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3555" y="47667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T2-A2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4221" y="221873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T1-A2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52885" y="1455023"/>
            <a:ext cx="547706" cy="712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85615" y="2223585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RC1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29508" y="116632"/>
            <a:ext cx="5228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TM500</a:t>
            </a:r>
          </a:p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제어용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IP: 192.168.10.20 /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PPPoE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연결용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IP: 192.168.10.21)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5288" y="1132629"/>
            <a:ext cx="81342" cy="11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48082" y="1295417"/>
            <a:ext cx="81342" cy="11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43734" y="1795772"/>
            <a:ext cx="81342" cy="11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43320" y="1961789"/>
            <a:ext cx="81342" cy="11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3" idx="1"/>
            <a:endCxn id="6" idx="1"/>
          </p:cNvCxnSpPr>
          <p:nvPr/>
        </p:nvCxnSpPr>
        <p:spPr>
          <a:xfrm rot="10800000" flipV="1">
            <a:off x="1205684" y="1189504"/>
            <a:ext cx="439605" cy="1840213"/>
          </a:xfrm>
          <a:prstGeom prst="bentConnector3">
            <a:avLst>
              <a:gd name="adj1" fmla="val 23542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7"/>
          <p:cNvCxnSpPr>
            <a:stCxn id="15" idx="1"/>
            <a:endCxn id="6" idx="1"/>
          </p:cNvCxnSpPr>
          <p:nvPr/>
        </p:nvCxnSpPr>
        <p:spPr>
          <a:xfrm rot="10800000" flipV="1">
            <a:off x="1205684" y="1352292"/>
            <a:ext cx="442399" cy="1677425"/>
          </a:xfrm>
          <a:prstGeom prst="bentConnector3">
            <a:avLst>
              <a:gd name="adj1" fmla="val 2087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7"/>
          <p:cNvCxnSpPr>
            <a:stCxn id="16" idx="1"/>
            <a:endCxn id="6" idx="1"/>
          </p:cNvCxnSpPr>
          <p:nvPr/>
        </p:nvCxnSpPr>
        <p:spPr>
          <a:xfrm rot="10800000" flipV="1">
            <a:off x="1205684" y="1852648"/>
            <a:ext cx="438051" cy="1177070"/>
          </a:xfrm>
          <a:prstGeom prst="bentConnector3">
            <a:avLst>
              <a:gd name="adj1" fmla="val 17936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7"/>
          <p:cNvCxnSpPr>
            <a:stCxn id="17" idx="1"/>
            <a:endCxn id="6" idx="1"/>
          </p:cNvCxnSpPr>
          <p:nvPr/>
        </p:nvCxnSpPr>
        <p:spPr>
          <a:xfrm rot="10800000" flipV="1">
            <a:off x="1205684" y="2018664"/>
            <a:ext cx="437637" cy="1011053"/>
          </a:xfrm>
          <a:prstGeom prst="bentConnector3">
            <a:avLst>
              <a:gd name="adj1" fmla="val 1522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5623" y="4807207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988118" y="1379274"/>
            <a:ext cx="1410251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eNB</a:t>
            </a:r>
            <a:r>
              <a:rPr lang="en-US" altLang="ko-KR" dirty="0" smtClean="0"/>
              <a:t>/EPC</a:t>
            </a:r>
            <a:endParaRPr lang="ko-KR" altLang="en-US" dirty="0"/>
          </a:p>
        </p:txBody>
      </p:sp>
      <p:cxnSp>
        <p:nvCxnSpPr>
          <p:cNvPr id="34" name="직선 연결선 17"/>
          <p:cNvCxnSpPr/>
          <p:nvPr/>
        </p:nvCxnSpPr>
        <p:spPr>
          <a:xfrm rot="10800000" flipV="1">
            <a:off x="4600594" y="1493494"/>
            <a:ext cx="1387525" cy="30227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17"/>
          <p:cNvCxnSpPr/>
          <p:nvPr/>
        </p:nvCxnSpPr>
        <p:spPr>
          <a:xfrm rot="10800000">
            <a:off x="4600592" y="1948172"/>
            <a:ext cx="1387529" cy="16144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17"/>
          <p:cNvCxnSpPr>
            <a:stCxn id="33" idx="3"/>
            <a:endCxn id="6" idx="3"/>
          </p:cNvCxnSpPr>
          <p:nvPr/>
        </p:nvCxnSpPr>
        <p:spPr>
          <a:xfrm flipH="1">
            <a:off x="3221907" y="1811322"/>
            <a:ext cx="4176462" cy="1218396"/>
          </a:xfrm>
          <a:prstGeom prst="bentConnector3">
            <a:avLst>
              <a:gd name="adj1" fmla="val -54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2267" y="4793914"/>
            <a:ext cx="1838238" cy="61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Core Server(</a:t>
            </a:r>
            <a:r>
              <a:rPr lang="ko-KR" altLang="en-US" sz="1600" dirty="0" smtClean="0"/>
              <a:t>후면</a:t>
            </a:r>
            <a:r>
              <a:rPr lang="en-US" altLang="ko-KR" sz="1600" dirty="0" smtClean="0"/>
              <a:t>)</a:t>
            </a:r>
          </a:p>
          <a:p>
            <a:pPr algn="ctr"/>
            <a:endParaRPr lang="ko-KR" altLang="en-US" sz="1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02475" y="3582343"/>
            <a:ext cx="1634723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60683" y="4289858"/>
            <a:ext cx="1634723" cy="1055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Switch(Core) –VLAN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40221" y="4182989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D500</a:t>
            </a:r>
          </a:p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대표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IP:192.168.10.200)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62267" y="5730018"/>
            <a:ext cx="1838238" cy="61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Edge Server(</a:t>
            </a:r>
            <a:r>
              <a:rPr lang="ko-KR" altLang="en-US" sz="1600" dirty="0" smtClean="0"/>
              <a:t>후면</a:t>
            </a:r>
            <a:r>
              <a:rPr lang="en-US" altLang="ko-KR" sz="1600" dirty="0" smtClean="0"/>
              <a:t>)</a:t>
            </a:r>
          </a:p>
          <a:p>
            <a:pPr algn="ctr"/>
            <a:endParaRPr lang="ko-KR" altLang="en-US" sz="16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353395" y="5617006"/>
            <a:ext cx="1634723" cy="10498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Switch(Edge) –VLAN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7"/>
          <p:cNvCxnSpPr>
            <a:stCxn id="44" idx="0"/>
            <a:endCxn id="6" idx="2"/>
          </p:cNvCxnSpPr>
          <p:nvPr/>
        </p:nvCxnSpPr>
        <p:spPr>
          <a:xfrm rot="16200000" flipV="1">
            <a:off x="3430514" y="1993020"/>
            <a:ext cx="372605" cy="280604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7"/>
          <p:cNvCxnSpPr>
            <a:stCxn id="31" idx="0"/>
            <a:endCxn id="6" idx="2"/>
          </p:cNvCxnSpPr>
          <p:nvPr/>
        </p:nvCxnSpPr>
        <p:spPr>
          <a:xfrm rot="5400000" flipH="1" flipV="1">
            <a:off x="911005" y="3504417"/>
            <a:ext cx="1597469" cy="1008112"/>
          </a:xfrm>
          <a:prstGeom prst="bentConnector3">
            <a:avLst>
              <a:gd name="adj1" fmla="val 880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51520" y="5664103"/>
            <a:ext cx="306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(TM500 / D500 Client </a:t>
            </a:r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0222" y="4488042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192.168.10.100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1039" name="그룹 1038"/>
          <p:cNvGrpSpPr/>
          <p:nvPr/>
        </p:nvGrpSpPr>
        <p:grpSpPr>
          <a:xfrm>
            <a:off x="4534777" y="4745138"/>
            <a:ext cx="997074" cy="472903"/>
            <a:chOff x="7011410" y="3825645"/>
            <a:chExt cx="997074" cy="472903"/>
          </a:xfrm>
        </p:grpSpPr>
        <p:grpSp>
          <p:nvGrpSpPr>
            <p:cNvPr id="1038" name="그룹 1037"/>
            <p:cNvGrpSpPr/>
            <p:nvPr/>
          </p:nvGrpSpPr>
          <p:grpSpPr>
            <a:xfrm>
              <a:off x="7011410" y="3825645"/>
              <a:ext cx="216024" cy="206203"/>
              <a:chOff x="7011410" y="3825645"/>
              <a:chExt cx="216024" cy="206203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011410" y="4092345"/>
              <a:ext cx="216024" cy="206203"/>
              <a:chOff x="7011410" y="3825645"/>
              <a:chExt cx="216024" cy="206203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271760" y="3825645"/>
              <a:ext cx="216024" cy="206203"/>
              <a:chOff x="7011410" y="3825645"/>
              <a:chExt cx="216024" cy="206203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271760" y="4092345"/>
              <a:ext cx="216024" cy="206203"/>
              <a:chOff x="7011410" y="3825645"/>
              <a:chExt cx="216024" cy="206203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7532110" y="3825645"/>
              <a:ext cx="216024" cy="206203"/>
              <a:chOff x="7011410" y="3825645"/>
              <a:chExt cx="216024" cy="206203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532110" y="4092345"/>
              <a:ext cx="216024" cy="206203"/>
              <a:chOff x="7011410" y="3825645"/>
              <a:chExt cx="216024" cy="206203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792460" y="3825645"/>
              <a:ext cx="216024" cy="206203"/>
              <a:chOff x="7011410" y="3825645"/>
              <a:chExt cx="216024" cy="206203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7792460" y="4092345"/>
              <a:ext cx="216024" cy="206203"/>
              <a:chOff x="7011410" y="3825645"/>
              <a:chExt cx="216024" cy="206203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2" name="그룹 181"/>
          <p:cNvGrpSpPr/>
          <p:nvPr/>
        </p:nvGrpSpPr>
        <p:grpSpPr>
          <a:xfrm>
            <a:off x="4478430" y="6105566"/>
            <a:ext cx="997074" cy="472903"/>
            <a:chOff x="7011410" y="3825645"/>
            <a:chExt cx="997074" cy="472903"/>
          </a:xfrm>
        </p:grpSpPr>
        <p:grpSp>
          <p:nvGrpSpPr>
            <p:cNvPr id="183" name="그룹 182"/>
            <p:cNvGrpSpPr/>
            <p:nvPr/>
          </p:nvGrpSpPr>
          <p:grpSpPr>
            <a:xfrm>
              <a:off x="7011410" y="3825645"/>
              <a:ext cx="216024" cy="206203"/>
              <a:chOff x="7011410" y="3825645"/>
              <a:chExt cx="216024" cy="206203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011410" y="4092345"/>
              <a:ext cx="216024" cy="206203"/>
              <a:chOff x="7011410" y="3825645"/>
              <a:chExt cx="216024" cy="206203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7271760" y="3825645"/>
              <a:ext cx="216024" cy="206203"/>
              <a:chOff x="7011410" y="3825645"/>
              <a:chExt cx="216024" cy="206203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7271760" y="4092345"/>
              <a:ext cx="216024" cy="206203"/>
              <a:chOff x="7011410" y="3825645"/>
              <a:chExt cx="216024" cy="206203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7532110" y="3825645"/>
              <a:ext cx="216024" cy="206203"/>
              <a:chOff x="7011410" y="3825645"/>
              <a:chExt cx="216024" cy="206203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7532110" y="4092345"/>
              <a:ext cx="216024" cy="206203"/>
              <a:chOff x="7011410" y="3825645"/>
              <a:chExt cx="216024" cy="206203"/>
            </a:xfrm>
          </p:grpSpPr>
          <p:sp>
            <p:nvSpPr>
              <p:cNvPr id="195" name="직사각형 194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7792460" y="3825645"/>
              <a:ext cx="216024" cy="206203"/>
              <a:chOff x="7011410" y="3825645"/>
              <a:chExt cx="216024" cy="206203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7792460" y="4092345"/>
              <a:ext cx="216024" cy="206203"/>
              <a:chOff x="7011410" y="3825645"/>
              <a:chExt cx="216024" cy="206203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7011410" y="3825645"/>
                <a:ext cx="216024" cy="2062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7069358" y="3880614"/>
                <a:ext cx="101729" cy="10172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2" name="직선 연결선 17"/>
          <p:cNvCxnSpPr>
            <a:stCxn id="158" idx="2"/>
            <a:endCxn id="44" idx="1"/>
          </p:cNvCxnSpPr>
          <p:nvPr/>
        </p:nvCxnSpPr>
        <p:spPr>
          <a:xfrm rot="10800000">
            <a:off x="4202475" y="3762364"/>
            <a:ext cx="390250" cy="1088609"/>
          </a:xfrm>
          <a:prstGeom prst="bentConnector3">
            <a:avLst>
              <a:gd name="adj1" fmla="val 13295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17"/>
          <p:cNvCxnSpPr>
            <a:stCxn id="206" idx="2"/>
            <a:endCxn id="44" idx="1"/>
          </p:cNvCxnSpPr>
          <p:nvPr/>
        </p:nvCxnSpPr>
        <p:spPr>
          <a:xfrm rot="10800000">
            <a:off x="4202476" y="3762364"/>
            <a:ext cx="333903" cy="2449037"/>
          </a:xfrm>
          <a:prstGeom prst="bentConnector3">
            <a:avLst>
              <a:gd name="adj1" fmla="val 209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1" name="그룹 1050"/>
          <p:cNvGrpSpPr/>
          <p:nvPr/>
        </p:nvGrpSpPr>
        <p:grpSpPr>
          <a:xfrm>
            <a:off x="6524197" y="5133421"/>
            <a:ext cx="216024" cy="206203"/>
            <a:chOff x="7082202" y="5208667"/>
            <a:chExt cx="216024" cy="206203"/>
          </a:xfrm>
        </p:grpSpPr>
        <p:sp>
          <p:nvSpPr>
            <p:cNvPr id="219" name="직사각형 218"/>
            <p:cNvSpPr/>
            <p:nvPr/>
          </p:nvSpPr>
          <p:spPr>
            <a:xfrm>
              <a:off x="7082202" y="5208667"/>
              <a:ext cx="216024" cy="2062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7140150" y="5263636"/>
              <a:ext cx="101729" cy="1017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6812782" y="5138184"/>
            <a:ext cx="216024" cy="206203"/>
            <a:chOff x="7082202" y="5208667"/>
            <a:chExt cx="216024" cy="206203"/>
          </a:xfrm>
        </p:grpSpPr>
        <p:sp>
          <p:nvSpPr>
            <p:cNvPr id="223" name="직사각형 222"/>
            <p:cNvSpPr/>
            <p:nvPr/>
          </p:nvSpPr>
          <p:spPr>
            <a:xfrm>
              <a:off x="7082202" y="5208667"/>
              <a:ext cx="216024" cy="2062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7140150" y="5263636"/>
              <a:ext cx="101729" cy="1017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6514311" y="6071904"/>
            <a:ext cx="216024" cy="206203"/>
            <a:chOff x="7082202" y="5208667"/>
            <a:chExt cx="216024" cy="206203"/>
          </a:xfrm>
        </p:grpSpPr>
        <p:sp>
          <p:nvSpPr>
            <p:cNvPr id="226" name="직사각형 225"/>
            <p:cNvSpPr/>
            <p:nvPr/>
          </p:nvSpPr>
          <p:spPr>
            <a:xfrm>
              <a:off x="7082202" y="5208667"/>
              <a:ext cx="216024" cy="2062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7140150" y="5263636"/>
              <a:ext cx="101729" cy="1017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777159" y="6074635"/>
            <a:ext cx="216024" cy="206203"/>
            <a:chOff x="7082202" y="5208667"/>
            <a:chExt cx="216024" cy="206203"/>
          </a:xfrm>
        </p:grpSpPr>
        <p:sp>
          <p:nvSpPr>
            <p:cNvPr id="229" name="직사각형 228"/>
            <p:cNvSpPr/>
            <p:nvPr/>
          </p:nvSpPr>
          <p:spPr>
            <a:xfrm>
              <a:off x="7082202" y="5208667"/>
              <a:ext cx="216024" cy="2062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7140150" y="5263636"/>
              <a:ext cx="101729" cy="1017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연결선 17"/>
          <p:cNvCxnSpPr>
            <a:stCxn id="227" idx="2"/>
            <a:endCxn id="44" idx="3"/>
          </p:cNvCxnSpPr>
          <p:nvPr/>
        </p:nvCxnSpPr>
        <p:spPr>
          <a:xfrm rot="10800000">
            <a:off x="5837199" y="3762364"/>
            <a:ext cx="735061" cy="2415375"/>
          </a:xfrm>
          <a:prstGeom prst="bentConnector3">
            <a:avLst>
              <a:gd name="adj1" fmla="val 572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17"/>
          <p:cNvCxnSpPr>
            <a:stCxn id="230" idx="4"/>
            <a:endCxn id="204" idx="4"/>
          </p:cNvCxnSpPr>
          <p:nvPr/>
        </p:nvCxnSpPr>
        <p:spPr>
          <a:xfrm rot="5400000">
            <a:off x="5587793" y="5230784"/>
            <a:ext cx="297631" cy="2298729"/>
          </a:xfrm>
          <a:prstGeom prst="bentConnector3">
            <a:avLst>
              <a:gd name="adj1" fmla="val 17680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17"/>
          <p:cNvCxnSpPr>
            <a:stCxn id="224" idx="4"/>
            <a:endCxn id="162" idx="4"/>
          </p:cNvCxnSpPr>
          <p:nvPr/>
        </p:nvCxnSpPr>
        <p:spPr>
          <a:xfrm rot="5400000" flipH="1">
            <a:off x="5719420" y="4092707"/>
            <a:ext cx="126346" cy="2278005"/>
          </a:xfrm>
          <a:prstGeom prst="bentConnector3">
            <a:avLst>
              <a:gd name="adj1" fmla="val -1809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7"/>
          <p:cNvCxnSpPr>
            <a:stCxn id="220" idx="0"/>
            <a:endCxn id="44" idx="3"/>
          </p:cNvCxnSpPr>
          <p:nvPr/>
        </p:nvCxnSpPr>
        <p:spPr>
          <a:xfrm rot="16200000" flipV="1">
            <a:off x="5522091" y="4077471"/>
            <a:ext cx="1426027" cy="79581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6661778" y="369091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제어용 라인</a:t>
            </a:r>
            <a:endParaRPr lang="ko-KR" altLang="en-US" sz="1200" dirty="0"/>
          </a:p>
        </p:txBody>
      </p:sp>
      <p:sp>
        <p:nvSpPr>
          <p:cNvPr id="242" name="직사각형 241"/>
          <p:cNvSpPr/>
          <p:nvPr/>
        </p:nvSpPr>
        <p:spPr>
          <a:xfrm>
            <a:off x="6921596" y="6427235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데이터용 라인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724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h82park</dc:creator>
  <cp:lastModifiedBy>h82park</cp:lastModifiedBy>
  <cp:revision>18</cp:revision>
  <dcterms:created xsi:type="dcterms:W3CDTF">2020-12-08T05:15:34Z</dcterms:created>
  <dcterms:modified xsi:type="dcterms:W3CDTF">2020-12-08T08:05:13Z</dcterms:modified>
</cp:coreProperties>
</file>