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f618e2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f618e2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f618e2b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f618e2b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f618e2b3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f618e2b3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88675" y="77600"/>
            <a:ext cx="4389600" cy="4966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77400" y="1518200"/>
            <a:ext cx="43662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300">
                <a:latin typeface="Georgia"/>
                <a:ea typeface="Georgia"/>
                <a:cs typeface="Georgia"/>
                <a:sym typeface="Georgia"/>
              </a:rPr>
              <a:t>Content Moderation of Hinglish Comments</a:t>
            </a:r>
            <a:endParaRPr sz="33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475" y="903575"/>
            <a:ext cx="4455001" cy="3336350"/>
          </a:xfrm>
          <a:prstGeom prst="rect">
            <a:avLst/>
          </a:prstGeom>
          <a:noFill/>
          <a:ln cap="flat" cmpd="dbl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3"/>
          <p:cNvSpPr txBox="1"/>
          <p:nvPr/>
        </p:nvSpPr>
        <p:spPr>
          <a:xfrm>
            <a:off x="4711175" y="4442700"/>
            <a:ext cx="4366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https://thewillnigeria.com/news/opinion-drawing-a-line-between-hate-speech-and-constructive-criticism/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216175" y="2739625"/>
            <a:ext cx="4134600" cy="751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-Pravesh Srivastava, Prarabdh Raipurkar and Mayank Nautiyal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3037325"/>
            <a:ext cx="2959800" cy="1840200"/>
          </a:xfrm>
          <a:prstGeom prst="rtTriangl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55200" y="160775"/>
            <a:ext cx="8712900" cy="45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406200" y="160775"/>
            <a:ext cx="7688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Problem Statement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76650" y="734425"/>
            <a:ext cx="7470000" cy="27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❖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Multi-class classification of the code mixed data (Hinglish Data).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❖"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Three levels of classes :  Positive, Negative and Neutral.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8775" lvl="1" marL="914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50"/>
              <a:buChar char="➢"/>
            </a:pPr>
            <a:r>
              <a:rPr lang="en-US" sz="160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”tum salo ko goli mar deni chaiye” – </a:t>
            </a:r>
            <a:r>
              <a:rPr b="1" lang="en-US" sz="160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Negative</a:t>
            </a:r>
            <a:endParaRPr b="1" sz="160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8775" lvl="1" marL="914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50"/>
              <a:buChar char="➢"/>
            </a:pPr>
            <a:r>
              <a:rPr lang="en-US" sz="160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”aur bhai kasise ho sab thik?”  - </a:t>
            </a:r>
            <a:r>
              <a:rPr b="1" lang="en-US" sz="160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Neutral</a:t>
            </a:r>
            <a:endParaRPr b="1" sz="160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8775" lvl="1" marL="914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50"/>
              <a:buChar char="➢"/>
            </a:pPr>
            <a:r>
              <a:rPr lang="en-US" sz="160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”app mujhe bahaut ache lagte ho”  -  </a:t>
            </a:r>
            <a:r>
              <a:rPr b="1" lang="en-US" sz="160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Positive</a:t>
            </a:r>
            <a:endParaRPr b="1" sz="160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0" y="3037325"/>
            <a:ext cx="2959800" cy="1840200"/>
          </a:xfrm>
          <a:prstGeom prst="rtTriangl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55200" y="160775"/>
            <a:ext cx="8712900" cy="45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Pmeans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311700" y="1229875"/>
            <a:ext cx="7824900" cy="30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Learning good word embeddings is important  but  to  generate  good  sentence  vectors  from  them  is equally important.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Fine-tuning a Fasttext model on the large Hinglish dataset can generate good word embeddings.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By concatenating </a:t>
            </a:r>
            <a:r>
              <a:rPr lang="en-US" sz="160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different</a:t>
            </a:r>
            <a:r>
              <a:rPr lang="en-US" sz="160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 power means, we can generate good sentence vectors.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3037325"/>
            <a:ext cx="2959800" cy="1840200"/>
          </a:xfrm>
          <a:prstGeom prst="rtTriangl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155200" y="160775"/>
            <a:ext cx="8712900" cy="45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Profanity-Weighted Approach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99700" y="1017800"/>
            <a:ext cx="8223900" cy="28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●"/>
            </a:pPr>
            <a:r>
              <a:rPr lang="en-US" sz="150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In Hinglish, there are some profane words which are most commonly used over the internet.   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●"/>
            </a:pPr>
            <a:r>
              <a:rPr lang="en-US" sz="150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While generating sentence embeddings, we can take care of the presence of these words according to  their profanity level on the scale of 1-10.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●"/>
            </a:pPr>
            <a:r>
              <a:rPr lang="en-US" sz="150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This profanity weighted approach helps to generate powerful sentence embeddings for hate detection task specifically in Hinglish language.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●"/>
            </a:pPr>
            <a:r>
              <a:rPr lang="en-US" sz="1500">
                <a:solidFill>
                  <a:srgbClr val="000000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Then, we used a basic CNN model to classify the sentence as negative, neutral and positive.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0" y="3037325"/>
            <a:ext cx="2959800" cy="1840200"/>
          </a:xfrm>
          <a:prstGeom prst="rtTriangl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155200" y="160775"/>
            <a:ext cx="8712900" cy="45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Deep Learning Architectures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92075" y="1290150"/>
            <a:ext cx="5163300" cy="18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US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CNN 1D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US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LSTM Model	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US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BiLSTM Model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-US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Deep Layer Architecture with GRUs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0" y="3037325"/>
            <a:ext cx="2959800" cy="1840200"/>
          </a:xfrm>
          <a:prstGeom prst="rtTriangl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155200" y="160775"/>
            <a:ext cx="8712900" cy="45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733625" y="590825"/>
            <a:ext cx="3103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92075" y="1198625"/>
            <a:ext cx="76887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AutoNum type="arabicPeriod"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Santosh, T. Y. S. S., and K. V. S. Aravind. "Hate speech detection in hindi-english code-mixed social media text." </a:t>
            </a:r>
            <a:r>
              <a:rPr i="1" lang="en-US" sz="14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Proceedings of the ACM India Joint International Conference on Data Science and Management of Data</a:t>
            </a: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2019.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AutoNum type="arabicPeriod"/>
            </a:pP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Prabhu, Ameya, et al. "Towards sub-word level compositions for sentiment analysis of hindi-english code mixed text." </a:t>
            </a:r>
            <a:r>
              <a:rPr i="1" lang="en-US" sz="14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arXiv preprint arXiv:1611.00472</a:t>
            </a:r>
            <a:r>
              <a:rPr lang="en-US" sz="14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(2016).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