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70" r:id="rId3"/>
    <p:sldId id="257" r:id="rId4"/>
    <p:sldId id="258" r:id="rId5"/>
    <p:sldId id="260" r:id="rId6"/>
    <p:sldId id="273" r:id="rId7"/>
    <p:sldId id="262" r:id="rId8"/>
    <p:sldId id="265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C1CD0-3CA3-4F06-9E51-F3067C6A9BF6}" type="datetimeFigureOut">
              <a:rPr lang="en-IN" smtClean="0"/>
              <a:t>12-01-2019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97FC-E4F8-4E42-9F13-155F18F63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03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A128-0E10-47EB-9676-A4D39A8FE395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7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70816-069C-4CF6-9496-9EABB72EA003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6119-0C37-45AB-B3BF-67430BF1870A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46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C73E8-CCE2-4AFA-8E23-0CADB5FA312C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80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1A5F-FD8F-46BB-8595-8CF0FC3D6728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8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3FC8-DE26-4C04-AB1C-D3CFEF7A9590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6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B630C-2E96-4C22-A0D6-B52649DB7099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70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88FB-54B0-41D9-8A25-525B0452C0ED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0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4149-61D3-418E-B06E-A988E1FF0942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46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2D18-8B9F-4155-B13A-D4FEF8542880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74F4-1D14-4AA6-8006-21B3D2EC957C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51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637B-43AC-476B-BD69-4F3F2C107B8C}" type="datetime1">
              <a:rPr lang="en-IN" smtClean="0"/>
              <a:t>12-01-2019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38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55650" y="3429000"/>
            <a:ext cx="7772400" cy="1362075"/>
          </a:xfrm>
        </p:spPr>
        <p:txBody>
          <a:bodyPr/>
          <a:lstStyle/>
          <a:p>
            <a:pPr algn="ctr"/>
            <a:r>
              <a:rPr lang="en-IN" altLang="en-US" sz="2000" cap="none" dirty="0" err="1" smtClean="0">
                <a:latin typeface="Cambria" pitchFamily="18" charset="0"/>
                <a:ea typeface="Cambria" pitchFamily="18" charset="0"/>
                <a:cs typeface="Cambria" pitchFamily="18" charset="0"/>
              </a:rPr>
              <a:t>Dr.</a:t>
            </a:r>
            <a:r>
              <a:rPr lang="en-IN" altLang="en-US" sz="200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  <a:t> Neeraj Kumar Pandey</a:t>
            </a:r>
            <a: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  <a:t/>
            </a:r>
            <a:b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</a:br>
            <a: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  <a:t>CSE </a:t>
            </a:r>
            <a:r>
              <a:rPr lang="en-IN" altLang="en-US" sz="2000" b="0" cap="none" dirty="0" err="1" smtClean="0">
                <a:latin typeface="Cambria" pitchFamily="18" charset="0"/>
                <a:ea typeface="Cambria" pitchFamily="18" charset="0"/>
                <a:cs typeface="Cambria" pitchFamily="18" charset="0"/>
              </a:rPr>
              <a:t>Deptt</a:t>
            </a:r>
            <a: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  <a:t>. DITU</a:t>
            </a:r>
            <a:b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</a:br>
            <a: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  <a:t>neeraj.pandey@dituniversity.edu.in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684213" y="1341438"/>
            <a:ext cx="7772400" cy="150018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N" altLang="en-US" sz="6600" dirty="0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Literals , Variables and Data Types in C#</a:t>
            </a:r>
          </a:p>
        </p:txBody>
      </p:sp>
    </p:spTree>
    <p:extLst>
      <p:ext uri="{BB962C8B-B14F-4D97-AF65-F5344CB8AC3E}">
        <p14:creationId xmlns:p14="http://schemas.microsoft.com/office/powerpoint/2010/main" val="5068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en-IN" b="1" dirty="0" smtClean="0"/>
              <a:t>Integral Type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0768"/>
            <a:ext cx="64674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20678"/>
            <a:ext cx="51911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2" y="5181738"/>
            <a:ext cx="51720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3409412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Signed Integer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03536" y="4900427"/>
            <a:ext cx="178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Unsigned Integer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586661" y="3828308"/>
            <a:ext cx="3666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Wider data types require more time</a:t>
            </a:r>
          </a:p>
          <a:p>
            <a:r>
              <a:rPr lang="en-IN" b="1" dirty="0" smtClean="0"/>
              <a:t>For execution so try to use data type</a:t>
            </a:r>
          </a:p>
          <a:p>
            <a:r>
              <a:rPr lang="en-IN" b="1" dirty="0" smtClean="0"/>
              <a:t>According to the requirement.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4476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en-IN" b="1" dirty="0" smtClean="0"/>
              <a:t>Floating point type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03125" y="1518298"/>
            <a:ext cx="66473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Float type values are single precision numbers with a precision</a:t>
            </a:r>
          </a:p>
          <a:p>
            <a:r>
              <a:rPr lang="en-IN" i="1" dirty="0"/>
              <a:t> </a:t>
            </a:r>
            <a:r>
              <a:rPr lang="en-IN" i="1" dirty="0" smtClean="0"/>
              <a:t>      of 7 bit.</a:t>
            </a:r>
          </a:p>
          <a:p>
            <a:r>
              <a:rPr lang="en-IN" i="1" dirty="0" smtClean="0"/>
              <a:t>2.    Double types represent double precision numbers with 15/16 bits</a:t>
            </a:r>
            <a:r>
              <a:rPr lang="en-IN" i="1" dirty="0" smtClean="0">
                <a:solidFill>
                  <a:srgbClr val="0000FF"/>
                </a:solidFill>
              </a:rPr>
              <a:t>.</a:t>
            </a:r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18298"/>
            <a:ext cx="24384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2" y="2636912"/>
            <a:ext cx="50196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27424" y="2349295"/>
            <a:ext cx="918437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Size and range of floating point numbers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b="1" dirty="0" smtClean="0"/>
              <a:t>Decimal Type:</a:t>
            </a:r>
            <a:r>
              <a:rPr lang="en-IN" dirty="0" smtClean="0"/>
              <a:t> Decimal type is high precision . 128 bit data types that is designed for use in </a:t>
            </a:r>
          </a:p>
          <a:p>
            <a:r>
              <a:rPr lang="en-IN" dirty="0" smtClean="0"/>
              <a:t>financial and monetary calculation it can store 1x10</a:t>
            </a:r>
            <a:r>
              <a:rPr lang="en-IN" baseline="30000" dirty="0" smtClean="0"/>
              <a:t>-28</a:t>
            </a:r>
            <a:r>
              <a:rPr lang="en-IN" dirty="0" smtClean="0"/>
              <a:t> to 1x10</a:t>
            </a:r>
            <a:r>
              <a:rPr lang="en-IN" baseline="30000" dirty="0" smtClean="0"/>
              <a:t>28</a:t>
            </a:r>
          </a:p>
          <a:p>
            <a:r>
              <a:rPr lang="en-IN" b="1" dirty="0" smtClean="0"/>
              <a:t>Character Type: </a:t>
            </a:r>
            <a:r>
              <a:rPr lang="en-IN" dirty="0" smtClean="0"/>
              <a:t> character type data represented by </a:t>
            </a:r>
            <a:r>
              <a:rPr lang="en-IN" b="1" dirty="0" smtClean="0"/>
              <a:t>char </a:t>
            </a:r>
            <a:r>
              <a:rPr lang="en-IN" dirty="0" smtClean="0"/>
              <a:t>and sizes is of two byte to hold single </a:t>
            </a:r>
          </a:p>
          <a:p>
            <a:r>
              <a:rPr lang="en-IN" dirty="0" smtClean="0"/>
              <a:t>Character.</a:t>
            </a:r>
          </a:p>
          <a:p>
            <a:r>
              <a:rPr lang="en-IN" b="1" dirty="0" smtClean="0"/>
              <a:t>Boolean Type: </a:t>
            </a:r>
            <a:r>
              <a:rPr lang="en-IN" dirty="0" smtClean="0"/>
              <a:t>It is used when we want to test a particular condition during the execution of </a:t>
            </a:r>
          </a:p>
          <a:p>
            <a:r>
              <a:rPr lang="en-IN" dirty="0" smtClean="0"/>
              <a:t>the program there are only two values that a Boolean type can take </a:t>
            </a:r>
            <a:r>
              <a:rPr lang="en-IN" b="1" dirty="0" smtClean="0"/>
              <a:t>: true </a:t>
            </a:r>
            <a:r>
              <a:rPr lang="en-IN" dirty="0" smtClean="0"/>
              <a:t>or</a:t>
            </a:r>
            <a:r>
              <a:rPr lang="en-IN" b="1" dirty="0" smtClean="0"/>
              <a:t> false. </a:t>
            </a:r>
            <a:r>
              <a:rPr lang="en-IN" dirty="0" smtClean="0"/>
              <a:t>Boolean type</a:t>
            </a:r>
          </a:p>
          <a:p>
            <a:r>
              <a:rPr lang="en-IN" dirty="0" smtClean="0"/>
              <a:t>Can be declare by using keyword </a:t>
            </a:r>
            <a:r>
              <a:rPr lang="en-IN" b="1" dirty="0" smtClean="0"/>
              <a:t>bool</a:t>
            </a:r>
            <a:r>
              <a:rPr lang="en-IN" dirty="0" smtClean="0"/>
              <a:t> and uses only one bit of storage.</a:t>
            </a:r>
          </a:p>
          <a:p>
            <a:r>
              <a:rPr lang="en-IN" dirty="0" smtClean="0"/>
              <a:t>We can not use zero for false and non zero for true like in C/C++.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17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INDEX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Introduction.</a:t>
            </a:r>
          </a:p>
          <a:p>
            <a:r>
              <a:rPr lang="en-IN" dirty="0" smtClean="0"/>
              <a:t>Keywords in C#.</a:t>
            </a:r>
          </a:p>
          <a:p>
            <a:r>
              <a:rPr lang="en-IN" dirty="0" smtClean="0"/>
              <a:t>Identifiers in C#.</a:t>
            </a:r>
          </a:p>
          <a:p>
            <a:r>
              <a:rPr lang="en-IN" dirty="0" smtClean="0"/>
              <a:t>Literals in C#.</a:t>
            </a:r>
          </a:p>
          <a:p>
            <a:r>
              <a:rPr lang="en-IN" dirty="0" smtClean="0"/>
              <a:t>Punctuators in C#.</a:t>
            </a:r>
          </a:p>
          <a:p>
            <a:r>
              <a:rPr lang="en-IN" dirty="0" smtClean="0"/>
              <a:t>Data types in C#.</a:t>
            </a:r>
          </a:p>
        </p:txBody>
      </p:sp>
    </p:spTree>
    <p:extLst>
      <p:ext uri="{BB962C8B-B14F-4D97-AF65-F5344CB8AC3E}">
        <p14:creationId xmlns:p14="http://schemas.microsoft.com/office/powerpoint/2010/main" val="17671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Introduction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is designed to manipulate certain kinds of data consisting of numbers, characters and strings and provide useful output known as information to the user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task of manipulating data is performed by executing a sequence of instructions constituting what is known as a program.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are formed using certain symbols and words according to some rigid rules known as syntax rules.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program is a collection of tokens, comments and white spaces . C# includes the following five types of tokens: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Keywords    2. Identifiers    3.Literals    4.Operators     5.Punctuators.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36711"/>
            <a:ext cx="8229600" cy="65293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Keywords in C#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Keywords are the essential parts of a language definition.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They implement specific features of the language.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They are reserved and can not be used as identifiers except when they are prefaced by the @ character.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947" y="2708920"/>
            <a:ext cx="5729461" cy="353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4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88" y="835568"/>
            <a:ext cx="8229600" cy="43319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Identifiers in C#</a:t>
            </a:r>
            <a:endParaRPr lang="en-IN" sz="3200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44000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4096" y="1484784"/>
            <a:ext cx="889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 C#, an identifier is a name assigned to a method, a variable, or any other user-defined</a:t>
            </a:r>
          </a:p>
          <a:p>
            <a:r>
              <a:rPr lang="en-IN" dirty="0" smtClean="0"/>
              <a:t>item.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Identifiers </a:t>
            </a:r>
            <a:r>
              <a:rPr lang="en-IN" dirty="0"/>
              <a:t>can be one or more characters long. Variable names may start with any</a:t>
            </a:r>
          </a:p>
          <a:p>
            <a:r>
              <a:rPr lang="en-IN" dirty="0"/>
              <a:t>letter of the alphabet or an </a:t>
            </a:r>
            <a:r>
              <a:rPr lang="en-IN" dirty="0" smtClean="0"/>
              <a:t>underscore.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Identifiers </a:t>
            </a:r>
            <a:r>
              <a:rPr lang="en-IN" dirty="0"/>
              <a:t>containing two consecutive underscores, such as </a:t>
            </a:r>
            <a:r>
              <a:rPr lang="en-IN" b="1" dirty="0"/>
              <a:t>max_ _value</a:t>
            </a:r>
            <a:r>
              <a:rPr lang="en-IN" dirty="0"/>
              <a:t>, </a:t>
            </a:r>
            <a:r>
              <a:rPr lang="en-IN" dirty="0" smtClean="0"/>
              <a:t>are reserved </a:t>
            </a:r>
            <a:r>
              <a:rPr lang="en-IN" dirty="0"/>
              <a:t>for use by the compiler. </a:t>
            </a: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Uppercase </a:t>
            </a:r>
            <a:r>
              <a:rPr lang="en-IN" dirty="0"/>
              <a:t>and lowercase are different; that is, to C</a:t>
            </a:r>
            <a:r>
              <a:rPr lang="en-IN" dirty="0" smtClean="0"/>
              <a:t>#, </a:t>
            </a:r>
            <a:r>
              <a:rPr lang="en-IN" b="1" dirty="0" err="1" smtClean="0"/>
              <a:t>myvar</a:t>
            </a:r>
            <a:r>
              <a:rPr lang="en-IN" b="1" dirty="0" smtClean="0"/>
              <a:t> </a:t>
            </a:r>
            <a:r>
              <a:rPr lang="en-IN" dirty="0"/>
              <a:t>and </a:t>
            </a:r>
            <a:r>
              <a:rPr lang="en-IN" b="1" dirty="0" err="1"/>
              <a:t>MyVar</a:t>
            </a:r>
            <a:r>
              <a:rPr lang="en-IN" b="1" dirty="0"/>
              <a:t> </a:t>
            </a:r>
            <a:r>
              <a:rPr lang="en-IN" dirty="0"/>
              <a:t>are separate names</a:t>
            </a:r>
            <a:r>
              <a:rPr lang="en-IN" dirty="0" smtClean="0"/>
              <a:t>.</a:t>
            </a:r>
          </a:p>
          <a:p>
            <a:r>
              <a:rPr lang="en-IN" dirty="0"/>
              <a:t>// Demonstrate an @ identifier.</a:t>
            </a:r>
          </a:p>
          <a:p>
            <a:r>
              <a:rPr lang="en-IN" dirty="0"/>
              <a:t>using System;</a:t>
            </a:r>
          </a:p>
          <a:p>
            <a:r>
              <a:rPr lang="en-IN" dirty="0" smtClean="0"/>
              <a:t>	class </a:t>
            </a:r>
            <a:r>
              <a:rPr lang="en-IN" dirty="0" err="1"/>
              <a:t>IdTest</a:t>
            </a:r>
            <a:r>
              <a:rPr lang="en-IN" dirty="0"/>
              <a:t> {</a:t>
            </a:r>
          </a:p>
          <a:p>
            <a:r>
              <a:rPr lang="en-IN" dirty="0" smtClean="0"/>
              <a:t>			static </a:t>
            </a:r>
            <a:r>
              <a:rPr lang="en-IN" dirty="0"/>
              <a:t>void Main() {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@if; // use if as an identifier</a:t>
            </a:r>
          </a:p>
          <a:p>
            <a:r>
              <a:rPr lang="en-IN" dirty="0" smtClean="0"/>
              <a:t>			for</a:t>
            </a:r>
            <a:r>
              <a:rPr lang="en-IN" dirty="0"/>
              <a:t>(@if = 0; @if &lt; 10; @if++)</a:t>
            </a:r>
          </a:p>
          <a:p>
            <a:r>
              <a:rPr lang="en-IN" dirty="0" smtClean="0"/>
              <a:t>			</a:t>
            </a:r>
            <a:r>
              <a:rPr lang="en-IN" dirty="0" err="1" smtClean="0"/>
              <a:t>Console.WriteLine</a:t>
            </a:r>
            <a:r>
              <a:rPr lang="en-IN" dirty="0"/>
              <a:t>("@if is " + @if);</a:t>
            </a:r>
          </a:p>
          <a:p>
            <a:r>
              <a:rPr lang="en-IN" dirty="0" smtClean="0"/>
              <a:t>					}</a:t>
            </a:r>
            <a:endParaRPr lang="en-IN" dirty="0"/>
          </a:p>
          <a:p>
            <a:r>
              <a:rPr lang="en-IN" dirty="0" smtClean="0"/>
              <a:t>		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41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Literals in C#</a:t>
            </a:r>
            <a:endParaRPr lang="en-IN" dirty="0"/>
          </a:p>
        </p:txBody>
      </p:sp>
      <p:pic>
        <p:nvPicPr>
          <p:cNvPr id="2050" name="Picture 2" descr="http://4.bp.blogspot.com/-3qWQV9Kyi0w/Ub4iFXFrbZI/AAAAAAAABUM/KKjNadX7fwY/s1600/liter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8" y="1691672"/>
            <a:ext cx="60102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5536" y="1340768"/>
            <a:ext cx="8128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These are value constants assigned to variables (or result of expression) in a program.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833930"/>
            <a:ext cx="1630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Ex. 121,-67,0,65432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44061" y="4848822"/>
            <a:ext cx="173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Ex. 0.0087, -0.75, 453.67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4" y="3645024"/>
            <a:ext cx="1144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Ex. </a:t>
            </a:r>
            <a:r>
              <a:rPr lang="en-IN" sz="1400" dirty="0" err="1" smtClean="0"/>
              <a:t>True,false</a:t>
            </a:r>
            <a:endParaRPr lang="en-IN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644008" y="4987818"/>
            <a:ext cx="1104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Ex. ‘5’ , ‘c’, ‘;’</a:t>
            </a:r>
            <a:endParaRPr lang="en-I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4987818"/>
            <a:ext cx="2090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“Hello C#”  , “2001”, “?....”</a:t>
            </a:r>
            <a:endParaRPr lang="en-IN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517232"/>
            <a:ext cx="819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Backslash character literal: </a:t>
            </a:r>
            <a:r>
              <a:rPr lang="en-IN" dirty="0" smtClean="0"/>
              <a:t>‘\a’ alert , ‘\b’ back space, ‘\n’ new line , ‘\t’ horizontal tab</a:t>
            </a:r>
          </a:p>
          <a:p>
            <a:r>
              <a:rPr lang="en-IN" dirty="0" smtClean="0"/>
              <a:t>‘\v’ vertical tab  </a:t>
            </a:r>
            <a:r>
              <a:rPr lang="en-IN" dirty="0" err="1" smtClean="0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37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en-IN" b="1" dirty="0" smtClean="0"/>
              <a:t>Punctuator in C#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 smtClean="0"/>
              <a:t>Punctuators (known as separators)are symbols used in expressions to describe operations involving one or more operands of a program.</a:t>
            </a:r>
          </a:p>
          <a:p>
            <a:pPr marL="457200" indent="-457200" algn="just">
              <a:buAutoNum type="arabicPeriod"/>
            </a:pPr>
            <a:r>
              <a:rPr lang="en-IN" sz="2000" dirty="0" smtClean="0"/>
              <a:t>Parentheses ( )</a:t>
            </a:r>
          </a:p>
          <a:p>
            <a:pPr marL="457200" indent="-457200" algn="just">
              <a:buAutoNum type="arabicPeriod"/>
            </a:pPr>
            <a:r>
              <a:rPr lang="en-IN" sz="2000" dirty="0" smtClean="0"/>
              <a:t>Braces   { }</a:t>
            </a:r>
          </a:p>
          <a:p>
            <a:pPr marL="457200" indent="-457200" algn="just">
              <a:buAutoNum type="arabicPeriod"/>
            </a:pPr>
            <a:r>
              <a:rPr lang="en-IN" sz="2000" dirty="0" smtClean="0"/>
              <a:t>Brackets  [ ]</a:t>
            </a:r>
          </a:p>
          <a:p>
            <a:pPr marL="457200" indent="-457200" algn="just">
              <a:buAutoNum type="arabicPeriod"/>
            </a:pPr>
            <a:r>
              <a:rPr lang="en-IN" sz="2000" dirty="0" smtClean="0"/>
              <a:t>Semicolon  ;</a:t>
            </a:r>
          </a:p>
          <a:p>
            <a:pPr marL="457200" indent="-457200" algn="just">
              <a:buAutoNum type="arabicPeriod"/>
            </a:pPr>
            <a:r>
              <a:rPr lang="en-IN" sz="2000" dirty="0" smtClean="0"/>
              <a:t>Colon  :</a:t>
            </a:r>
          </a:p>
          <a:p>
            <a:pPr marL="457200" indent="-457200" algn="just">
              <a:buAutoNum type="arabicPeriod"/>
            </a:pPr>
            <a:r>
              <a:rPr lang="en-IN" sz="2000" dirty="0" smtClean="0"/>
              <a:t>Comma  ,</a:t>
            </a:r>
          </a:p>
          <a:p>
            <a:pPr marL="457200" indent="-457200" algn="just">
              <a:buAutoNum type="arabicPeriod"/>
            </a:pPr>
            <a:r>
              <a:rPr lang="en-IN" sz="2000" dirty="0" smtClean="0"/>
              <a:t>Period  .</a:t>
            </a:r>
          </a:p>
          <a:p>
            <a:pPr marL="457200" indent="-457200" algn="just">
              <a:buAutoNum type="arabicPeriod"/>
            </a:pPr>
            <a:endParaRPr lang="en-IN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07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en-IN" b="1" dirty="0" smtClean="0"/>
              <a:t>Data Types used in C#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1520" y="1700808"/>
            <a:ext cx="9021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Variable: </a:t>
            </a:r>
            <a:r>
              <a:rPr lang="en-IN" dirty="0" smtClean="0"/>
              <a:t>a variable is an identifier that denotes a storage location used to store a data value </a:t>
            </a:r>
          </a:p>
          <a:p>
            <a:r>
              <a:rPr lang="en-IN" dirty="0" smtClean="0"/>
              <a:t>And a variable can change during execution of a program.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74968" y="2564904"/>
            <a:ext cx="85335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Every variable in C# is associated with a data type . Data type specify the size and type of </a:t>
            </a:r>
          </a:p>
          <a:p>
            <a:r>
              <a:rPr lang="en-IN" dirty="0" smtClean="0"/>
              <a:t>values that can be stored.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 smtClean="0"/>
              <a:t>Values types stored in stack. and when value </a:t>
            </a:r>
          </a:p>
          <a:p>
            <a:r>
              <a:rPr lang="en-IN" dirty="0"/>
              <a:t> </a:t>
            </a:r>
            <a:r>
              <a:rPr lang="en-IN" dirty="0" smtClean="0"/>
              <a:t>     of one variable assigned to other variable </a:t>
            </a:r>
          </a:p>
          <a:p>
            <a:r>
              <a:rPr lang="en-IN" dirty="0"/>
              <a:t> </a:t>
            </a:r>
            <a:r>
              <a:rPr lang="en-IN" dirty="0" smtClean="0"/>
              <a:t>     then the value is actual copied and two copies</a:t>
            </a:r>
          </a:p>
          <a:p>
            <a:r>
              <a:rPr lang="en-IN" dirty="0"/>
              <a:t> </a:t>
            </a:r>
            <a:r>
              <a:rPr lang="en-IN" dirty="0" smtClean="0"/>
              <a:t>     of the values are available In memory.</a:t>
            </a:r>
          </a:p>
          <a:p>
            <a:pPr marL="285750" indent="-285750">
              <a:buFontTx/>
              <a:buChar char="-"/>
            </a:pPr>
            <a:r>
              <a:rPr lang="en-IN" dirty="0" smtClean="0"/>
              <a:t>Reference types stored in heap. When</a:t>
            </a:r>
          </a:p>
          <a:p>
            <a:r>
              <a:rPr lang="en-IN" dirty="0"/>
              <a:t> </a:t>
            </a:r>
            <a:r>
              <a:rPr lang="en-IN" dirty="0" smtClean="0"/>
              <a:t>     assignment is done then reference is copied</a:t>
            </a:r>
          </a:p>
          <a:p>
            <a:r>
              <a:rPr lang="en-IN" dirty="0"/>
              <a:t> </a:t>
            </a:r>
            <a:r>
              <a:rPr lang="en-IN" dirty="0" smtClean="0"/>
              <a:t>     so actual value will be remain same but</a:t>
            </a:r>
          </a:p>
          <a:p>
            <a:r>
              <a:rPr lang="en-IN" dirty="0"/>
              <a:t> </a:t>
            </a:r>
            <a:r>
              <a:rPr lang="en-IN" dirty="0" smtClean="0"/>
              <a:t>     two references point to a single value.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996952"/>
            <a:ext cx="3528392" cy="30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8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en-IN" b="1" dirty="0" smtClean="0"/>
              <a:t>Values Type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1762225"/>
            <a:ext cx="5148064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/>
              <a:t>Values type of </a:t>
            </a:r>
            <a:r>
              <a:rPr lang="en-IN" dirty="0" err="1" smtClean="0"/>
              <a:t>c#</a:t>
            </a:r>
            <a:r>
              <a:rPr lang="en-IN" dirty="0" smtClean="0"/>
              <a:t> is divided in two categories</a:t>
            </a:r>
          </a:p>
          <a:p>
            <a:pPr marL="342900" indent="-342900" algn="just">
              <a:buAutoNum type="arabicPeriod"/>
            </a:pPr>
            <a:r>
              <a:rPr lang="en-IN" dirty="0" smtClean="0"/>
              <a:t>User defined type (complex type).</a:t>
            </a:r>
          </a:p>
          <a:p>
            <a:pPr marL="342900" indent="-342900" algn="just">
              <a:buAutoNum type="arabicPeriod"/>
            </a:pPr>
            <a:r>
              <a:rPr lang="en-IN" dirty="0" smtClean="0"/>
              <a:t>Predefined type (primitive or simple type).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88497"/>
            <a:ext cx="4336901" cy="4006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74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</TotalTime>
  <Words>755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Dr. Neeraj Kumar Pandey CSE Deptt. DITU neeraj.pandey@dituniversity.edu.in</vt:lpstr>
      <vt:lpstr>INDEX</vt:lpstr>
      <vt:lpstr>Introduction</vt:lpstr>
      <vt:lpstr>Keywords in C#</vt:lpstr>
      <vt:lpstr>Identifiers in C#</vt:lpstr>
      <vt:lpstr>Literals in C#</vt:lpstr>
      <vt:lpstr>Punctuator in C#</vt:lpstr>
      <vt:lpstr>Data Types used in C#</vt:lpstr>
      <vt:lpstr>Values Type</vt:lpstr>
      <vt:lpstr>Integral Type</vt:lpstr>
      <vt:lpstr>Floating point 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VIRUS</dc:creator>
  <cp:lastModifiedBy>Neeraj</cp:lastModifiedBy>
  <cp:revision>32</cp:revision>
  <dcterms:created xsi:type="dcterms:W3CDTF">2019-01-03T09:56:52Z</dcterms:created>
  <dcterms:modified xsi:type="dcterms:W3CDTF">2019-01-12T04:07:38Z</dcterms:modified>
</cp:coreProperties>
</file>