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>
        <p:scale>
          <a:sx n="80" d="100"/>
          <a:sy n="80" d="100"/>
        </p:scale>
        <p:origin x="-1086" y="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78C0A-5FD5-4BFD-A6EB-DFF9CA652983}" type="datetimeFigureOut">
              <a:rPr lang="en-US" smtClean="0"/>
              <a:t>1/23/2019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9604E-2C4B-4692-B2E7-26F32FC61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322778C-C808-4096-A6A2-CF7783D6C4C2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783F-1060-46C3-A2C6-D315341425B3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B277-D9EC-494D-9DF7-5B0DCD0941BB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6A2D8-4744-4DF6-9E26-094B384CCA65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5041-5903-4418-B8D3-4B231269E5A6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9520-1314-40D0-9CA4-DE5268D189D5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E1FAB1C-80EF-4DB9-84CE-A2680C183B0B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E5FF923-838A-4F98-B40D-9ADB2657F0FB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2CB3-6B2A-45B4-862F-E9F9ED5D35D0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2DFB4-9D50-42A7-993D-9F8F88E2A34C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C5271-E89A-4CDC-A7D6-70A3FCAE0CE7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464030B-B79F-47BE-ACC4-3B4A42ECDA7A}" type="datetime1">
              <a:rPr lang="en-US" smtClean="0"/>
              <a:t>1/23/2019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Mr.Chirag Joshi-Assistant Professor-CSE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c-shar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458200" cy="1470025"/>
          </a:xfrm>
        </p:spPr>
        <p:txBody>
          <a:bodyPr/>
          <a:lstStyle/>
          <a:p>
            <a:pPr algn="ctr"/>
            <a:r>
              <a:rPr lang="en-US" b="1" dirty="0" smtClean="0"/>
              <a:t>Method Parameters in C#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4572000"/>
            <a:ext cx="7406640" cy="1752600"/>
          </a:xfrm>
        </p:spPr>
        <p:txBody>
          <a:bodyPr/>
          <a:lstStyle/>
          <a:p>
            <a:pPr algn="ctr"/>
            <a:r>
              <a:rPr lang="en-US" dirty="0" smtClean="0"/>
              <a:t>Dr. Neeraj Kumar Pandey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3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1066800"/>
          </a:xfrm>
        </p:spPr>
        <p:txBody>
          <a:bodyPr/>
          <a:lstStyle/>
          <a:p>
            <a:r>
              <a:rPr lang="en-US" dirty="0" smtClean="0"/>
              <a:t>Method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dirty="0" smtClean="0"/>
              <a:t>C# employs four type of Method Parameters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 smtClean="0"/>
          </a:p>
          <a:p>
            <a:pPr marL="457200" indent="-457200" algn="ctr">
              <a:buFont typeface="+mj-lt"/>
              <a:buAutoNum type="arabicPeriod"/>
            </a:pPr>
            <a:r>
              <a:rPr lang="en-US" sz="2400" b="1" dirty="0" smtClean="0"/>
              <a:t>Value Parameters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b="1" dirty="0" smtClean="0"/>
              <a:t>Output Parameters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b="1" dirty="0" smtClean="0"/>
              <a:t>Reference Parameters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b="1" dirty="0" smtClean="0"/>
              <a:t>Parameter arrays</a:t>
            </a:r>
          </a:p>
          <a:p>
            <a:pPr marL="0" indent="0" algn="just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958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IN" b="1" dirty="0" smtClean="0"/>
              <a:t>Pass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using System;</a:t>
            </a:r>
          </a:p>
          <a:p>
            <a:pPr marL="0" indent="0">
              <a:buNone/>
            </a:pPr>
            <a:r>
              <a:rPr lang="en-US" sz="2000" dirty="0"/>
              <a:t>class bulb</a:t>
            </a:r>
          </a:p>
          <a:p>
            <a:pPr marL="0" indent="0">
              <a:buNone/>
            </a:pPr>
            <a:r>
              <a:rPr lang="en-US" sz="2000" dirty="0"/>
              <a:t>{ </a:t>
            </a:r>
          </a:p>
          <a:p>
            <a:pPr marL="0" indent="0">
              <a:buNone/>
            </a:pPr>
            <a:r>
              <a:rPr lang="en-US" sz="2000" dirty="0"/>
              <a:t>   static void Change(</a:t>
            </a:r>
            <a:r>
              <a:rPr lang="en-US" sz="2000" dirty="0" err="1"/>
              <a:t>int</a:t>
            </a:r>
            <a:r>
              <a:rPr lang="en-US" sz="2000" dirty="0"/>
              <a:t> m)</a:t>
            </a:r>
          </a:p>
          <a:p>
            <a:pPr marL="0" indent="0">
              <a:buNone/>
            </a:pPr>
            <a:r>
              <a:rPr lang="en-US" sz="2000" dirty="0"/>
              <a:t>     {</a:t>
            </a:r>
          </a:p>
          <a:p>
            <a:pPr marL="0" indent="0">
              <a:buNone/>
            </a:pPr>
            <a:r>
              <a:rPr lang="en-US" sz="2000" dirty="0"/>
              <a:t>       m=m+10;</a:t>
            </a:r>
          </a:p>
          <a:p>
            <a:pPr marL="0" indent="0">
              <a:buNone/>
            </a:pPr>
            <a:r>
              <a:rPr lang="en-US" sz="2000" dirty="0"/>
              <a:t>     }</a:t>
            </a:r>
          </a:p>
          <a:p>
            <a:pPr marL="0" indent="0">
              <a:buNone/>
            </a:pPr>
            <a:r>
              <a:rPr lang="en-US" sz="2000" dirty="0"/>
              <a:t>  public static void Main()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 err="1"/>
              <a:t>int</a:t>
            </a:r>
            <a:r>
              <a:rPr lang="en-US" sz="2000" dirty="0"/>
              <a:t> x=100;</a:t>
            </a:r>
          </a:p>
          <a:p>
            <a:pPr marL="0" indent="0">
              <a:buNone/>
            </a:pPr>
            <a:r>
              <a:rPr lang="en-US" sz="2000" dirty="0"/>
              <a:t>  Change(x);</a:t>
            </a:r>
          </a:p>
          <a:p>
            <a:pPr marL="0" indent="0">
              <a:buNone/>
            </a:pPr>
            <a:r>
              <a:rPr lang="en-US" sz="2000" dirty="0"/>
              <a:t>  Console.WriteLine("x="+x);</a:t>
            </a:r>
          </a:p>
          <a:p>
            <a:pPr marL="0" indent="0">
              <a:buNone/>
            </a:pPr>
            <a:r>
              <a:rPr lang="en-US" sz="2000" dirty="0"/>
              <a:t>  }</a:t>
            </a:r>
          </a:p>
          <a:p>
            <a:pPr marL="0" indent="0">
              <a:buNone/>
            </a:pPr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54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IN" b="1" dirty="0" smtClean="0"/>
              <a:t>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511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A parameter declared with ref keyword is a reference parameter.</a:t>
            </a:r>
          </a:p>
          <a:p>
            <a:pPr marL="109728" indent="0">
              <a:buNone/>
            </a:pPr>
            <a:r>
              <a:rPr lang="en-US" sz="2000" dirty="0" smtClean="0"/>
              <a:t>Example:- </a:t>
            </a:r>
          </a:p>
          <a:p>
            <a:pPr marL="109728" indent="0">
              <a:buNone/>
            </a:pPr>
            <a:r>
              <a:rPr lang="en-US" sz="2000" b="1" dirty="0"/>
              <a:t>v</a:t>
            </a:r>
            <a:r>
              <a:rPr lang="en-US" sz="2000" b="1" dirty="0" smtClean="0"/>
              <a:t>oid Modify(ref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x) //x is declared as reference parameter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Unlike a value parameter, a reference parameter doesn’t create a new storage location.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When a formal parameter is declared as ref , the corresponding arguments in the method invocation must also be declared as ref.</a:t>
            </a:r>
          </a:p>
          <a:p>
            <a:pPr marL="109728" indent="0">
              <a:buNone/>
            </a:pPr>
            <a:r>
              <a:rPr lang="en-US" sz="2000" dirty="0" smtClean="0"/>
              <a:t>Example:-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void Modify( ref </a:t>
            </a:r>
            <a:r>
              <a:rPr lang="en-US" sz="2000" dirty="0" err="1" smtClean="0"/>
              <a:t>int</a:t>
            </a:r>
            <a:r>
              <a:rPr lang="en-US" sz="2000" dirty="0" smtClean="0"/>
              <a:t> x)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{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x+=10;   //value of m will be changed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}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int</a:t>
            </a:r>
            <a:r>
              <a:rPr lang="en-US" sz="2000" dirty="0" smtClean="0"/>
              <a:t> m= 5;//,m is initialized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Modify(ref m);//pass by reference</a:t>
            </a:r>
            <a:br>
              <a:rPr lang="en-US" sz="2000" dirty="0" smtClean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7127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sz="2000" dirty="0"/>
              <a:t>using System;</a:t>
            </a:r>
          </a:p>
          <a:p>
            <a:pPr marL="109728" indent="0">
              <a:buNone/>
            </a:pPr>
            <a:r>
              <a:rPr lang="en-US" sz="2000" dirty="0"/>
              <a:t>class bulb</a:t>
            </a:r>
          </a:p>
          <a:p>
            <a:pPr marL="109728" indent="0">
              <a:buNone/>
            </a:pPr>
            <a:r>
              <a:rPr lang="en-US" sz="2000" dirty="0"/>
              <a:t>{</a:t>
            </a:r>
          </a:p>
          <a:p>
            <a:pPr marL="109728" indent="0">
              <a:buNone/>
            </a:pPr>
            <a:r>
              <a:rPr lang="en-US" sz="2000" dirty="0"/>
              <a:t>    static void Swap(ref </a:t>
            </a:r>
            <a:r>
              <a:rPr lang="en-US" sz="2000" dirty="0" err="1"/>
              <a:t>int</a:t>
            </a:r>
            <a:r>
              <a:rPr lang="en-US" sz="2000" dirty="0"/>
              <a:t> x, ref </a:t>
            </a:r>
            <a:r>
              <a:rPr lang="en-US" sz="2000" dirty="0" err="1"/>
              <a:t>int</a:t>
            </a:r>
            <a:r>
              <a:rPr lang="en-US" sz="2000" dirty="0"/>
              <a:t> y)</a:t>
            </a:r>
          </a:p>
          <a:p>
            <a:pPr marL="109728" indent="0">
              <a:buNone/>
            </a:pPr>
            <a:r>
              <a:rPr lang="en-US" sz="2000" dirty="0"/>
              <a:t>      {</a:t>
            </a:r>
          </a:p>
          <a:p>
            <a:pPr marL="109728" indent="0">
              <a:buNone/>
            </a:pPr>
            <a:r>
              <a:rPr lang="en-US" sz="2000" dirty="0"/>
              <a:t>           </a:t>
            </a:r>
            <a:r>
              <a:rPr lang="en-US" sz="2000" dirty="0" err="1"/>
              <a:t>int</a:t>
            </a:r>
            <a:r>
              <a:rPr lang="en-US" sz="2000" dirty="0"/>
              <a:t> temp=x;</a:t>
            </a:r>
          </a:p>
          <a:p>
            <a:pPr marL="109728" indent="0">
              <a:buNone/>
            </a:pPr>
            <a:r>
              <a:rPr lang="en-US" sz="2000" dirty="0"/>
              <a:t>           x=y;</a:t>
            </a:r>
          </a:p>
          <a:p>
            <a:pPr marL="109728" indent="0">
              <a:buNone/>
            </a:pPr>
            <a:r>
              <a:rPr lang="en-US" sz="2000" dirty="0"/>
              <a:t>           y=temp;</a:t>
            </a:r>
          </a:p>
          <a:p>
            <a:pPr marL="109728" indent="0">
              <a:buNone/>
            </a:pPr>
            <a:r>
              <a:rPr lang="en-US" sz="2000" dirty="0"/>
              <a:t>      }</a:t>
            </a:r>
          </a:p>
          <a:p>
            <a:pPr marL="109728" indent="0">
              <a:buNone/>
            </a:pPr>
            <a:r>
              <a:rPr lang="en-US" sz="2000" dirty="0"/>
              <a:t>public static void Main()</a:t>
            </a:r>
          </a:p>
          <a:p>
            <a:pPr marL="109728" indent="0">
              <a:buNone/>
            </a:pPr>
            <a:r>
              <a:rPr lang="en-US" sz="2000" dirty="0"/>
              <a:t>{</a:t>
            </a:r>
          </a:p>
          <a:p>
            <a:pPr marL="109728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int</a:t>
            </a:r>
            <a:r>
              <a:rPr lang="en-US" sz="2000" dirty="0"/>
              <a:t> m=100;</a:t>
            </a:r>
          </a:p>
          <a:p>
            <a:pPr marL="109728" indent="0">
              <a:buNone/>
            </a:pPr>
            <a:r>
              <a:rPr lang="en-US" sz="2000" dirty="0"/>
              <a:t>     </a:t>
            </a:r>
            <a:r>
              <a:rPr lang="en-US" sz="2000" dirty="0" err="1"/>
              <a:t>int</a:t>
            </a:r>
            <a:r>
              <a:rPr lang="en-US" sz="2000" dirty="0"/>
              <a:t> n=200;</a:t>
            </a:r>
          </a:p>
          <a:p>
            <a:pPr marL="109728" indent="0">
              <a:buNone/>
            </a:pPr>
            <a:r>
              <a:rPr lang="en-US" sz="2000" dirty="0"/>
              <a:t>     Console.WriteLine("Before Swapping:");</a:t>
            </a:r>
          </a:p>
          <a:p>
            <a:pPr marL="109728" indent="0">
              <a:buNone/>
            </a:pPr>
            <a:r>
              <a:rPr lang="en-US" sz="2000" dirty="0"/>
              <a:t>     </a:t>
            </a:r>
            <a:r>
              <a:rPr lang="en-US" sz="2000" dirty="0" smtClean="0"/>
              <a:t>   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</a:t>
            </a:r>
          </a:p>
          <a:p>
            <a:pPr marL="109728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495800" y="2209800"/>
            <a:ext cx="411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728" indent="0">
              <a:buNone/>
            </a:pPr>
            <a:endParaRPr lang="en-US" sz="1600" dirty="0" smtClean="0"/>
          </a:p>
          <a:p>
            <a:pPr marL="109728" indent="0">
              <a:buNone/>
            </a:pPr>
            <a:r>
              <a:rPr lang="en-US" sz="1600" dirty="0"/>
              <a:t>Console.WriteLine("m = "+m);</a:t>
            </a:r>
          </a:p>
          <a:p>
            <a:pPr marL="109728" indent="0">
              <a:buNone/>
            </a:pPr>
            <a:r>
              <a:rPr lang="en-US" sz="1600" dirty="0"/>
              <a:t>     Console.WriteLine("n = "+n);</a:t>
            </a:r>
          </a:p>
          <a:p>
            <a:pPr marL="109728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Swap(ref m, ref n);</a:t>
            </a:r>
          </a:p>
          <a:p>
            <a:pPr marL="109728" indent="0">
              <a:buNone/>
            </a:pPr>
            <a:r>
              <a:rPr lang="en-US" sz="1600" dirty="0"/>
              <a:t>     Console.WriteLine("After Swapping:");</a:t>
            </a:r>
          </a:p>
          <a:p>
            <a:pPr marL="109728" indent="0">
              <a:buNone/>
            </a:pPr>
            <a:r>
              <a:rPr lang="en-US" sz="1600" dirty="0"/>
              <a:t>     Console.WriteLine("m = "+m);</a:t>
            </a:r>
          </a:p>
          <a:p>
            <a:pPr marL="109728" indent="0">
              <a:buNone/>
            </a:pPr>
            <a:r>
              <a:rPr lang="en-US" sz="1600" dirty="0"/>
              <a:t>     Console.WriteLine("n = "+n);</a:t>
            </a:r>
          </a:p>
          <a:p>
            <a:pPr marL="109728" indent="0">
              <a:buNone/>
            </a:pPr>
            <a:r>
              <a:rPr lang="en-US" sz="1600" dirty="0"/>
              <a:t>}</a:t>
            </a:r>
          </a:p>
          <a:p>
            <a:pPr marL="109728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196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The Output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Output parameters are used to pass results back to the calling method.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This is achieved by declaring the parameters with an out keyword.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Similar to reference parameter, out parameter does not create a new storage location.</a:t>
            </a:r>
          </a:p>
          <a:p>
            <a:pPr marL="109728" indent="0">
              <a:buNone/>
            </a:pPr>
            <a:r>
              <a:rPr lang="en-US" sz="2000" dirty="0" smtClean="0"/>
              <a:t>Example:-</a:t>
            </a:r>
          </a:p>
          <a:p>
            <a:pPr marL="109728" indent="0">
              <a:buNone/>
            </a:pPr>
            <a:r>
              <a:rPr lang="en-US" sz="2000" dirty="0" smtClean="0"/>
              <a:t>Void output(out </a:t>
            </a:r>
            <a:r>
              <a:rPr lang="en-US" sz="2000" dirty="0" err="1" smtClean="0"/>
              <a:t>int</a:t>
            </a:r>
            <a:r>
              <a:rPr lang="en-US" sz="2000" dirty="0" smtClean="0"/>
              <a:t> x)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{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x=100;</a:t>
            </a:r>
          </a:p>
          <a:p>
            <a:pPr marL="109728" indent="0">
              <a:buNone/>
            </a:pPr>
            <a:r>
              <a:rPr lang="en-US" sz="2000" dirty="0" smtClean="0"/>
              <a:t>} </a:t>
            </a:r>
          </a:p>
          <a:p>
            <a:pPr marL="109728" indent="0">
              <a:buNone/>
            </a:pPr>
            <a:r>
              <a:rPr lang="en-US" sz="2000" dirty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m; //m is uninitialized</a:t>
            </a:r>
          </a:p>
          <a:p>
            <a:pPr marL="109728" indent="0">
              <a:buNone/>
            </a:pPr>
            <a:r>
              <a:rPr lang="en-US" sz="2000" dirty="0"/>
              <a:t>o</a:t>
            </a:r>
            <a:r>
              <a:rPr lang="en-US" sz="2000" dirty="0" smtClean="0"/>
              <a:t>utput(out m): //value of m is set.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94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/>
              <a:t>The Output Parameters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sz="2000" dirty="0"/>
              <a:t>using System;</a:t>
            </a:r>
          </a:p>
          <a:p>
            <a:pPr marL="109728" indent="0">
              <a:buNone/>
            </a:pPr>
            <a:r>
              <a:rPr lang="en-US" sz="2000" dirty="0"/>
              <a:t>class bulb</a:t>
            </a:r>
          </a:p>
          <a:p>
            <a:pPr marL="109728" indent="0">
              <a:buNone/>
            </a:pPr>
            <a:r>
              <a:rPr lang="en-US" sz="2000" dirty="0"/>
              <a:t>{</a:t>
            </a:r>
          </a:p>
          <a:p>
            <a:pPr marL="109728" indent="0">
              <a:buNone/>
            </a:pPr>
            <a:r>
              <a:rPr lang="en-US" sz="2000" dirty="0"/>
              <a:t>   static void Square(</a:t>
            </a:r>
            <a:r>
              <a:rPr lang="en-US" sz="2000" dirty="0" err="1"/>
              <a:t>int</a:t>
            </a:r>
            <a:r>
              <a:rPr lang="en-US" sz="2000" dirty="0"/>
              <a:t> x, out </a:t>
            </a:r>
            <a:r>
              <a:rPr lang="en-US" sz="2000" dirty="0" err="1"/>
              <a:t>int</a:t>
            </a:r>
            <a:r>
              <a:rPr lang="en-US" sz="2000" dirty="0"/>
              <a:t> y)</a:t>
            </a:r>
          </a:p>
          <a:p>
            <a:pPr marL="109728" indent="0">
              <a:buNone/>
            </a:pPr>
            <a:r>
              <a:rPr lang="en-US" sz="2000" dirty="0"/>
              <a:t>     </a:t>
            </a:r>
          </a:p>
          <a:p>
            <a:pPr marL="109728" indent="0">
              <a:buNone/>
            </a:pPr>
            <a:r>
              <a:rPr lang="en-US" sz="2000" dirty="0"/>
              <a:t>{</a:t>
            </a:r>
          </a:p>
          <a:p>
            <a:pPr marL="109728" indent="0">
              <a:buNone/>
            </a:pPr>
            <a:r>
              <a:rPr lang="en-US" sz="2000" dirty="0"/>
              <a:t>    y=x*x;</a:t>
            </a:r>
          </a:p>
          <a:p>
            <a:pPr marL="109728" indent="0">
              <a:buNone/>
            </a:pPr>
            <a:r>
              <a:rPr lang="en-US" sz="2000" dirty="0"/>
              <a:t>}</a:t>
            </a:r>
          </a:p>
          <a:p>
            <a:pPr marL="109728" indent="0">
              <a:buNone/>
            </a:pPr>
            <a:r>
              <a:rPr lang="en-US" sz="2000" dirty="0"/>
              <a:t>public static void Main()</a:t>
            </a:r>
          </a:p>
          <a:p>
            <a:pPr marL="109728" indent="0">
              <a:buNone/>
            </a:pPr>
            <a:r>
              <a:rPr lang="en-US" sz="2000" dirty="0"/>
              <a:t>{</a:t>
            </a:r>
          </a:p>
          <a:p>
            <a:pPr marL="109728" indent="0">
              <a:buNone/>
            </a:pPr>
            <a:r>
              <a:rPr lang="en-US" sz="2000" dirty="0"/>
              <a:t>   </a:t>
            </a:r>
            <a:r>
              <a:rPr lang="en-US" sz="2000" dirty="0" err="1"/>
              <a:t>int</a:t>
            </a:r>
            <a:r>
              <a:rPr lang="en-US" sz="2000" dirty="0"/>
              <a:t> m;//need not be initialized</a:t>
            </a:r>
          </a:p>
          <a:p>
            <a:pPr marL="109728" indent="0">
              <a:buNone/>
            </a:pPr>
            <a:r>
              <a:rPr lang="en-US" sz="2000" dirty="0"/>
              <a:t>    Square(10, out m);</a:t>
            </a:r>
          </a:p>
          <a:p>
            <a:pPr marL="109728" indent="0">
              <a:buNone/>
            </a:pPr>
            <a:r>
              <a:rPr lang="en-US" sz="2000" dirty="0"/>
              <a:t>    Console.WriteLine("m= "+m);</a:t>
            </a:r>
          </a:p>
          <a:p>
            <a:pPr marL="109728" indent="0">
              <a:buNone/>
            </a:pPr>
            <a:r>
              <a:rPr lang="en-US" sz="2000" dirty="0"/>
              <a:t>}</a:t>
            </a:r>
          </a:p>
          <a:p>
            <a:pPr marL="109728" indent="0">
              <a:buNone/>
            </a:pPr>
            <a:r>
              <a:rPr lang="en-US" sz="20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0166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Argument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 smtClean="0"/>
              <a:t>In C#, we can define methods that can handle variable number of arguments using what are known as </a:t>
            </a:r>
            <a:r>
              <a:rPr lang="en-US" sz="2000" b="1" dirty="0" smtClean="0"/>
              <a:t>PARAMETER ARRAYS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Parameter arrays are declared using the keyword </a:t>
            </a:r>
            <a:r>
              <a:rPr lang="en-US" sz="2000" b="1" dirty="0" err="1" smtClean="0"/>
              <a:t>params</a:t>
            </a:r>
            <a:r>
              <a:rPr lang="en-US" sz="2000" b="1" dirty="0" smtClean="0"/>
              <a:t>.</a:t>
            </a:r>
          </a:p>
          <a:p>
            <a:pPr marL="109728" indent="0">
              <a:buNone/>
            </a:pPr>
            <a:r>
              <a:rPr lang="en-US" sz="2000" b="1" dirty="0" smtClean="0"/>
              <a:t>Void function1(</a:t>
            </a:r>
            <a:r>
              <a:rPr lang="en-US" sz="2000" b="1" dirty="0" err="1"/>
              <a:t>p</a:t>
            </a:r>
            <a:r>
              <a:rPr lang="en-US" sz="2000" b="1" dirty="0" err="1" smtClean="0"/>
              <a:t>arams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[ ]x)</a:t>
            </a:r>
          </a:p>
          <a:p>
            <a:pPr marL="109728" indent="0">
              <a:buNone/>
            </a:pPr>
            <a:r>
              <a:rPr lang="en-US" sz="2000" b="1" dirty="0" smtClean="0"/>
              <a:t>{</a:t>
            </a:r>
          </a:p>
          <a:p>
            <a:pPr marL="109728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}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Here, x has been declared as parameter array. This array must be one dimensional arrays.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A parameter may be a part of a formal parameter list and in such cases, it must be the last parameter.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The method function1 can be invoked in two ways:-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Using </a:t>
            </a:r>
            <a:r>
              <a:rPr lang="en-US" sz="2000" dirty="0" err="1"/>
              <a:t>int</a:t>
            </a:r>
            <a:r>
              <a:rPr lang="en-US" sz="2000" dirty="0"/>
              <a:t> type array as a value parameter. ( function1(a);)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Using zero or more </a:t>
            </a:r>
            <a:r>
              <a:rPr lang="en-US" sz="2000" dirty="0" err="1"/>
              <a:t>int</a:t>
            </a:r>
            <a:r>
              <a:rPr lang="en-US" sz="2000" dirty="0"/>
              <a:t> type arguments for the parameter array.(function (10,20);)</a:t>
            </a:r>
          </a:p>
          <a:p>
            <a:pPr>
              <a:buFont typeface="Wingdings" pitchFamily="2" charset="2"/>
              <a:buChar char="Ø"/>
            </a:pPr>
            <a:endParaRPr lang="en-US" sz="2000" dirty="0" smtClean="0"/>
          </a:p>
          <a:p>
            <a:pPr>
              <a:buFont typeface="Wingdings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40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066800"/>
          </a:xfrm>
        </p:spPr>
        <p:txBody>
          <a:bodyPr/>
          <a:lstStyle/>
          <a:p>
            <a:r>
              <a:rPr lang="en-US" dirty="0"/>
              <a:t>Variable Argument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09728" indent="0">
              <a:buNone/>
            </a:pPr>
            <a:r>
              <a:rPr lang="en-US" sz="2000" dirty="0"/>
              <a:t>using System;</a:t>
            </a:r>
          </a:p>
          <a:p>
            <a:pPr marL="109728" indent="0">
              <a:buNone/>
            </a:pPr>
            <a:r>
              <a:rPr lang="en-US" sz="2000" dirty="0"/>
              <a:t>class bulb</a:t>
            </a:r>
          </a:p>
          <a:p>
            <a:pPr marL="109728" indent="0">
              <a:buNone/>
            </a:pPr>
            <a:r>
              <a:rPr lang="en-US" sz="2000" dirty="0"/>
              <a:t>{</a:t>
            </a:r>
          </a:p>
          <a:p>
            <a:pPr marL="109728" indent="0">
              <a:buNone/>
            </a:pPr>
            <a:r>
              <a:rPr lang="en-US" sz="2000" dirty="0"/>
              <a:t>  static void </a:t>
            </a:r>
            <a:r>
              <a:rPr lang="en-US" sz="2000" dirty="0" err="1"/>
              <a:t>Parray</a:t>
            </a:r>
            <a:r>
              <a:rPr lang="en-US" sz="2000" dirty="0"/>
              <a:t>(</a:t>
            </a:r>
            <a:r>
              <a:rPr lang="en-US" sz="2000" dirty="0" err="1"/>
              <a:t>params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[ ] </a:t>
            </a:r>
            <a:r>
              <a:rPr lang="en-US" sz="2000" dirty="0" err="1"/>
              <a:t>arr</a:t>
            </a:r>
            <a:r>
              <a:rPr lang="en-US" sz="2000" dirty="0"/>
              <a:t>)</a:t>
            </a:r>
          </a:p>
          <a:p>
            <a:pPr marL="109728" indent="0">
              <a:buNone/>
            </a:pPr>
            <a:r>
              <a:rPr lang="en-US" sz="2000" dirty="0"/>
              <a:t>     {</a:t>
            </a:r>
          </a:p>
          <a:p>
            <a:pPr marL="109728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Console.Write</a:t>
            </a:r>
            <a:r>
              <a:rPr lang="en-US" sz="2000" dirty="0"/>
              <a:t>("Array elements are:");</a:t>
            </a:r>
          </a:p>
          <a:p>
            <a:pPr marL="109728" indent="0">
              <a:buNone/>
            </a:pPr>
            <a:r>
              <a:rPr lang="en-US" sz="2000" dirty="0"/>
              <a:t>      foreach(</a:t>
            </a:r>
            <a:r>
              <a:rPr lang="en-US" sz="2000" dirty="0" err="1"/>
              <a:t>int</a:t>
            </a:r>
            <a:r>
              <a:rPr lang="en-US" sz="2000" dirty="0"/>
              <a:t> i in </a:t>
            </a:r>
            <a:r>
              <a:rPr lang="en-US" sz="2000" dirty="0" err="1"/>
              <a:t>arr</a:t>
            </a:r>
            <a:r>
              <a:rPr lang="en-US" sz="2000" dirty="0"/>
              <a:t>)</a:t>
            </a:r>
          </a:p>
          <a:p>
            <a:pPr marL="109728" indent="0">
              <a:buNone/>
            </a:pPr>
            <a:r>
              <a:rPr lang="en-US" sz="2000" dirty="0"/>
              <a:t>       {</a:t>
            </a:r>
          </a:p>
          <a:p>
            <a:pPr marL="109728" indent="0">
              <a:buNone/>
            </a:pPr>
            <a:r>
              <a:rPr lang="en-US" sz="2000" dirty="0"/>
              <a:t>         </a:t>
            </a:r>
            <a:r>
              <a:rPr lang="en-US" sz="2000" dirty="0" err="1"/>
              <a:t>Console.Write</a:t>
            </a:r>
            <a:r>
              <a:rPr lang="en-US" sz="2000" dirty="0"/>
              <a:t>(" "+i);</a:t>
            </a:r>
          </a:p>
          <a:p>
            <a:pPr marL="109728" indent="0">
              <a:buNone/>
            </a:pPr>
            <a:r>
              <a:rPr lang="en-US" sz="2000" dirty="0"/>
              <a:t>         Console.WriteLine();</a:t>
            </a:r>
          </a:p>
          <a:p>
            <a:pPr marL="109728" indent="0">
              <a:buNone/>
            </a:pPr>
            <a:r>
              <a:rPr lang="en-US" sz="2000" dirty="0"/>
              <a:t>        }</a:t>
            </a:r>
          </a:p>
          <a:p>
            <a:pPr marL="109728" indent="0">
              <a:buNone/>
            </a:pPr>
            <a:r>
              <a:rPr lang="en-US" sz="2000" dirty="0"/>
              <a:t>}</a:t>
            </a:r>
          </a:p>
          <a:p>
            <a:pPr marL="109728" indent="0">
              <a:buNone/>
            </a:pPr>
            <a:r>
              <a:rPr lang="en-US" sz="2000" dirty="0"/>
              <a:t>     public static void Main()</a:t>
            </a:r>
          </a:p>
          <a:p>
            <a:pPr marL="109728" indent="0">
              <a:buNone/>
            </a:pPr>
            <a:r>
              <a:rPr lang="en-US" sz="2000" dirty="0"/>
              <a:t>       {</a:t>
            </a:r>
          </a:p>
          <a:p>
            <a:pPr marL="109728" indent="0">
              <a:buNone/>
            </a:pPr>
            <a:r>
              <a:rPr lang="en-US" sz="2000" dirty="0"/>
              <a:t>         </a:t>
            </a:r>
            <a:r>
              <a:rPr lang="en-US" sz="2000" dirty="0" err="1"/>
              <a:t>int</a:t>
            </a:r>
            <a:r>
              <a:rPr lang="en-US" sz="2000" dirty="0"/>
              <a:t> [ ] x={11,22,33};</a:t>
            </a:r>
          </a:p>
          <a:p>
            <a:pPr marL="109728" indent="0">
              <a:buNone/>
            </a:pPr>
            <a:r>
              <a:rPr lang="en-US" sz="2000" dirty="0"/>
              <a:t>         </a:t>
            </a:r>
            <a:r>
              <a:rPr lang="en-US" sz="2000" dirty="0" err="1"/>
              <a:t>Parray</a:t>
            </a:r>
            <a:r>
              <a:rPr lang="en-US" sz="2000" dirty="0"/>
              <a:t>(x);  </a:t>
            </a:r>
          </a:p>
          <a:p>
            <a:pPr marL="109728" indent="0">
              <a:buNone/>
            </a:pPr>
            <a:r>
              <a:rPr lang="en-US" sz="2000" dirty="0"/>
              <a:t>         </a:t>
            </a:r>
            <a:r>
              <a:rPr lang="en-US" sz="2000" dirty="0" err="1"/>
              <a:t>Parray</a:t>
            </a:r>
            <a:r>
              <a:rPr lang="en-US" sz="2000" dirty="0"/>
              <a:t>();</a:t>
            </a:r>
          </a:p>
          <a:p>
            <a:pPr marL="109728" indent="0">
              <a:buNone/>
            </a:pPr>
            <a:r>
              <a:rPr lang="en-US" sz="2000" dirty="0"/>
              <a:t>         </a:t>
            </a:r>
            <a:r>
              <a:rPr lang="en-US" sz="2000" dirty="0" err="1"/>
              <a:t>Parray</a:t>
            </a:r>
            <a:r>
              <a:rPr lang="en-US" sz="2000" dirty="0"/>
              <a:t>(110,220);</a:t>
            </a:r>
          </a:p>
          <a:p>
            <a:pPr marL="109728" indent="0">
              <a:buNone/>
            </a:pPr>
            <a:r>
              <a:rPr lang="en-US" sz="2000" dirty="0"/>
              <a:t>       }</a:t>
            </a:r>
          </a:p>
          <a:p>
            <a:pPr marL="109728" indent="0">
              <a:buNone/>
            </a:pPr>
            <a:r>
              <a:rPr lang="en-US" sz="2000" dirty="0"/>
              <a:t>}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876800" y="2590800"/>
            <a:ext cx="381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IN" sz="1400" dirty="0" err="1"/>
              <a:t>Params</a:t>
            </a:r>
            <a:r>
              <a:rPr lang="en-IN" sz="1400" dirty="0"/>
              <a:t> is an important keyword in</a:t>
            </a:r>
            <a:r>
              <a:rPr lang="en-IN" sz="1400" dirty="0"/>
              <a:t> </a:t>
            </a:r>
            <a:r>
              <a:rPr lang="en-IN" sz="1400" dirty="0">
                <a:hlinkClick r:id="rId2"/>
              </a:rPr>
              <a:t>C#</a:t>
            </a:r>
            <a:r>
              <a:rPr lang="en-IN" sz="1400" dirty="0"/>
              <a:t>. </a:t>
            </a:r>
            <a:r>
              <a:rPr lang="en-IN" sz="1400" dirty="0"/>
              <a:t>It is used as a parameter which can take the variable number of arguments.</a:t>
            </a:r>
          </a:p>
          <a:p>
            <a:pPr fontAlgn="base"/>
            <a:r>
              <a:rPr lang="en-IN" sz="1400" dirty="0"/>
              <a:t>Important Point About </a:t>
            </a:r>
            <a:r>
              <a:rPr lang="en-IN" sz="1400" dirty="0" err="1"/>
              <a:t>Params</a:t>
            </a:r>
            <a:r>
              <a:rPr lang="en-IN" sz="1400" dirty="0"/>
              <a:t> Keyword :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sz="1400" dirty="0"/>
              <a:t>It is useful when programmer don’t have any prior knowledge about the number of parameters to be used.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sz="1400" dirty="0"/>
              <a:t>Only one </a:t>
            </a:r>
            <a:r>
              <a:rPr lang="en-IN" sz="1400" dirty="0" err="1"/>
              <a:t>Params</a:t>
            </a:r>
            <a:r>
              <a:rPr lang="en-IN" sz="1400" dirty="0"/>
              <a:t> keyword is allowed and no additional </a:t>
            </a:r>
            <a:r>
              <a:rPr lang="en-IN" sz="1400" dirty="0" err="1"/>
              <a:t>Params</a:t>
            </a:r>
            <a:r>
              <a:rPr lang="en-IN" sz="1400" dirty="0"/>
              <a:t> will be allowed in function declaration after a </a:t>
            </a:r>
            <a:r>
              <a:rPr lang="en-IN" sz="1400" dirty="0" err="1"/>
              <a:t>params</a:t>
            </a:r>
            <a:r>
              <a:rPr lang="en-IN" sz="1400" dirty="0"/>
              <a:t> keyword.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IN" sz="1400" dirty="0"/>
              <a:t>The length of </a:t>
            </a:r>
            <a:r>
              <a:rPr lang="en-IN" sz="1400" dirty="0" err="1"/>
              <a:t>params</a:t>
            </a:r>
            <a:r>
              <a:rPr lang="en-IN" sz="1400" dirty="0"/>
              <a:t> will be zero if no arguments will be passed.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33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968</TotalTime>
  <Words>617</Words>
  <Application>Microsoft Office PowerPoint</Application>
  <PresentationFormat>On-screen Show (4:3)</PresentationFormat>
  <Paragraphs>129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Urban</vt:lpstr>
      <vt:lpstr>Method Parameters in C#</vt:lpstr>
      <vt:lpstr>Method Parameters</vt:lpstr>
      <vt:lpstr>Pass by Value</vt:lpstr>
      <vt:lpstr>Pass by Reference</vt:lpstr>
      <vt:lpstr>Pass by Reference</vt:lpstr>
      <vt:lpstr>The Output Parameters</vt:lpstr>
      <vt:lpstr>The Output Parameters</vt:lpstr>
      <vt:lpstr>Variable Argument Lists</vt:lpstr>
      <vt:lpstr>Variable Argument Lists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C#</dc:title>
  <dc:creator>Chirag-CJ</dc:creator>
  <cp:lastModifiedBy>Neeraj</cp:lastModifiedBy>
  <cp:revision>138</cp:revision>
  <dcterms:created xsi:type="dcterms:W3CDTF">2006-08-16T00:00:00Z</dcterms:created>
  <dcterms:modified xsi:type="dcterms:W3CDTF">2019-01-23T04:52:02Z</dcterms:modified>
</cp:coreProperties>
</file>