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78C0A-5FD5-4BFD-A6EB-DFF9CA65298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9604E-2C4B-4692-B2E7-26F32FC61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458200" cy="1470025"/>
          </a:xfrm>
        </p:spPr>
        <p:txBody>
          <a:bodyPr/>
          <a:lstStyle/>
          <a:p>
            <a:pPr algn="ctr"/>
            <a:r>
              <a:rPr lang="en-US" b="1" dirty="0" smtClean="0"/>
              <a:t>Operators and Expressions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572000"/>
            <a:ext cx="7406640" cy="1752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Dr. Neeraj Kumar Pandey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Type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38400"/>
            <a:ext cx="6934199" cy="3733800"/>
          </a:xfrm>
        </p:spPr>
      </p:pic>
    </p:spTree>
    <p:extLst>
      <p:ext uri="{BB962C8B-B14F-4D97-AF65-F5344CB8AC3E}">
        <p14:creationId xmlns:p14="http://schemas.microsoft.com/office/powerpoint/2010/main" val="40931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4600"/>
            <a:ext cx="5486400" cy="3581400"/>
          </a:xfrm>
        </p:spPr>
      </p:pic>
    </p:spTree>
    <p:extLst>
      <p:ext uri="{BB962C8B-B14F-4D97-AF65-F5344CB8AC3E}">
        <p14:creationId xmlns:p14="http://schemas.microsoft.com/office/powerpoint/2010/main" val="32455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200"/>
            <a:ext cx="6248400" cy="3744913"/>
          </a:xfrm>
        </p:spPr>
      </p:pic>
    </p:spTree>
    <p:extLst>
      <p:ext uri="{BB962C8B-B14F-4D97-AF65-F5344CB8AC3E}">
        <p14:creationId xmlns:p14="http://schemas.microsoft.com/office/powerpoint/2010/main" val="19406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Conversion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49488"/>
            <a:ext cx="6781800" cy="4324350"/>
          </a:xfrm>
        </p:spPr>
      </p:pic>
    </p:spTree>
    <p:extLst>
      <p:ext uri="{BB962C8B-B14F-4D97-AF65-F5344CB8AC3E}">
        <p14:creationId xmlns:p14="http://schemas.microsoft.com/office/powerpoint/2010/main" val="705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to short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to </a:t>
            </a:r>
            <a:r>
              <a:rPr lang="en-US" sz="2000" dirty="0" err="1" smtClean="0"/>
              <a:t>uinit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u</a:t>
            </a:r>
            <a:r>
              <a:rPr lang="en-US" sz="2000" dirty="0" err="1" smtClean="0"/>
              <a:t>int</a:t>
            </a:r>
            <a:r>
              <a:rPr lang="en-US" sz="2000" dirty="0" smtClean="0"/>
              <a:t> to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f</a:t>
            </a:r>
            <a:r>
              <a:rPr lang="en-US" sz="2000" dirty="0" smtClean="0"/>
              <a:t>loat to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</a:t>
            </a:r>
            <a:r>
              <a:rPr lang="en-US" sz="2000" dirty="0" smtClean="0"/>
              <a:t>ecimal to any numeric type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Any numeric type to char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 algn="ctr">
              <a:buNone/>
            </a:pPr>
            <a:r>
              <a:rPr lang="en-US" sz="2000" b="1" dirty="0" err="1"/>
              <a:t>i</a:t>
            </a:r>
            <a:r>
              <a:rPr lang="en-US" sz="2000" b="1" dirty="0" err="1" smtClean="0"/>
              <a:t>nt</a:t>
            </a:r>
            <a:r>
              <a:rPr lang="en-US" sz="2000" b="1" dirty="0" smtClean="0"/>
              <a:t>  x= 60;</a:t>
            </a:r>
          </a:p>
          <a:p>
            <a:pPr marL="109728" indent="0" algn="ctr">
              <a:buNone/>
            </a:pPr>
            <a:r>
              <a:rPr lang="en-US" sz="2000" b="1" dirty="0" smtClean="0"/>
              <a:t>byte y =(byte)x;</a:t>
            </a:r>
          </a:p>
          <a:p>
            <a:pPr marL="109728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0964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Casting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algn="just">
              <a:buNone/>
            </a:pPr>
            <a:r>
              <a:rPr lang="en-US" sz="2000" dirty="0"/>
              <a:t>u</a:t>
            </a:r>
            <a:r>
              <a:rPr lang="en-US" sz="2000" dirty="0" smtClean="0"/>
              <a:t>sing System;</a:t>
            </a:r>
          </a:p>
          <a:p>
            <a:pPr marL="109728" indent="0" algn="just">
              <a:buNone/>
            </a:pPr>
            <a:r>
              <a:rPr lang="en-US" sz="2000" dirty="0"/>
              <a:t>c</a:t>
            </a:r>
            <a:r>
              <a:rPr lang="en-US" sz="2000" dirty="0" smtClean="0"/>
              <a:t>lass bulb</a:t>
            </a:r>
          </a:p>
          <a:p>
            <a:pPr marL="109728" indent="0" algn="just">
              <a:buNone/>
            </a:pPr>
            <a:r>
              <a:rPr lang="en-US" sz="2000" dirty="0" smtClean="0"/>
              <a:t>{</a:t>
            </a:r>
          </a:p>
          <a:p>
            <a:pPr marL="109728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public static void Main()</a:t>
            </a:r>
          </a:p>
          <a:p>
            <a:pPr marL="109728" indent="0" algn="just">
              <a:buNone/>
            </a:pPr>
            <a:r>
              <a:rPr lang="en-US" sz="2000" dirty="0" smtClean="0"/>
              <a:t>{</a:t>
            </a:r>
          </a:p>
          <a:p>
            <a:pPr marL="109728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float sum;</a:t>
            </a:r>
          </a:p>
          <a:p>
            <a:pPr marL="109728" indent="0" algn="just"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I;</a:t>
            </a:r>
          </a:p>
          <a:p>
            <a:pPr marL="109728" indent="0" algn="just">
              <a:buNone/>
            </a:pPr>
            <a:r>
              <a:rPr lang="en-US" sz="2000" dirty="0"/>
              <a:t>s</a:t>
            </a:r>
            <a:r>
              <a:rPr lang="en-US" sz="2000" dirty="0" smtClean="0"/>
              <a:t>um=0.0F;</a:t>
            </a:r>
          </a:p>
          <a:p>
            <a:pPr marL="109728" indent="0" algn="just">
              <a:buNone/>
            </a:pPr>
            <a:r>
              <a:rPr lang="en-US" sz="2000" dirty="0"/>
              <a:t>f</a:t>
            </a:r>
            <a:r>
              <a:rPr lang="en-US" sz="2000" dirty="0" smtClean="0"/>
              <a:t>or(i=1; i&lt;=10; i++)</a:t>
            </a:r>
          </a:p>
          <a:p>
            <a:pPr marL="109728" indent="0" algn="just">
              <a:buNone/>
            </a:pPr>
            <a:r>
              <a:rPr lang="en-US" sz="2000" dirty="0" smtClean="0"/>
              <a:t>{</a:t>
            </a:r>
          </a:p>
          <a:p>
            <a:pPr marL="109728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sum=sum+1/(float)i;</a:t>
            </a:r>
          </a:p>
          <a:p>
            <a:pPr marL="109728" indent="0" algn="just">
              <a:buNone/>
            </a:pPr>
            <a:r>
              <a:rPr lang="en-US" sz="2000" dirty="0" err="1" smtClean="0"/>
              <a:t>Console.Write</a:t>
            </a:r>
            <a:r>
              <a:rPr lang="en-US" sz="2000" dirty="0" smtClean="0"/>
              <a:t>(“ i= “ +i);</a:t>
            </a:r>
          </a:p>
          <a:p>
            <a:pPr marL="109728" indent="0" algn="just">
              <a:buNone/>
            </a:pPr>
            <a:r>
              <a:rPr lang="en-US" sz="2000" dirty="0" smtClean="0"/>
              <a:t>Console.WriteLine(“Sum=“ +sum);</a:t>
            </a:r>
          </a:p>
          <a:p>
            <a:pPr marL="109728" indent="0" algn="just">
              <a:buNone/>
            </a:pPr>
            <a:r>
              <a:rPr lang="en-US" sz="2000" dirty="0" smtClean="0"/>
              <a:t>}</a:t>
            </a:r>
          </a:p>
          <a:p>
            <a:pPr marL="109728" indent="0" algn="just">
              <a:buNone/>
            </a:pPr>
            <a:r>
              <a:rPr lang="en-US" sz="2000" dirty="0" smtClean="0"/>
              <a:t>}</a:t>
            </a:r>
          </a:p>
          <a:p>
            <a:pPr marL="109728" indent="0" algn="just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109728" indent="0" algn="just">
              <a:buNone/>
            </a:pPr>
            <a:endParaRPr lang="en-US" sz="2000" dirty="0" smtClean="0"/>
          </a:p>
          <a:p>
            <a:pPr marL="109728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supports a rich set of operators. C# Operators can be classified into a number of related categories as below:-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Bitwise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958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Arithmetic Operators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3200"/>
            <a:ext cx="6096000" cy="3382963"/>
          </a:xfrm>
        </p:spPr>
      </p:pic>
    </p:spTree>
    <p:extLst>
      <p:ext uri="{BB962C8B-B14F-4D97-AF65-F5344CB8AC3E}">
        <p14:creationId xmlns:p14="http://schemas.microsoft.com/office/powerpoint/2010/main" val="315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Relational Operators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0"/>
            <a:ext cx="6400800" cy="3657600"/>
          </a:xfrm>
        </p:spPr>
      </p:pic>
    </p:spTree>
    <p:extLst>
      <p:ext uri="{BB962C8B-B14F-4D97-AF65-F5344CB8AC3E}">
        <p14:creationId xmlns:p14="http://schemas.microsoft.com/office/powerpoint/2010/main" val="41712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6781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Assignment Operator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7010399" cy="3581400"/>
          </a:xfrm>
        </p:spPr>
      </p:pic>
    </p:spTree>
    <p:extLst>
      <p:ext uri="{BB962C8B-B14F-4D97-AF65-F5344CB8AC3E}">
        <p14:creationId xmlns:p14="http://schemas.microsoft.com/office/powerpoint/2010/main" val="31094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Increment and Decrement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2000" dirty="0"/>
              <a:t>u</a:t>
            </a:r>
            <a:r>
              <a:rPr lang="en-US" sz="2000" dirty="0" smtClean="0"/>
              <a:t>sing System;</a:t>
            </a:r>
          </a:p>
          <a:p>
            <a:pPr marL="109728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lass incdecop</a:t>
            </a:r>
          </a:p>
          <a:p>
            <a:pPr marL="109728" indent="0">
              <a:buNone/>
            </a:pPr>
            <a:r>
              <a:rPr lang="en-US" sz="2000" dirty="0" smtClean="0"/>
              <a:t>{</a:t>
            </a:r>
          </a:p>
          <a:p>
            <a:pPr marL="109728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ublic static void Main()</a:t>
            </a:r>
          </a:p>
          <a:p>
            <a:pPr marL="109728" indent="0">
              <a:buNone/>
            </a:pPr>
            <a:r>
              <a:rPr lang="en-US" sz="2000" dirty="0" smtClean="0"/>
              <a:t>{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x=10,y=30;</a:t>
            </a:r>
          </a:p>
          <a:p>
            <a:pPr marL="109728" indent="0">
              <a:buNone/>
            </a:pPr>
            <a:r>
              <a:rPr lang="en-US" sz="2000" dirty="0" smtClean="0"/>
              <a:t>Console.WriteLine(“x= “ +x);</a:t>
            </a:r>
          </a:p>
          <a:p>
            <a:pPr marL="109728" indent="0">
              <a:buNone/>
            </a:pPr>
            <a:r>
              <a:rPr lang="en-US" sz="2000" dirty="0"/>
              <a:t>Console.WriteLine</a:t>
            </a:r>
            <a:r>
              <a:rPr lang="en-US" sz="2000" dirty="0" smtClean="0"/>
              <a:t>(“y= </a:t>
            </a:r>
            <a:r>
              <a:rPr lang="en-US" sz="2000" dirty="0"/>
              <a:t>“ </a:t>
            </a:r>
            <a:r>
              <a:rPr lang="en-US" sz="2000" dirty="0" smtClean="0"/>
              <a:t>+y);</a:t>
            </a:r>
          </a:p>
          <a:p>
            <a:pPr marL="109728" indent="0">
              <a:buNone/>
            </a:pPr>
            <a:r>
              <a:rPr lang="en-US" sz="2000" dirty="0"/>
              <a:t>Console.WriteLine</a:t>
            </a:r>
            <a:r>
              <a:rPr lang="en-US" sz="2000" dirty="0" smtClean="0"/>
              <a:t>(“++x</a:t>
            </a:r>
            <a:r>
              <a:rPr lang="en-US" sz="2000" dirty="0"/>
              <a:t>= “ </a:t>
            </a:r>
            <a:r>
              <a:rPr lang="en-US" sz="2000" dirty="0" smtClean="0"/>
              <a:t>++</a:t>
            </a:r>
            <a:r>
              <a:rPr lang="en-US" sz="2000" dirty="0"/>
              <a:t>x</a:t>
            </a:r>
            <a:r>
              <a:rPr lang="en-US" sz="2000" dirty="0" smtClean="0"/>
              <a:t>);</a:t>
            </a:r>
          </a:p>
          <a:p>
            <a:pPr marL="109728" indent="0">
              <a:buNone/>
            </a:pPr>
            <a:r>
              <a:rPr lang="en-US" sz="2000" dirty="0"/>
              <a:t>Console.WriteLine</a:t>
            </a:r>
            <a:r>
              <a:rPr lang="en-US" sz="2000" dirty="0" smtClean="0"/>
              <a:t>(“++y= </a:t>
            </a:r>
            <a:r>
              <a:rPr lang="en-US" sz="2000" dirty="0"/>
              <a:t>“ </a:t>
            </a:r>
            <a:r>
              <a:rPr lang="en-US" sz="2000" dirty="0" smtClean="0"/>
              <a:t>++y);</a:t>
            </a:r>
          </a:p>
          <a:p>
            <a:pPr marL="109728" indent="0">
              <a:buNone/>
            </a:pPr>
            <a:r>
              <a:rPr lang="en-US" sz="2000" dirty="0"/>
              <a:t>Console.WriteLine</a:t>
            </a:r>
            <a:r>
              <a:rPr lang="en-US" sz="2000" dirty="0" smtClean="0"/>
              <a:t>(“x++= </a:t>
            </a:r>
            <a:r>
              <a:rPr lang="en-US" sz="2000" dirty="0"/>
              <a:t>“ </a:t>
            </a:r>
            <a:r>
              <a:rPr lang="en-US" sz="2000" dirty="0" smtClean="0"/>
              <a:t>x++);</a:t>
            </a:r>
          </a:p>
          <a:p>
            <a:pPr marL="109728" indent="0">
              <a:buNone/>
            </a:pPr>
            <a:r>
              <a:rPr lang="en-US" sz="2000" dirty="0"/>
              <a:t>Console.WriteLine</a:t>
            </a:r>
            <a:r>
              <a:rPr lang="en-US" sz="2000" dirty="0" smtClean="0"/>
              <a:t>(“y++= </a:t>
            </a:r>
            <a:r>
              <a:rPr lang="en-US" sz="2000" dirty="0"/>
              <a:t>“ </a:t>
            </a:r>
            <a:r>
              <a:rPr lang="en-US" sz="2000" dirty="0" smtClean="0"/>
              <a:t>y++);</a:t>
            </a:r>
          </a:p>
          <a:p>
            <a:pPr marL="109728" indent="0">
              <a:buNone/>
            </a:pPr>
            <a:r>
              <a:rPr lang="en-US" sz="2000" dirty="0"/>
              <a:t>Console.WriteLine</a:t>
            </a:r>
            <a:r>
              <a:rPr lang="en-US" sz="2000" dirty="0" smtClean="0"/>
              <a:t>(“x</a:t>
            </a:r>
            <a:r>
              <a:rPr lang="en-US" sz="2000" dirty="0"/>
              <a:t>= “ -</a:t>
            </a:r>
            <a:r>
              <a:rPr lang="en-US" sz="2000" dirty="0" smtClean="0"/>
              <a:t>x);</a:t>
            </a:r>
          </a:p>
          <a:p>
            <a:pPr marL="109728" indent="0">
              <a:buNone/>
            </a:pPr>
            <a:r>
              <a:rPr lang="en-US" sz="2000" dirty="0"/>
              <a:t>Console.WriteLine</a:t>
            </a:r>
            <a:r>
              <a:rPr lang="en-US" sz="2000" dirty="0" smtClean="0"/>
              <a:t>(“y= </a:t>
            </a:r>
            <a:r>
              <a:rPr lang="en-US" sz="2000" dirty="0"/>
              <a:t>“ </a:t>
            </a:r>
            <a:r>
              <a:rPr lang="en-US" sz="2000" dirty="0" smtClean="0"/>
              <a:t>-y);</a:t>
            </a:r>
          </a:p>
          <a:p>
            <a:pPr marL="109728" indent="0">
              <a:buNone/>
            </a:pPr>
            <a:r>
              <a:rPr lang="en-US" sz="2000" dirty="0"/>
              <a:t>Console.WriteLine</a:t>
            </a:r>
            <a:r>
              <a:rPr lang="en-US" sz="2000" dirty="0" smtClean="0"/>
              <a:t>(“--x</a:t>
            </a:r>
            <a:r>
              <a:rPr lang="en-US" sz="2000" dirty="0"/>
              <a:t>= “ </a:t>
            </a:r>
            <a:r>
              <a:rPr lang="en-US" sz="2000" dirty="0" smtClean="0"/>
              <a:t>--x);</a:t>
            </a:r>
          </a:p>
          <a:p>
            <a:pPr marL="109728" indent="0">
              <a:buNone/>
            </a:pPr>
            <a:r>
              <a:rPr lang="en-US" sz="2000" dirty="0"/>
              <a:t>Console.WriteLine</a:t>
            </a:r>
            <a:r>
              <a:rPr lang="en-US" sz="2000" dirty="0" smtClean="0"/>
              <a:t>(“--y= </a:t>
            </a:r>
            <a:r>
              <a:rPr lang="en-US" sz="2000" dirty="0"/>
              <a:t>“ </a:t>
            </a:r>
            <a:r>
              <a:rPr lang="en-US" sz="2000" dirty="0" smtClean="0"/>
              <a:t>--y);</a:t>
            </a:r>
          </a:p>
          <a:p>
            <a:pPr marL="109728" indent="0">
              <a:buNone/>
            </a:pPr>
            <a:r>
              <a:rPr lang="en-US" sz="2000" dirty="0" smtClean="0"/>
              <a:t>Console.WriteLine(“x--= </a:t>
            </a:r>
            <a:r>
              <a:rPr lang="en-US" sz="2000" dirty="0"/>
              <a:t>“ </a:t>
            </a:r>
            <a:r>
              <a:rPr lang="en-US" sz="2000" dirty="0" smtClean="0"/>
              <a:t>x--);</a:t>
            </a:r>
          </a:p>
          <a:p>
            <a:pPr marL="109728" indent="0">
              <a:buNone/>
            </a:pPr>
            <a:r>
              <a:rPr lang="en-US" sz="2000" dirty="0"/>
              <a:t>Console.WriteLine</a:t>
            </a:r>
            <a:r>
              <a:rPr lang="en-US" sz="2000" dirty="0" smtClean="0"/>
              <a:t>(“y--= </a:t>
            </a:r>
            <a:r>
              <a:rPr lang="en-US" sz="2000" dirty="0"/>
              <a:t>“ </a:t>
            </a:r>
            <a:r>
              <a:rPr lang="en-US" sz="2000" dirty="0" smtClean="0"/>
              <a:t>y--);</a:t>
            </a:r>
          </a:p>
          <a:p>
            <a:pPr marL="109728" indent="0">
              <a:buNone/>
            </a:pPr>
            <a:r>
              <a:rPr lang="en-US" sz="2000" dirty="0" smtClean="0"/>
              <a:t>}</a:t>
            </a:r>
          </a:p>
          <a:p>
            <a:pPr marL="109728" indent="0">
              <a:buNone/>
            </a:pPr>
            <a:r>
              <a:rPr lang="en-US" sz="2000" dirty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016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Conditional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character pair ? :  is a ternary operator available in C#. This operator is used to construct conditional expression of the form</a:t>
            </a:r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exp1 ? exp2 : exp3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e</a:t>
            </a:r>
            <a:r>
              <a:rPr lang="en-US" sz="2400" dirty="0" smtClean="0"/>
              <a:t>xp1 is evaluated first. If it is true , then the expression exp2 is evaluated and becomes the value of the conditional expression.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If exp1 is false, exp3 is evaluated and its value becomes the value of the conditional expression.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Note that  only one of the expressions is evaluated.</a:t>
            </a:r>
          </a:p>
          <a:p>
            <a:pPr marL="109728" indent="0" algn="ctr"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x=90;</a:t>
            </a:r>
          </a:p>
          <a:p>
            <a:pPr marL="109728" indent="0" algn="ctr">
              <a:buNone/>
            </a:pPr>
            <a:r>
              <a:rPr lang="en-US" sz="2400" b="1" dirty="0" err="1"/>
              <a:t>i</a:t>
            </a:r>
            <a:r>
              <a:rPr lang="en-US" sz="2400" b="1" dirty="0" err="1" smtClean="0"/>
              <a:t>nt</a:t>
            </a:r>
            <a:r>
              <a:rPr lang="en-US" sz="2400" b="1" dirty="0" smtClean="0"/>
              <a:t> y=98;</a:t>
            </a:r>
          </a:p>
          <a:p>
            <a:pPr marL="109728" indent="0" algn="ctr">
              <a:buNone/>
            </a:pPr>
            <a:r>
              <a:rPr lang="en-US" sz="2400" b="1" dirty="0"/>
              <a:t>z</a:t>
            </a:r>
            <a:r>
              <a:rPr lang="en-US" sz="2400" b="1" dirty="0" smtClean="0"/>
              <a:t>=(x&gt;y)? x: y;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68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7391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505</TotalTime>
  <Words>369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Operators and Expressions</vt:lpstr>
      <vt:lpstr>Introduction</vt:lpstr>
      <vt:lpstr>Arithmetic Operators</vt:lpstr>
      <vt:lpstr>Relational Operators</vt:lpstr>
      <vt:lpstr>Logical Operators</vt:lpstr>
      <vt:lpstr>Assignment Operator</vt:lpstr>
      <vt:lpstr>Increment and Decrement Operator</vt:lpstr>
      <vt:lpstr>Conditional Operators</vt:lpstr>
      <vt:lpstr>Bitwise Operators</vt:lpstr>
      <vt:lpstr>Special Type</vt:lpstr>
      <vt:lpstr>Arithmetic Expression</vt:lpstr>
      <vt:lpstr>Type Conversion</vt:lpstr>
      <vt:lpstr>C# Conversion Chart</vt:lpstr>
      <vt:lpstr>Explicit Conversion</vt:lpstr>
      <vt:lpstr>Use of Casting 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</dc:title>
  <dc:creator>Chirag-CJ</dc:creator>
  <cp:lastModifiedBy>Neeraj</cp:lastModifiedBy>
  <cp:revision>66</cp:revision>
  <dcterms:created xsi:type="dcterms:W3CDTF">2006-08-16T00:00:00Z</dcterms:created>
  <dcterms:modified xsi:type="dcterms:W3CDTF">2019-01-18T03:32:26Z</dcterms:modified>
</cp:coreProperties>
</file>