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8C0A-5FD5-4BFD-A6EB-DFF9CA6529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604E-2C4B-4692-B2E7-26F32FC61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458200" cy="1470025"/>
          </a:xfrm>
        </p:spPr>
        <p:txBody>
          <a:bodyPr/>
          <a:lstStyle/>
          <a:p>
            <a:pPr algn="ctr"/>
            <a:r>
              <a:rPr lang="en-US" b="1" dirty="0" smtClean="0"/>
              <a:t>Program Control Statements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7406640" cy="1752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Dr. Neeraj Kumar Pandey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Assistant </a:t>
            </a:r>
            <a:r>
              <a:rPr lang="en-US" sz="1600" b="1" dirty="0" smtClean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n</a:t>
            </a:r>
            <a:r>
              <a:rPr lang="en-US" sz="1600" b="1" dirty="0" smtClean="0">
                <a:solidFill>
                  <a:schemeClr val="tx1"/>
                </a:solidFill>
              </a:rPr>
              <a:t>eeraj.pandey@dituniversity.edu.in</a:t>
            </a:r>
            <a:r>
              <a:rPr lang="en-US" sz="1600" b="1" dirty="0">
                <a:solidFill>
                  <a:schemeClr val="tx1"/>
                </a:solidFill>
              </a:rPr>
              <a:t/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DIT UNIVERSITY DEHRADUN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066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program control statements:-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Selection Statements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Iteration Statements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oreach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3.Jump Statements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ontinue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58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switch statement tests the value of a given variable (or expression) against a list of case values and when match is found, a block of statements associated with that case is executed.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general form of switch statement is :- </a:t>
            </a:r>
          </a:p>
          <a:p>
            <a:pPr marL="109728" indent="0">
              <a:buNone/>
            </a:pPr>
            <a:r>
              <a:rPr lang="en-US" sz="2000" dirty="0" smtClean="0"/>
              <a:t>switch(expression)</a:t>
            </a:r>
          </a:p>
          <a:p>
            <a:pPr marL="109728" indent="0">
              <a:buNone/>
            </a:pPr>
            <a:r>
              <a:rPr lang="en-US" sz="2000" dirty="0" smtClean="0"/>
              <a:t>{ 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case value-1: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block-1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break;</a:t>
            </a:r>
          </a:p>
          <a:p>
            <a:pPr marL="109728" indent="0">
              <a:buNone/>
            </a:pPr>
            <a:r>
              <a:rPr lang="en-US" sz="2000" dirty="0"/>
              <a:t>case </a:t>
            </a:r>
            <a:r>
              <a:rPr lang="en-US" sz="2000" dirty="0" smtClean="0"/>
              <a:t>value-2: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                  block-1</a:t>
            </a:r>
          </a:p>
          <a:p>
            <a:pPr marL="109728" indent="0">
              <a:buNone/>
            </a:pPr>
            <a:r>
              <a:rPr lang="en-US" sz="2000" dirty="0"/>
              <a:t>            </a:t>
            </a:r>
            <a:r>
              <a:rPr lang="en-US" sz="2000" dirty="0" smtClean="0"/>
              <a:t>          break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case value-n: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                      block-1</a:t>
            </a:r>
          </a:p>
          <a:p>
            <a:pPr marL="109728" indent="0">
              <a:buNone/>
            </a:pPr>
            <a:r>
              <a:rPr lang="en-US" sz="2000" dirty="0"/>
              <a:t>                      </a:t>
            </a:r>
            <a:r>
              <a:rPr lang="en-US" sz="2000" dirty="0" smtClean="0"/>
              <a:t>break</a:t>
            </a:r>
          </a:p>
          <a:p>
            <a:pPr marL="109728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efault:</a:t>
            </a:r>
          </a:p>
          <a:p>
            <a:pPr marL="109728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efault –block</a:t>
            </a:r>
          </a:p>
          <a:p>
            <a:pPr marL="109728" indent="0">
              <a:buNone/>
            </a:pPr>
            <a:r>
              <a:rPr lang="en-US" sz="2000" dirty="0"/>
              <a:t>b</a:t>
            </a:r>
            <a:r>
              <a:rPr lang="en-US" sz="2000" dirty="0" smtClean="0"/>
              <a:t>reak;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Switch </a:t>
            </a:r>
            <a:r>
              <a:rPr lang="en-IN" b="1" dirty="0" smtClean="0"/>
              <a:t>Statement(Contd.)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sz="3600" dirty="0"/>
              <a:t>using System;</a:t>
            </a:r>
          </a:p>
          <a:p>
            <a:pPr marL="109728" indent="0">
              <a:buNone/>
            </a:pPr>
            <a:r>
              <a:rPr lang="en-US" sz="4800" dirty="0"/>
              <a:t>class bulb</a:t>
            </a:r>
          </a:p>
          <a:p>
            <a:pPr marL="109728" indent="0">
              <a:buNone/>
            </a:pPr>
            <a:r>
              <a:rPr lang="en-US" sz="4800" dirty="0"/>
              <a:t>{  </a:t>
            </a:r>
          </a:p>
          <a:p>
            <a:pPr marL="109728" indent="0">
              <a:buNone/>
            </a:pPr>
            <a:r>
              <a:rPr lang="en-US" sz="4800" dirty="0"/>
              <a:t>  public static void Main()</a:t>
            </a:r>
          </a:p>
          <a:p>
            <a:pPr marL="109728" indent="0">
              <a:buNone/>
            </a:pPr>
            <a:r>
              <a:rPr lang="en-US" sz="4800" dirty="0"/>
              <a:t>{ </a:t>
            </a:r>
          </a:p>
          <a:p>
            <a:pPr marL="109728" indent="0">
              <a:buNone/>
            </a:pPr>
            <a:r>
              <a:rPr lang="en-US" sz="4800" dirty="0"/>
              <a:t>   Console.WriteLine("Select your choice");</a:t>
            </a:r>
          </a:p>
          <a:p>
            <a:pPr marL="109728" indent="0">
              <a:buNone/>
            </a:pPr>
            <a:r>
              <a:rPr lang="en-US" sz="4800" dirty="0"/>
              <a:t>   Console.WriteLine("London");</a:t>
            </a:r>
          </a:p>
          <a:p>
            <a:pPr marL="109728" indent="0">
              <a:buNone/>
            </a:pPr>
            <a:r>
              <a:rPr lang="en-US" sz="4800" dirty="0"/>
              <a:t>   Console.WriteLine("Bombay");</a:t>
            </a:r>
          </a:p>
          <a:p>
            <a:pPr marL="109728" indent="0">
              <a:buNone/>
            </a:pPr>
            <a:r>
              <a:rPr lang="en-US" sz="4800" dirty="0"/>
              <a:t>   Console.WriteLine("Paris");</a:t>
            </a:r>
          </a:p>
          <a:p>
            <a:pPr marL="109728" indent="0">
              <a:buNone/>
            </a:pPr>
            <a:r>
              <a:rPr lang="en-US" sz="4800" dirty="0"/>
              <a:t>   Console.WriteLine("Type your choice");</a:t>
            </a:r>
          </a:p>
          <a:p>
            <a:pPr marL="109728" indent="0">
              <a:buNone/>
            </a:pPr>
            <a:r>
              <a:rPr lang="en-US" sz="4800" dirty="0"/>
              <a:t>   String name=</a:t>
            </a:r>
            <a:r>
              <a:rPr lang="en-US" sz="4800" dirty="0" err="1"/>
              <a:t>Console.ReadLine</a:t>
            </a:r>
            <a:r>
              <a:rPr lang="en-US" sz="4800" dirty="0"/>
              <a:t>();</a:t>
            </a:r>
          </a:p>
          <a:p>
            <a:pPr marL="109728" indent="0">
              <a:buNone/>
            </a:pPr>
            <a:r>
              <a:rPr lang="en-US" sz="4800" dirty="0"/>
              <a:t>   switch(name)</a:t>
            </a:r>
          </a:p>
          <a:p>
            <a:pPr marL="109728" indent="0">
              <a:buNone/>
            </a:pPr>
            <a:r>
              <a:rPr lang="en-US" sz="4800" dirty="0"/>
              <a:t>    {</a:t>
            </a:r>
          </a:p>
          <a:p>
            <a:pPr marL="109728" indent="0">
              <a:buNone/>
            </a:pPr>
            <a:r>
              <a:rPr lang="en-US" sz="4800" dirty="0"/>
              <a:t>      case " Bombay":</a:t>
            </a:r>
          </a:p>
          <a:p>
            <a:pPr marL="109728" indent="0">
              <a:buNone/>
            </a:pPr>
            <a:r>
              <a:rPr lang="en-US" sz="4800" dirty="0"/>
              <a:t>Console.WriteLine("Bombay:Guide5");</a:t>
            </a:r>
          </a:p>
          <a:p>
            <a:pPr marL="109728" indent="0">
              <a:buNone/>
            </a:pPr>
            <a:r>
              <a:rPr lang="en-US" sz="4800" dirty="0"/>
              <a:t>     break;</a:t>
            </a:r>
          </a:p>
          <a:p>
            <a:pPr marL="109728" indent="0">
              <a:buNone/>
            </a:pPr>
            <a:r>
              <a:rPr lang="en-US" sz="4800" dirty="0"/>
              <a:t> case " London":</a:t>
            </a:r>
          </a:p>
          <a:p>
            <a:pPr marL="109728" indent="0">
              <a:buNone/>
            </a:pPr>
            <a:r>
              <a:rPr lang="en-US" sz="4800" dirty="0"/>
              <a:t>Console.WriteLine("London:Guide10");</a:t>
            </a:r>
          </a:p>
          <a:p>
            <a:pPr marL="109728" indent="0">
              <a:buNone/>
            </a:pPr>
            <a:r>
              <a:rPr lang="en-US" sz="4800" dirty="0"/>
              <a:t>     break;</a:t>
            </a:r>
          </a:p>
          <a:p>
            <a:pPr marL="109728" indent="0">
              <a:buNone/>
            </a:pPr>
            <a:r>
              <a:rPr lang="en-US" sz="4800" dirty="0"/>
              <a:t> case " Paris":</a:t>
            </a:r>
          </a:p>
          <a:p>
            <a:pPr marL="109728" indent="0">
              <a:buNone/>
            </a:pPr>
            <a:r>
              <a:rPr lang="en-US" sz="4800" dirty="0"/>
              <a:t>Console.WriteLine("Paris:Guide15");</a:t>
            </a:r>
          </a:p>
          <a:p>
            <a:pPr marL="109728" indent="0">
              <a:buNone/>
            </a:pPr>
            <a:r>
              <a:rPr lang="en-US" sz="4800" dirty="0"/>
              <a:t>     break;</a:t>
            </a:r>
          </a:p>
          <a:p>
            <a:pPr marL="109728" indent="0">
              <a:buNone/>
            </a:pPr>
            <a:r>
              <a:rPr lang="en-US" sz="4800" dirty="0"/>
              <a:t>default:</a:t>
            </a:r>
          </a:p>
          <a:p>
            <a:pPr marL="109728" indent="0">
              <a:buNone/>
            </a:pPr>
            <a:r>
              <a:rPr lang="en-US" sz="4800" dirty="0"/>
              <a:t>Console.WriteLine("Invalid Choice");</a:t>
            </a:r>
          </a:p>
          <a:p>
            <a:pPr marL="109728" indent="0">
              <a:buNone/>
            </a:pPr>
            <a:r>
              <a:rPr lang="en-US" sz="4800" dirty="0"/>
              <a:t>break;</a:t>
            </a:r>
          </a:p>
          <a:p>
            <a:pPr marL="109728" indent="0">
              <a:buNone/>
            </a:pPr>
            <a:r>
              <a:rPr lang="en-US" sz="4800" dirty="0"/>
              <a:t>}</a:t>
            </a:r>
          </a:p>
          <a:p>
            <a:pPr marL="109728" indent="0">
              <a:buNone/>
            </a:pPr>
            <a:r>
              <a:rPr lang="en-US" sz="4800" dirty="0"/>
              <a:t>}</a:t>
            </a:r>
          </a:p>
          <a:p>
            <a:pPr marL="109728" indent="0">
              <a:buNone/>
            </a:pPr>
            <a:r>
              <a:rPr lang="en-US" sz="3600" dirty="0"/>
              <a:t>}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     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IN" dirty="0" smtClean="0"/>
              <a:t>Fallthrough in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In the absence of break statement in a case block, if the control moves to the next case block without any problem, it is known as ‘FALLTHROUGH’.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‘FALLTHROUGH’ is permitted in C,C++ and JAVA. But C# doesn't permit automatic fallthrough, if the case block contains executable code.</a:t>
            </a:r>
          </a:p>
          <a:p>
            <a:pPr marL="109728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witch(m)</a:t>
            </a:r>
          </a:p>
          <a:p>
            <a:pPr marL="109728" indent="0">
              <a:buNone/>
            </a:pPr>
            <a:r>
              <a:rPr lang="en-US" sz="2000" dirty="0" smtClean="0"/>
              <a:t>{ 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case 1: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x=y;</a:t>
            </a:r>
          </a:p>
          <a:p>
            <a:pPr marL="109728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ase 2:</a:t>
            </a:r>
          </a:p>
          <a:p>
            <a:pPr marL="109728" indent="0">
              <a:buNone/>
            </a:pPr>
            <a:r>
              <a:rPr lang="en-US" sz="2000" dirty="0"/>
              <a:t>x</a:t>
            </a:r>
            <a:r>
              <a:rPr lang="en-US" sz="2000" dirty="0" smtClean="0"/>
              <a:t>=</a:t>
            </a:r>
            <a:r>
              <a:rPr lang="en-US" sz="2000" dirty="0" err="1" smtClean="0"/>
              <a:t>y+m</a:t>
            </a:r>
            <a:r>
              <a:rPr lang="en-US" sz="2000" dirty="0" smtClean="0"/>
              <a:t>;</a:t>
            </a:r>
          </a:p>
          <a:p>
            <a:pPr marL="109728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efault :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x=y-m;</a:t>
            </a:r>
          </a:p>
          <a:p>
            <a:pPr marL="109728" indent="0">
              <a:buNone/>
            </a:pPr>
            <a:r>
              <a:rPr lang="en-US" sz="2000" dirty="0" smtClean="0"/>
              <a:t>}</a:t>
            </a:r>
          </a:p>
          <a:p>
            <a:pPr marL="109728" indent="0">
              <a:buNone/>
            </a:pPr>
            <a:r>
              <a:rPr lang="en-US" sz="2000" dirty="0" smtClean="0"/>
              <a:t>is an error in C#.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9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Fallthrough in Switch </a:t>
            </a:r>
            <a:r>
              <a:rPr lang="en-IN" dirty="0" smtClean="0"/>
              <a:t>Statement(Contd..)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If we want two consecutive case blocks to be executed continuously, we have to force the process by using the </a:t>
            </a:r>
            <a:r>
              <a:rPr lang="en-US" sz="2000" b="1" dirty="0" smtClean="0"/>
              <a:t>goto</a:t>
            </a:r>
            <a:r>
              <a:rPr lang="en-US" sz="2000" dirty="0" smtClean="0"/>
              <a:t> statement.</a:t>
            </a:r>
          </a:p>
          <a:p>
            <a:pPr marL="109728" indent="0">
              <a:buNone/>
            </a:pPr>
            <a:r>
              <a:rPr lang="en-US" sz="2000" dirty="0"/>
              <a:t>s</a:t>
            </a:r>
            <a:r>
              <a:rPr lang="en-US" sz="2000" dirty="0" smtClean="0"/>
              <a:t>witch(m)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case 1: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x=y;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goto case 2;</a:t>
            </a:r>
            <a:br>
              <a:rPr lang="en-US" sz="2000" dirty="0" smtClean="0"/>
            </a:br>
            <a:r>
              <a:rPr lang="en-US" sz="2000" dirty="0" smtClean="0"/>
              <a:t>     case 2: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x=</a:t>
            </a:r>
            <a:r>
              <a:rPr lang="en-US" sz="2000" dirty="0" err="1" smtClean="0"/>
              <a:t>y+m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              goto default;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default: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x=y-m;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break;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N" dirty="0"/>
              <a:t>Fallthrough in Switch Statement(Contd..)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The goto mechanisms enable us to jump backward and forward between cases and therefore arrange labels arbitrarily:</a:t>
            </a:r>
          </a:p>
          <a:p>
            <a:pPr marL="109728" indent="0">
              <a:buNone/>
            </a:pPr>
            <a:r>
              <a:rPr lang="en-IN" sz="2000" dirty="0" smtClean="0"/>
              <a:t>Switch(m)</a:t>
            </a:r>
          </a:p>
          <a:p>
            <a:pPr marL="109728" indent="0">
              <a:buNone/>
            </a:pPr>
            <a:r>
              <a:rPr lang="en-IN" sz="2000" dirty="0" smtClean="0"/>
              <a:t>{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default: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x=y-m;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break;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case 2: 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x=</a:t>
            </a:r>
            <a:r>
              <a:rPr lang="en-IN" sz="2000" dirty="0" err="1" smtClean="0"/>
              <a:t>y+m</a:t>
            </a:r>
            <a:r>
              <a:rPr lang="en-IN" sz="2000" dirty="0" smtClean="0"/>
              <a:t>;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goto default;</a:t>
            </a:r>
          </a:p>
          <a:p>
            <a:pPr marL="109728" indent="0">
              <a:buNone/>
            </a:pPr>
            <a:r>
              <a:rPr lang="en-IN" sz="2000" dirty="0"/>
              <a:t>c</a:t>
            </a:r>
            <a:r>
              <a:rPr lang="en-IN" sz="2000" dirty="0" smtClean="0"/>
              <a:t>ase 1: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x=y;</a:t>
            </a:r>
          </a:p>
          <a:p>
            <a:pPr marL="109728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goto case 2; </a:t>
            </a:r>
          </a:p>
          <a:p>
            <a:pPr marL="109728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6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Foreach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foreach statement is similar to the for statement but implemented differently.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foreach(type variable in expression)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Body of the Loop</a:t>
            </a:r>
          </a:p>
          <a:p>
            <a:pPr marL="109728" indent="0">
              <a:buNone/>
            </a:pPr>
            <a:r>
              <a:rPr lang="en-US" sz="2000" dirty="0" smtClean="0"/>
              <a:t>    }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ublic static void Main()</a:t>
            </a:r>
          </a:p>
          <a:p>
            <a:pPr marL="109728" indent="0">
              <a:buNone/>
            </a:pPr>
            <a:r>
              <a:rPr lang="en-US" sz="2000" dirty="0" smtClean="0"/>
              <a:t>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foreach(string s in args)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Console.WriteLine(s);</a:t>
            </a:r>
          </a:p>
          <a:p>
            <a:pPr marL="109728" indent="0">
              <a:buNone/>
            </a:pPr>
            <a:r>
              <a:rPr lang="en-US" sz="2000" dirty="0" smtClean="0"/>
              <a:t>}</a:t>
            </a:r>
          </a:p>
          <a:p>
            <a:pPr marL="109728" indent="0">
              <a:buNone/>
            </a:pPr>
            <a:r>
              <a:rPr lang="en-US" sz="2000" dirty="0" smtClean="0"/>
              <a:t>}</a:t>
            </a:r>
          </a:p>
          <a:p>
            <a:pPr marL="109728" indent="0">
              <a:buNone/>
            </a:pPr>
            <a:r>
              <a:rPr lang="en-US" sz="2000" dirty="0" smtClean="0"/>
              <a:t>We cannot change the iteration variable </a:t>
            </a:r>
            <a:r>
              <a:rPr lang="en-US" sz="2000" smtClean="0"/>
              <a:t>during execution.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68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846</TotalTime>
  <Words>475</Words>
  <Application>Microsoft Office PowerPoint</Application>
  <PresentationFormat>On-screen Show (4:3)</PresentationFormat>
  <Paragraphs>132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Program Control Statements</vt:lpstr>
      <vt:lpstr>Introduction</vt:lpstr>
      <vt:lpstr>Switch Statement</vt:lpstr>
      <vt:lpstr>Switch Statement(Contd.)</vt:lpstr>
      <vt:lpstr>Fallthrough in Switch Statement</vt:lpstr>
      <vt:lpstr>Fallthrough in Switch Statement(Contd..)</vt:lpstr>
      <vt:lpstr>Fallthrough in Switch Statement(Contd..)</vt:lpstr>
      <vt:lpstr>Foreach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Chirag-CJ</dc:creator>
  <cp:lastModifiedBy>Neeraj</cp:lastModifiedBy>
  <cp:revision>79</cp:revision>
  <dcterms:created xsi:type="dcterms:W3CDTF">2006-08-16T00:00:00Z</dcterms:created>
  <dcterms:modified xsi:type="dcterms:W3CDTF">2019-01-18T05:15:33Z</dcterms:modified>
</cp:coreProperties>
</file>