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73" r:id="rId6"/>
    <p:sldId id="259" r:id="rId7"/>
    <p:sldId id="260" r:id="rId8"/>
    <p:sldId id="261" r:id="rId9"/>
    <p:sldId id="262" r:id="rId10"/>
    <p:sldId id="263" r:id="rId11"/>
    <p:sldId id="264" r:id="rId12"/>
    <p:sldId id="267" r:id="rId13"/>
    <p:sldId id="268" r:id="rId14"/>
    <p:sldId id="269" r:id="rId15"/>
    <p:sldId id="270" r:id="rId16"/>
    <p:sldId id="271" r:id="rId17"/>
  </p:sldIdLst>
  <p:sldSz cx="9144000" cy="6858000" type="screen4x3"/>
  <p:notesSz cx="7772400" cy="100584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p:cViewPr varScale="1">
        <p:scale>
          <a:sx n="68" d="100"/>
          <a:sy n="68" d="100"/>
        </p:scale>
        <p:origin x="12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28560" y="365040"/>
            <a:ext cx="7886520" cy="1325520"/>
          </a:xfrm>
          <a:prstGeom prst="rect">
            <a:avLst/>
          </a:prstGeom>
        </p:spPr>
        <p:txBody>
          <a:bodyPr wrap="none" lIns="0" tIns="0" rIns="0" bIns="0" anchor="ctr"/>
          <a:lstStyle/>
          <a:p>
            <a:endParaRPr/>
          </a:p>
        </p:txBody>
      </p:sp>
      <p:sp>
        <p:nvSpPr>
          <p:cNvPr id="27" name="PlaceHolder 2"/>
          <p:cNvSpPr>
            <a:spLocks noGrp="1"/>
          </p:cNvSpPr>
          <p:nvPr>
            <p:ph type="body"/>
          </p:nvPr>
        </p:nvSpPr>
        <p:spPr>
          <a:xfrm>
            <a:off x="628560" y="1825560"/>
            <a:ext cx="7886520" cy="2075040"/>
          </a:xfrm>
          <a:prstGeom prst="rect">
            <a:avLst/>
          </a:prstGeom>
        </p:spPr>
        <p:txBody>
          <a:bodyPr wrap="none" lIns="0" tIns="0" rIns="0" bIns="0"/>
          <a:lstStyle/>
          <a:p>
            <a:endParaRPr/>
          </a:p>
        </p:txBody>
      </p:sp>
      <p:sp>
        <p:nvSpPr>
          <p:cNvPr id="28" name="PlaceHolder 3"/>
          <p:cNvSpPr>
            <a:spLocks noGrp="1"/>
          </p:cNvSpPr>
          <p:nvPr>
            <p:ph type="body"/>
          </p:nvPr>
        </p:nvSpPr>
        <p:spPr>
          <a:xfrm>
            <a:off x="628560" y="4097880"/>
            <a:ext cx="7886520" cy="20750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28560" y="365040"/>
            <a:ext cx="7886520" cy="1325520"/>
          </a:xfrm>
          <a:prstGeom prst="rect">
            <a:avLst/>
          </a:prstGeom>
        </p:spPr>
        <p:txBody>
          <a:bodyPr wrap="none" lIns="0" tIns="0" rIns="0" bIns="0" anchor="ctr"/>
          <a:lstStyle/>
          <a:p>
            <a:endParaRPr/>
          </a:p>
        </p:txBody>
      </p:sp>
      <p:sp>
        <p:nvSpPr>
          <p:cNvPr id="30" name="PlaceHolder 2"/>
          <p:cNvSpPr>
            <a:spLocks noGrp="1"/>
          </p:cNvSpPr>
          <p:nvPr>
            <p:ph type="body"/>
          </p:nvPr>
        </p:nvSpPr>
        <p:spPr>
          <a:xfrm>
            <a:off x="628560" y="1825560"/>
            <a:ext cx="3848400" cy="2075040"/>
          </a:xfrm>
          <a:prstGeom prst="rect">
            <a:avLst/>
          </a:prstGeom>
        </p:spPr>
        <p:txBody>
          <a:bodyPr wrap="none" lIns="0" tIns="0" rIns="0" bIns="0"/>
          <a:lstStyle/>
          <a:p>
            <a:endParaRPr/>
          </a:p>
        </p:txBody>
      </p:sp>
      <p:sp>
        <p:nvSpPr>
          <p:cNvPr id="31" name="PlaceHolder 3"/>
          <p:cNvSpPr>
            <a:spLocks noGrp="1"/>
          </p:cNvSpPr>
          <p:nvPr>
            <p:ph type="body"/>
          </p:nvPr>
        </p:nvSpPr>
        <p:spPr>
          <a:xfrm>
            <a:off x="4669560" y="1825560"/>
            <a:ext cx="3848400" cy="2075040"/>
          </a:xfrm>
          <a:prstGeom prst="rect">
            <a:avLst/>
          </a:prstGeom>
        </p:spPr>
        <p:txBody>
          <a:bodyPr wrap="none" lIns="0" tIns="0" rIns="0" bIns="0"/>
          <a:lstStyle/>
          <a:p>
            <a:endParaRPr/>
          </a:p>
        </p:txBody>
      </p:sp>
      <p:sp>
        <p:nvSpPr>
          <p:cNvPr id="32" name="PlaceHolder 4"/>
          <p:cNvSpPr>
            <a:spLocks noGrp="1"/>
          </p:cNvSpPr>
          <p:nvPr>
            <p:ph type="body"/>
          </p:nvPr>
        </p:nvSpPr>
        <p:spPr>
          <a:xfrm>
            <a:off x="4669560" y="4097880"/>
            <a:ext cx="3848400" cy="2075040"/>
          </a:xfrm>
          <a:prstGeom prst="rect">
            <a:avLst/>
          </a:prstGeom>
        </p:spPr>
        <p:txBody>
          <a:bodyPr wrap="none" lIns="0" tIns="0" rIns="0" bIns="0"/>
          <a:lstStyle/>
          <a:p>
            <a:endParaRPr/>
          </a:p>
        </p:txBody>
      </p:sp>
      <p:sp>
        <p:nvSpPr>
          <p:cNvPr id="33" name="PlaceHolder 5"/>
          <p:cNvSpPr>
            <a:spLocks noGrp="1"/>
          </p:cNvSpPr>
          <p:nvPr>
            <p:ph type="body"/>
          </p:nvPr>
        </p:nvSpPr>
        <p:spPr>
          <a:xfrm>
            <a:off x="628560" y="4097880"/>
            <a:ext cx="3848400" cy="20750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28560" y="365040"/>
            <a:ext cx="7886520" cy="1325520"/>
          </a:xfrm>
          <a:prstGeom prst="rect">
            <a:avLst/>
          </a:prstGeom>
        </p:spPr>
        <p:txBody>
          <a:bodyPr wrap="none" lIns="0" tIns="0" rIns="0" bIns="0" anchor="ctr"/>
          <a:lstStyle/>
          <a:p>
            <a:endParaRPr/>
          </a:p>
        </p:txBody>
      </p:sp>
      <p:sp>
        <p:nvSpPr>
          <p:cNvPr id="35" name="PlaceHolder 2"/>
          <p:cNvSpPr>
            <a:spLocks noGrp="1"/>
          </p:cNvSpPr>
          <p:nvPr>
            <p:ph type="body"/>
          </p:nvPr>
        </p:nvSpPr>
        <p:spPr>
          <a:xfrm>
            <a:off x="628560" y="1825560"/>
            <a:ext cx="3848400" cy="2075040"/>
          </a:xfrm>
          <a:prstGeom prst="rect">
            <a:avLst/>
          </a:prstGeom>
        </p:spPr>
        <p:txBody>
          <a:bodyPr wrap="none" lIns="0" tIns="0" rIns="0" bIns="0"/>
          <a:lstStyle/>
          <a:p>
            <a:endParaRPr/>
          </a:p>
        </p:txBody>
      </p:sp>
      <p:sp>
        <p:nvSpPr>
          <p:cNvPr id="36" name="PlaceHolder 3"/>
          <p:cNvSpPr>
            <a:spLocks noGrp="1"/>
          </p:cNvSpPr>
          <p:nvPr>
            <p:ph type="body"/>
          </p:nvPr>
        </p:nvSpPr>
        <p:spPr>
          <a:xfrm>
            <a:off x="4669560" y="1825560"/>
            <a:ext cx="3848400" cy="207504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28560" y="365040"/>
            <a:ext cx="7886520" cy="1325520"/>
          </a:xfrm>
          <a:prstGeom prst="rect">
            <a:avLst/>
          </a:prstGeom>
        </p:spPr>
        <p:txBody>
          <a:bodyPr wrap="none" lIns="0" tIns="0" rIns="0" bIns="0" anchor="ctr"/>
          <a:lstStyle/>
          <a:p>
            <a:endParaRPr/>
          </a:p>
        </p:txBody>
      </p:sp>
      <p:sp>
        <p:nvSpPr>
          <p:cNvPr id="43" name="PlaceHolder 2"/>
          <p:cNvSpPr>
            <a:spLocks noGrp="1"/>
          </p:cNvSpPr>
          <p:nvPr>
            <p:ph type="subTitle"/>
          </p:nvPr>
        </p:nvSpPr>
        <p:spPr>
          <a:xfrm>
            <a:off x="628560" y="1825560"/>
            <a:ext cx="7886520" cy="435132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28560" y="365040"/>
            <a:ext cx="7886520" cy="1325520"/>
          </a:xfrm>
          <a:prstGeom prst="rect">
            <a:avLst/>
          </a:prstGeom>
        </p:spPr>
        <p:txBody>
          <a:bodyPr wrap="none" lIns="0" tIns="0" rIns="0" bIns="0" anchor="ctr"/>
          <a:lstStyle/>
          <a:p>
            <a:endParaRPr/>
          </a:p>
        </p:txBody>
      </p:sp>
      <p:sp>
        <p:nvSpPr>
          <p:cNvPr id="45" name="PlaceHolder 2"/>
          <p:cNvSpPr>
            <a:spLocks noGrp="1"/>
          </p:cNvSpPr>
          <p:nvPr>
            <p:ph type="body"/>
          </p:nvPr>
        </p:nvSpPr>
        <p:spPr>
          <a:xfrm>
            <a:off x="628560" y="1825560"/>
            <a:ext cx="7886520" cy="435096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28560" y="365040"/>
            <a:ext cx="7886520" cy="1325520"/>
          </a:xfrm>
          <a:prstGeom prst="rect">
            <a:avLst/>
          </a:prstGeom>
        </p:spPr>
        <p:txBody>
          <a:bodyPr wrap="none" lIns="0" tIns="0" rIns="0" bIns="0" anchor="ctr"/>
          <a:lstStyle/>
          <a:p>
            <a:endParaRPr/>
          </a:p>
        </p:txBody>
      </p:sp>
      <p:sp>
        <p:nvSpPr>
          <p:cNvPr id="47" name="PlaceHolder 2"/>
          <p:cNvSpPr>
            <a:spLocks noGrp="1"/>
          </p:cNvSpPr>
          <p:nvPr>
            <p:ph type="body"/>
          </p:nvPr>
        </p:nvSpPr>
        <p:spPr>
          <a:xfrm>
            <a:off x="628560" y="1825560"/>
            <a:ext cx="3848400" cy="4350960"/>
          </a:xfrm>
          <a:prstGeom prst="rect">
            <a:avLst/>
          </a:prstGeom>
        </p:spPr>
        <p:txBody>
          <a:bodyPr wrap="none" lIns="0" tIns="0" rIns="0" bIns="0"/>
          <a:lstStyle/>
          <a:p>
            <a:endParaRPr/>
          </a:p>
        </p:txBody>
      </p:sp>
      <p:sp>
        <p:nvSpPr>
          <p:cNvPr id="48" name="PlaceHolder 3"/>
          <p:cNvSpPr>
            <a:spLocks noGrp="1"/>
          </p:cNvSpPr>
          <p:nvPr>
            <p:ph type="body"/>
          </p:nvPr>
        </p:nvSpPr>
        <p:spPr>
          <a:xfrm>
            <a:off x="4669560" y="1825560"/>
            <a:ext cx="3848400" cy="435096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28560" y="365040"/>
            <a:ext cx="7886520" cy="132552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28560" y="365040"/>
            <a:ext cx="7886520" cy="581148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28560" y="365040"/>
            <a:ext cx="7886520" cy="1325520"/>
          </a:xfrm>
          <a:prstGeom prst="rect">
            <a:avLst/>
          </a:prstGeom>
        </p:spPr>
        <p:txBody>
          <a:bodyPr wrap="none" lIns="0" tIns="0" rIns="0" bIns="0" anchor="ctr"/>
          <a:lstStyle/>
          <a:p>
            <a:endParaRPr/>
          </a:p>
        </p:txBody>
      </p:sp>
      <p:sp>
        <p:nvSpPr>
          <p:cNvPr id="52" name="PlaceHolder 2"/>
          <p:cNvSpPr>
            <a:spLocks noGrp="1"/>
          </p:cNvSpPr>
          <p:nvPr>
            <p:ph type="body"/>
          </p:nvPr>
        </p:nvSpPr>
        <p:spPr>
          <a:xfrm>
            <a:off x="628560" y="1825560"/>
            <a:ext cx="3848400" cy="2075040"/>
          </a:xfrm>
          <a:prstGeom prst="rect">
            <a:avLst/>
          </a:prstGeom>
        </p:spPr>
        <p:txBody>
          <a:bodyPr wrap="none" lIns="0" tIns="0" rIns="0" bIns="0"/>
          <a:lstStyle/>
          <a:p>
            <a:endParaRPr/>
          </a:p>
        </p:txBody>
      </p:sp>
      <p:sp>
        <p:nvSpPr>
          <p:cNvPr id="53" name="PlaceHolder 3"/>
          <p:cNvSpPr>
            <a:spLocks noGrp="1"/>
          </p:cNvSpPr>
          <p:nvPr>
            <p:ph type="body"/>
          </p:nvPr>
        </p:nvSpPr>
        <p:spPr>
          <a:xfrm>
            <a:off x="628560" y="4097880"/>
            <a:ext cx="3848400" cy="2075040"/>
          </a:xfrm>
          <a:prstGeom prst="rect">
            <a:avLst/>
          </a:prstGeom>
        </p:spPr>
        <p:txBody>
          <a:bodyPr wrap="none" lIns="0" tIns="0" rIns="0" bIns="0"/>
          <a:lstStyle/>
          <a:p>
            <a:endParaRPr/>
          </a:p>
        </p:txBody>
      </p:sp>
      <p:sp>
        <p:nvSpPr>
          <p:cNvPr id="54" name="PlaceHolder 4"/>
          <p:cNvSpPr>
            <a:spLocks noGrp="1"/>
          </p:cNvSpPr>
          <p:nvPr>
            <p:ph type="body"/>
          </p:nvPr>
        </p:nvSpPr>
        <p:spPr>
          <a:xfrm>
            <a:off x="4669560" y="1825560"/>
            <a:ext cx="3848400" cy="435096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28560" y="365040"/>
            <a:ext cx="7886520" cy="1325520"/>
          </a:xfrm>
          <a:prstGeom prst="rect">
            <a:avLst/>
          </a:prstGeom>
        </p:spPr>
        <p:txBody>
          <a:bodyPr wrap="none" lIns="0" tIns="0" rIns="0" bIns="0" anchor="ctr"/>
          <a:lstStyle/>
          <a:p>
            <a:endParaRPr/>
          </a:p>
        </p:txBody>
      </p:sp>
      <p:sp>
        <p:nvSpPr>
          <p:cNvPr id="6" name="PlaceHolder 2"/>
          <p:cNvSpPr>
            <a:spLocks noGrp="1"/>
          </p:cNvSpPr>
          <p:nvPr>
            <p:ph type="subTitle"/>
          </p:nvPr>
        </p:nvSpPr>
        <p:spPr>
          <a:xfrm>
            <a:off x="628560" y="1825560"/>
            <a:ext cx="7886520" cy="435132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28560" y="365040"/>
            <a:ext cx="7886520" cy="1325520"/>
          </a:xfrm>
          <a:prstGeom prst="rect">
            <a:avLst/>
          </a:prstGeom>
        </p:spPr>
        <p:txBody>
          <a:bodyPr wrap="none" lIns="0" tIns="0" rIns="0" bIns="0" anchor="ctr"/>
          <a:lstStyle/>
          <a:p>
            <a:endParaRPr/>
          </a:p>
        </p:txBody>
      </p:sp>
      <p:sp>
        <p:nvSpPr>
          <p:cNvPr id="56" name="PlaceHolder 2"/>
          <p:cNvSpPr>
            <a:spLocks noGrp="1"/>
          </p:cNvSpPr>
          <p:nvPr>
            <p:ph type="body"/>
          </p:nvPr>
        </p:nvSpPr>
        <p:spPr>
          <a:xfrm>
            <a:off x="628560" y="1825560"/>
            <a:ext cx="3848400" cy="4350960"/>
          </a:xfrm>
          <a:prstGeom prst="rect">
            <a:avLst/>
          </a:prstGeom>
        </p:spPr>
        <p:txBody>
          <a:bodyPr wrap="none" lIns="0" tIns="0" rIns="0" bIns="0"/>
          <a:lstStyle/>
          <a:p>
            <a:endParaRPr/>
          </a:p>
        </p:txBody>
      </p:sp>
      <p:sp>
        <p:nvSpPr>
          <p:cNvPr id="57" name="PlaceHolder 3"/>
          <p:cNvSpPr>
            <a:spLocks noGrp="1"/>
          </p:cNvSpPr>
          <p:nvPr>
            <p:ph type="body"/>
          </p:nvPr>
        </p:nvSpPr>
        <p:spPr>
          <a:xfrm>
            <a:off x="4669560" y="1825560"/>
            <a:ext cx="3848400" cy="2075040"/>
          </a:xfrm>
          <a:prstGeom prst="rect">
            <a:avLst/>
          </a:prstGeom>
        </p:spPr>
        <p:txBody>
          <a:bodyPr wrap="none" lIns="0" tIns="0" rIns="0" bIns="0"/>
          <a:lstStyle/>
          <a:p>
            <a:endParaRPr/>
          </a:p>
        </p:txBody>
      </p:sp>
      <p:sp>
        <p:nvSpPr>
          <p:cNvPr id="58" name="PlaceHolder 4"/>
          <p:cNvSpPr>
            <a:spLocks noGrp="1"/>
          </p:cNvSpPr>
          <p:nvPr>
            <p:ph type="body"/>
          </p:nvPr>
        </p:nvSpPr>
        <p:spPr>
          <a:xfrm>
            <a:off x="4669560" y="4097880"/>
            <a:ext cx="3848400" cy="207504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28560" y="365040"/>
            <a:ext cx="7886520" cy="1325520"/>
          </a:xfrm>
          <a:prstGeom prst="rect">
            <a:avLst/>
          </a:prstGeom>
        </p:spPr>
        <p:txBody>
          <a:bodyPr wrap="none" lIns="0" tIns="0" rIns="0" bIns="0" anchor="ctr"/>
          <a:lstStyle/>
          <a:p>
            <a:endParaRPr/>
          </a:p>
        </p:txBody>
      </p:sp>
      <p:sp>
        <p:nvSpPr>
          <p:cNvPr id="60" name="PlaceHolder 2"/>
          <p:cNvSpPr>
            <a:spLocks noGrp="1"/>
          </p:cNvSpPr>
          <p:nvPr>
            <p:ph type="body"/>
          </p:nvPr>
        </p:nvSpPr>
        <p:spPr>
          <a:xfrm>
            <a:off x="628560" y="1825560"/>
            <a:ext cx="3848400" cy="2075040"/>
          </a:xfrm>
          <a:prstGeom prst="rect">
            <a:avLst/>
          </a:prstGeom>
        </p:spPr>
        <p:txBody>
          <a:bodyPr wrap="none" lIns="0" tIns="0" rIns="0" bIns="0"/>
          <a:lstStyle/>
          <a:p>
            <a:endParaRPr/>
          </a:p>
        </p:txBody>
      </p:sp>
      <p:sp>
        <p:nvSpPr>
          <p:cNvPr id="61" name="PlaceHolder 3"/>
          <p:cNvSpPr>
            <a:spLocks noGrp="1"/>
          </p:cNvSpPr>
          <p:nvPr>
            <p:ph type="body"/>
          </p:nvPr>
        </p:nvSpPr>
        <p:spPr>
          <a:xfrm>
            <a:off x="4669560" y="1825560"/>
            <a:ext cx="3848400" cy="2075040"/>
          </a:xfrm>
          <a:prstGeom prst="rect">
            <a:avLst/>
          </a:prstGeom>
        </p:spPr>
        <p:txBody>
          <a:bodyPr wrap="none" lIns="0" tIns="0" rIns="0" bIns="0"/>
          <a:lstStyle/>
          <a:p>
            <a:endParaRPr/>
          </a:p>
        </p:txBody>
      </p:sp>
      <p:sp>
        <p:nvSpPr>
          <p:cNvPr id="62" name="PlaceHolder 4"/>
          <p:cNvSpPr>
            <a:spLocks noGrp="1"/>
          </p:cNvSpPr>
          <p:nvPr>
            <p:ph type="body"/>
          </p:nvPr>
        </p:nvSpPr>
        <p:spPr>
          <a:xfrm>
            <a:off x="628560" y="4097880"/>
            <a:ext cx="7886160" cy="207504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28560" y="365040"/>
            <a:ext cx="7886520" cy="1325520"/>
          </a:xfrm>
          <a:prstGeom prst="rect">
            <a:avLst/>
          </a:prstGeom>
        </p:spPr>
        <p:txBody>
          <a:bodyPr wrap="none" lIns="0" tIns="0" rIns="0" bIns="0" anchor="ctr"/>
          <a:lstStyle/>
          <a:p>
            <a:endParaRPr/>
          </a:p>
        </p:txBody>
      </p:sp>
      <p:sp>
        <p:nvSpPr>
          <p:cNvPr id="64" name="PlaceHolder 2"/>
          <p:cNvSpPr>
            <a:spLocks noGrp="1"/>
          </p:cNvSpPr>
          <p:nvPr>
            <p:ph type="body"/>
          </p:nvPr>
        </p:nvSpPr>
        <p:spPr>
          <a:xfrm>
            <a:off x="628560" y="1825560"/>
            <a:ext cx="7886520" cy="2075040"/>
          </a:xfrm>
          <a:prstGeom prst="rect">
            <a:avLst/>
          </a:prstGeom>
        </p:spPr>
        <p:txBody>
          <a:bodyPr wrap="none" lIns="0" tIns="0" rIns="0" bIns="0"/>
          <a:lstStyle/>
          <a:p>
            <a:endParaRPr/>
          </a:p>
        </p:txBody>
      </p:sp>
      <p:sp>
        <p:nvSpPr>
          <p:cNvPr id="65" name="PlaceHolder 3"/>
          <p:cNvSpPr>
            <a:spLocks noGrp="1"/>
          </p:cNvSpPr>
          <p:nvPr>
            <p:ph type="body"/>
          </p:nvPr>
        </p:nvSpPr>
        <p:spPr>
          <a:xfrm>
            <a:off x="628560" y="4097880"/>
            <a:ext cx="7886520" cy="207504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28560" y="365040"/>
            <a:ext cx="7886520" cy="1325520"/>
          </a:xfrm>
          <a:prstGeom prst="rect">
            <a:avLst/>
          </a:prstGeom>
        </p:spPr>
        <p:txBody>
          <a:bodyPr wrap="none" lIns="0" tIns="0" rIns="0" bIns="0" anchor="ctr"/>
          <a:lstStyle/>
          <a:p>
            <a:endParaRPr/>
          </a:p>
        </p:txBody>
      </p:sp>
      <p:sp>
        <p:nvSpPr>
          <p:cNvPr id="67" name="PlaceHolder 2"/>
          <p:cNvSpPr>
            <a:spLocks noGrp="1"/>
          </p:cNvSpPr>
          <p:nvPr>
            <p:ph type="body"/>
          </p:nvPr>
        </p:nvSpPr>
        <p:spPr>
          <a:xfrm>
            <a:off x="628560" y="1825560"/>
            <a:ext cx="3848400" cy="2075040"/>
          </a:xfrm>
          <a:prstGeom prst="rect">
            <a:avLst/>
          </a:prstGeom>
        </p:spPr>
        <p:txBody>
          <a:bodyPr wrap="none" lIns="0" tIns="0" rIns="0" bIns="0"/>
          <a:lstStyle/>
          <a:p>
            <a:endParaRPr/>
          </a:p>
        </p:txBody>
      </p:sp>
      <p:sp>
        <p:nvSpPr>
          <p:cNvPr id="68" name="PlaceHolder 3"/>
          <p:cNvSpPr>
            <a:spLocks noGrp="1"/>
          </p:cNvSpPr>
          <p:nvPr>
            <p:ph type="body"/>
          </p:nvPr>
        </p:nvSpPr>
        <p:spPr>
          <a:xfrm>
            <a:off x="4669560" y="1825560"/>
            <a:ext cx="3848400" cy="2075040"/>
          </a:xfrm>
          <a:prstGeom prst="rect">
            <a:avLst/>
          </a:prstGeom>
        </p:spPr>
        <p:txBody>
          <a:bodyPr wrap="none" lIns="0" tIns="0" rIns="0" bIns="0"/>
          <a:lstStyle/>
          <a:p>
            <a:endParaRPr/>
          </a:p>
        </p:txBody>
      </p:sp>
      <p:sp>
        <p:nvSpPr>
          <p:cNvPr id="69" name="PlaceHolder 4"/>
          <p:cNvSpPr>
            <a:spLocks noGrp="1"/>
          </p:cNvSpPr>
          <p:nvPr>
            <p:ph type="body"/>
          </p:nvPr>
        </p:nvSpPr>
        <p:spPr>
          <a:xfrm>
            <a:off x="4669560" y="4097880"/>
            <a:ext cx="3848400" cy="2075040"/>
          </a:xfrm>
          <a:prstGeom prst="rect">
            <a:avLst/>
          </a:prstGeom>
        </p:spPr>
        <p:txBody>
          <a:bodyPr wrap="none" lIns="0" tIns="0" rIns="0" bIns="0"/>
          <a:lstStyle/>
          <a:p>
            <a:endParaRPr/>
          </a:p>
        </p:txBody>
      </p:sp>
      <p:sp>
        <p:nvSpPr>
          <p:cNvPr id="70" name="PlaceHolder 5"/>
          <p:cNvSpPr>
            <a:spLocks noGrp="1"/>
          </p:cNvSpPr>
          <p:nvPr>
            <p:ph type="body"/>
          </p:nvPr>
        </p:nvSpPr>
        <p:spPr>
          <a:xfrm>
            <a:off x="628560" y="4097880"/>
            <a:ext cx="3848400" cy="207504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28560" y="365040"/>
            <a:ext cx="7886520" cy="1325520"/>
          </a:xfrm>
          <a:prstGeom prst="rect">
            <a:avLst/>
          </a:prstGeom>
        </p:spPr>
        <p:txBody>
          <a:bodyPr wrap="none" lIns="0" tIns="0" rIns="0" bIns="0" anchor="ctr"/>
          <a:lstStyle/>
          <a:p>
            <a:endParaRPr/>
          </a:p>
        </p:txBody>
      </p:sp>
      <p:sp>
        <p:nvSpPr>
          <p:cNvPr id="72" name="PlaceHolder 2"/>
          <p:cNvSpPr>
            <a:spLocks noGrp="1"/>
          </p:cNvSpPr>
          <p:nvPr>
            <p:ph type="body"/>
          </p:nvPr>
        </p:nvSpPr>
        <p:spPr>
          <a:xfrm>
            <a:off x="628560" y="1825560"/>
            <a:ext cx="3848400" cy="2075040"/>
          </a:xfrm>
          <a:prstGeom prst="rect">
            <a:avLst/>
          </a:prstGeom>
        </p:spPr>
        <p:txBody>
          <a:bodyPr wrap="none" lIns="0" tIns="0" rIns="0" bIns="0"/>
          <a:lstStyle/>
          <a:p>
            <a:endParaRPr/>
          </a:p>
        </p:txBody>
      </p:sp>
      <p:sp>
        <p:nvSpPr>
          <p:cNvPr id="73" name="PlaceHolder 3"/>
          <p:cNvSpPr>
            <a:spLocks noGrp="1"/>
          </p:cNvSpPr>
          <p:nvPr>
            <p:ph type="body"/>
          </p:nvPr>
        </p:nvSpPr>
        <p:spPr>
          <a:xfrm>
            <a:off x="4669560" y="1825560"/>
            <a:ext cx="3848400" cy="2075040"/>
          </a:xfrm>
          <a:prstGeom prst="rect">
            <a:avLst/>
          </a:prstGeom>
        </p:spPr>
        <p:txBody>
          <a:bodyPr wrap="none" lIns="0" tIns="0" rIns="0" bIns="0"/>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28560" y="365040"/>
            <a:ext cx="7886520" cy="1325520"/>
          </a:xfrm>
          <a:prstGeom prst="rect">
            <a:avLst/>
          </a:prstGeom>
        </p:spPr>
        <p:txBody>
          <a:bodyPr wrap="none" lIns="0" tIns="0" rIns="0" bIns="0" anchor="ctr"/>
          <a:lstStyle/>
          <a:p>
            <a:endParaRPr/>
          </a:p>
        </p:txBody>
      </p:sp>
      <p:sp>
        <p:nvSpPr>
          <p:cNvPr id="8" name="PlaceHolder 2"/>
          <p:cNvSpPr>
            <a:spLocks noGrp="1"/>
          </p:cNvSpPr>
          <p:nvPr>
            <p:ph type="body"/>
          </p:nvPr>
        </p:nvSpPr>
        <p:spPr>
          <a:xfrm>
            <a:off x="628560" y="1825560"/>
            <a:ext cx="7886520" cy="435096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28560" y="365040"/>
            <a:ext cx="7886520" cy="1325520"/>
          </a:xfrm>
          <a:prstGeom prst="rect">
            <a:avLst/>
          </a:prstGeom>
        </p:spPr>
        <p:txBody>
          <a:bodyPr wrap="none" lIns="0" tIns="0" rIns="0" bIns="0" anchor="ctr"/>
          <a:lstStyle/>
          <a:p>
            <a:endParaRPr/>
          </a:p>
        </p:txBody>
      </p:sp>
      <p:sp>
        <p:nvSpPr>
          <p:cNvPr id="10" name="PlaceHolder 2"/>
          <p:cNvSpPr>
            <a:spLocks noGrp="1"/>
          </p:cNvSpPr>
          <p:nvPr>
            <p:ph type="body"/>
          </p:nvPr>
        </p:nvSpPr>
        <p:spPr>
          <a:xfrm>
            <a:off x="628560" y="1825560"/>
            <a:ext cx="3848400" cy="4350960"/>
          </a:xfrm>
          <a:prstGeom prst="rect">
            <a:avLst/>
          </a:prstGeom>
        </p:spPr>
        <p:txBody>
          <a:bodyPr wrap="none" lIns="0" tIns="0" rIns="0" bIns="0"/>
          <a:lstStyle/>
          <a:p>
            <a:endParaRPr/>
          </a:p>
        </p:txBody>
      </p:sp>
      <p:sp>
        <p:nvSpPr>
          <p:cNvPr id="11" name="PlaceHolder 3"/>
          <p:cNvSpPr>
            <a:spLocks noGrp="1"/>
          </p:cNvSpPr>
          <p:nvPr>
            <p:ph type="body"/>
          </p:nvPr>
        </p:nvSpPr>
        <p:spPr>
          <a:xfrm>
            <a:off x="4669560" y="1825560"/>
            <a:ext cx="3848400" cy="435096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28560" y="365040"/>
            <a:ext cx="7886520" cy="132552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28560" y="365040"/>
            <a:ext cx="7886520" cy="581148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28560" y="365040"/>
            <a:ext cx="7886520" cy="1325520"/>
          </a:xfrm>
          <a:prstGeom prst="rect">
            <a:avLst/>
          </a:prstGeom>
        </p:spPr>
        <p:txBody>
          <a:bodyPr wrap="none" lIns="0" tIns="0" rIns="0" bIns="0" anchor="ctr"/>
          <a:lstStyle/>
          <a:p>
            <a:endParaRPr/>
          </a:p>
        </p:txBody>
      </p:sp>
      <p:sp>
        <p:nvSpPr>
          <p:cNvPr id="15" name="PlaceHolder 2"/>
          <p:cNvSpPr>
            <a:spLocks noGrp="1"/>
          </p:cNvSpPr>
          <p:nvPr>
            <p:ph type="body"/>
          </p:nvPr>
        </p:nvSpPr>
        <p:spPr>
          <a:xfrm>
            <a:off x="628560" y="1825560"/>
            <a:ext cx="3848400" cy="2075040"/>
          </a:xfrm>
          <a:prstGeom prst="rect">
            <a:avLst/>
          </a:prstGeom>
        </p:spPr>
        <p:txBody>
          <a:bodyPr wrap="none" lIns="0" tIns="0" rIns="0" bIns="0"/>
          <a:lstStyle/>
          <a:p>
            <a:endParaRPr/>
          </a:p>
        </p:txBody>
      </p:sp>
      <p:sp>
        <p:nvSpPr>
          <p:cNvPr id="16" name="PlaceHolder 3"/>
          <p:cNvSpPr>
            <a:spLocks noGrp="1"/>
          </p:cNvSpPr>
          <p:nvPr>
            <p:ph type="body"/>
          </p:nvPr>
        </p:nvSpPr>
        <p:spPr>
          <a:xfrm>
            <a:off x="628560" y="4097880"/>
            <a:ext cx="3848400" cy="2075040"/>
          </a:xfrm>
          <a:prstGeom prst="rect">
            <a:avLst/>
          </a:prstGeom>
        </p:spPr>
        <p:txBody>
          <a:bodyPr wrap="none" lIns="0" tIns="0" rIns="0" bIns="0"/>
          <a:lstStyle/>
          <a:p>
            <a:endParaRPr/>
          </a:p>
        </p:txBody>
      </p:sp>
      <p:sp>
        <p:nvSpPr>
          <p:cNvPr id="17" name="PlaceHolder 4"/>
          <p:cNvSpPr>
            <a:spLocks noGrp="1"/>
          </p:cNvSpPr>
          <p:nvPr>
            <p:ph type="body"/>
          </p:nvPr>
        </p:nvSpPr>
        <p:spPr>
          <a:xfrm>
            <a:off x="4669560" y="1825560"/>
            <a:ext cx="3848400" cy="435096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28560" y="365040"/>
            <a:ext cx="7886520" cy="1325520"/>
          </a:xfrm>
          <a:prstGeom prst="rect">
            <a:avLst/>
          </a:prstGeom>
        </p:spPr>
        <p:txBody>
          <a:bodyPr wrap="none" lIns="0" tIns="0" rIns="0" bIns="0" anchor="ctr"/>
          <a:lstStyle/>
          <a:p>
            <a:endParaRPr/>
          </a:p>
        </p:txBody>
      </p:sp>
      <p:sp>
        <p:nvSpPr>
          <p:cNvPr id="19" name="PlaceHolder 2"/>
          <p:cNvSpPr>
            <a:spLocks noGrp="1"/>
          </p:cNvSpPr>
          <p:nvPr>
            <p:ph type="body"/>
          </p:nvPr>
        </p:nvSpPr>
        <p:spPr>
          <a:xfrm>
            <a:off x="628560" y="1825560"/>
            <a:ext cx="3848400" cy="4350960"/>
          </a:xfrm>
          <a:prstGeom prst="rect">
            <a:avLst/>
          </a:prstGeom>
        </p:spPr>
        <p:txBody>
          <a:bodyPr wrap="none" lIns="0" tIns="0" rIns="0" bIns="0"/>
          <a:lstStyle/>
          <a:p>
            <a:endParaRPr/>
          </a:p>
        </p:txBody>
      </p:sp>
      <p:sp>
        <p:nvSpPr>
          <p:cNvPr id="20" name="PlaceHolder 3"/>
          <p:cNvSpPr>
            <a:spLocks noGrp="1"/>
          </p:cNvSpPr>
          <p:nvPr>
            <p:ph type="body"/>
          </p:nvPr>
        </p:nvSpPr>
        <p:spPr>
          <a:xfrm>
            <a:off x="4669560" y="1825560"/>
            <a:ext cx="3848400" cy="2075040"/>
          </a:xfrm>
          <a:prstGeom prst="rect">
            <a:avLst/>
          </a:prstGeom>
        </p:spPr>
        <p:txBody>
          <a:bodyPr wrap="none" lIns="0" tIns="0" rIns="0" bIns="0"/>
          <a:lstStyle/>
          <a:p>
            <a:endParaRPr/>
          </a:p>
        </p:txBody>
      </p:sp>
      <p:sp>
        <p:nvSpPr>
          <p:cNvPr id="21" name="PlaceHolder 4"/>
          <p:cNvSpPr>
            <a:spLocks noGrp="1"/>
          </p:cNvSpPr>
          <p:nvPr>
            <p:ph type="body"/>
          </p:nvPr>
        </p:nvSpPr>
        <p:spPr>
          <a:xfrm>
            <a:off x="4669560" y="4097880"/>
            <a:ext cx="3848400" cy="20750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28560" y="365040"/>
            <a:ext cx="7886520" cy="1325520"/>
          </a:xfrm>
          <a:prstGeom prst="rect">
            <a:avLst/>
          </a:prstGeom>
        </p:spPr>
        <p:txBody>
          <a:bodyPr wrap="none" lIns="0" tIns="0" rIns="0" bIns="0" anchor="ctr"/>
          <a:lstStyle/>
          <a:p>
            <a:endParaRPr/>
          </a:p>
        </p:txBody>
      </p:sp>
      <p:sp>
        <p:nvSpPr>
          <p:cNvPr id="23" name="PlaceHolder 2"/>
          <p:cNvSpPr>
            <a:spLocks noGrp="1"/>
          </p:cNvSpPr>
          <p:nvPr>
            <p:ph type="body"/>
          </p:nvPr>
        </p:nvSpPr>
        <p:spPr>
          <a:xfrm>
            <a:off x="628560" y="1825560"/>
            <a:ext cx="3848400" cy="2075040"/>
          </a:xfrm>
          <a:prstGeom prst="rect">
            <a:avLst/>
          </a:prstGeom>
        </p:spPr>
        <p:txBody>
          <a:bodyPr wrap="none" lIns="0" tIns="0" rIns="0" bIns="0"/>
          <a:lstStyle/>
          <a:p>
            <a:endParaRPr/>
          </a:p>
        </p:txBody>
      </p:sp>
      <p:sp>
        <p:nvSpPr>
          <p:cNvPr id="24" name="PlaceHolder 3"/>
          <p:cNvSpPr>
            <a:spLocks noGrp="1"/>
          </p:cNvSpPr>
          <p:nvPr>
            <p:ph type="body"/>
          </p:nvPr>
        </p:nvSpPr>
        <p:spPr>
          <a:xfrm>
            <a:off x="4669560" y="1825560"/>
            <a:ext cx="3848400" cy="2075040"/>
          </a:xfrm>
          <a:prstGeom prst="rect">
            <a:avLst/>
          </a:prstGeom>
        </p:spPr>
        <p:txBody>
          <a:bodyPr wrap="none" lIns="0" tIns="0" rIns="0" bIns="0"/>
          <a:lstStyle/>
          <a:p>
            <a:endParaRPr/>
          </a:p>
        </p:txBody>
      </p:sp>
      <p:sp>
        <p:nvSpPr>
          <p:cNvPr id="25" name="PlaceHolder 4"/>
          <p:cNvSpPr>
            <a:spLocks noGrp="1"/>
          </p:cNvSpPr>
          <p:nvPr>
            <p:ph type="body"/>
          </p:nvPr>
        </p:nvSpPr>
        <p:spPr>
          <a:xfrm>
            <a:off x="628560" y="4097880"/>
            <a:ext cx="7886160" cy="20750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1122480"/>
            <a:ext cx="7772040" cy="2387160"/>
          </a:xfrm>
          <a:prstGeom prst="rect">
            <a:avLst/>
          </a:prstGeom>
        </p:spPr>
        <p:txBody>
          <a:bodyPr anchor="b"/>
          <a:lstStyle/>
          <a:p>
            <a:pPr>
              <a:lnSpc>
                <a:spcPct val="90000"/>
              </a:lnSpc>
            </a:pPr>
            <a:r>
              <a:rPr lang="zh-CN" sz="6000">
                <a:solidFill>
                  <a:srgbClr val="000000"/>
                </a:solidFill>
                <a:latin typeface="Calibri Light"/>
              </a:rPr>
              <a:t>Click to edit the title text format单击此处编辑母版标题样式</a:t>
            </a:r>
            <a:endParaRPr/>
          </a:p>
        </p:txBody>
      </p:sp>
      <p:sp>
        <p:nvSpPr>
          <p:cNvPr id="6" name="PlaceHolder 2"/>
          <p:cNvSpPr>
            <a:spLocks noGrp="1"/>
          </p:cNvSpPr>
          <p:nvPr>
            <p:ph type="dt"/>
          </p:nvPr>
        </p:nvSpPr>
        <p:spPr>
          <a:xfrm>
            <a:off x="0" y="0"/>
            <a:ext cx="0" cy="0"/>
          </a:xfrm>
          <a:prstGeom prst="rect">
            <a:avLst/>
          </a:prstGeom>
        </p:spPr>
        <p:txBody>
          <a:bodyPr lIns="90000" tIns="45000" rIns="90000" bIns="45000"/>
          <a:lstStyle/>
          <a:p>
            <a:pPr>
              <a:lnSpc>
                <a:spcPct val="100000"/>
              </a:lnSpc>
            </a:pPr>
            <a:r>
              <a:rPr lang="en-US">
                <a:solidFill>
                  <a:srgbClr val="000000"/>
                </a:solidFill>
                <a:latin typeface="Calibri"/>
              </a:rPr>
              <a:t>2/25/15</a:t>
            </a:r>
            <a:endParaRPr/>
          </a:p>
        </p:txBody>
      </p:sp>
      <p:sp>
        <p:nvSpPr>
          <p:cNvPr id="2" name="PlaceHolder 3"/>
          <p:cNvSpPr>
            <a:spLocks noGrp="1"/>
          </p:cNvSpPr>
          <p:nvPr>
            <p:ph type="ftr"/>
          </p:nvPr>
        </p:nvSpPr>
        <p:spPr>
          <a:xfrm>
            <a:off x="0" y="0"/>
            <a:ext cx="0" cy="0"/>
          </a:xfrm>
          <a:prstGeom prst="rect">
            <a:avLst/>
          </a:prstGeom>
        </p:spPr>
        <p:txBody>
          <a:bodyPr lIns="90000" tIns="45000" rIns="90000" bIns="45000"/>
          <a:lstStyle/>
          <a:p>
            <a:endParaRPr/>
          </a:p>
        </p:txBody>
      </p:sp>
      <p:sp>
        <p:nvSpPr>
          <p:cNvPr id="3" name="PlaceHolder 4"/>
          <p:cNvSpPr>
            <a:spLocks noGrp="1"/>
          </p:cNvSpPr>
          <p:nvPr>
            <p:ph type="sldNum"/>
          </p:nvPr>
        </p:nvSpPr>
        <p:spPr>
          <a:xfrm>
            <a:off x="0" y="0"/>
            <a:ext cx="0" cy="0"/>
          </a:xfrm>
          <a:prstGeom prst="rect">
            <a:avLst/>
          </a:prstGeom>
        </p:spPr>
        <p:txBody>
          <a:bodyPr lIns="90000" tIns="45000" rIns="90000" bIns="45000"/>
          <a:lstStyle/>
          <a:p>
            <a:pPr>
              <a:lnSpc>
                <a:spcPct val="100000"/>
              </a:lnSpc>
            </a:pPr>
            <a:fld id="{C18111B1-4131-41A1-A1F1-1161115131B1}" type="slidenum">
              <a:rPr lang="en-US">
                <a:solidFill>
                  <a:srgbClr val="000000"/>
                </a:solidFill>
                <a:latin typeface="Calibri"/>
              </a:rPr>
              <a:t>‹#›</a:t>
            </a:fld>
            <a:endParaRPr/>
          </a:p>
        </p:txBody>
      </p:sp>
      <p:sp>
        <p:nvSpPr>
          <p:cNvPr id="4" name="PlaceHolder 5"/>
          <p:cNvSpPr>
            <a:spLocks noGrp="1"/>
          </p:cNvSpPr>
          <p:nvPr>
            <p:ph type="body"/>
          </p:nvPr>
        </p:nvSpPr>
        <p:spPr>
          <a:xfrm>
            <a:off x="457200" y="1604520"/>
            <a:ext cx="8046360" cy="3977280"/>
          </a:xfrm>
          <a:prstGeom prst="rect">
            <a:avLst/>
          </a:prstGeom>
        </p:spPr>
        <p:txBody>
          <a:bodyPr wrap="none" lIns="0" tIns="0" rIns="0" bIns="0"/>
          <a:lstStyle/>
          <a:p>
            <a:pPr>
              <a:buSzPct val="45000"/>
              <a:buFont typeface="StarSymbol"/>
              <a:buChar char=""/>
            </a:pPr>
            <a:r>
              <a:rPr lang="zh-CN"/>
              <a:t>Click to edit the outline text format</a:t>
            </a:r>
            <a:endParaRPr/>
          </a:p>
          <a:p>
            <a:pPr lvl="1">
              <a:buSzPct val="75000"/>
              <a:buFont typeface="StarSymbol"/>
              <a:buChar char=""/>
            </a:pPr>
            <a:r>
              <a:rPr lang="zh-CN"/>
              <a:t>Second Outline Level</a:t>
            </a:r>
            <a:endParaRPr/>
          </a:p>
          <a:p>
            <a:pPr lvl="2">
              <a:buSzPct val="45000"/>
              <a:buFont typeface="StarSymbol"/>
              <a:buChar char=""/>
            </a:pPr>
            <a:r>
              <a:rPr lang="zh-CN"/>
              <a:t>Third Outline Level</a:t>
            </a:r>
            <a:endParaRPr/>
          </a:p>
          <a:p>
            <a:pPr lvl="3">
              <a:buSzPct val="75000"/>
              <a:buFont typeface="StarSymbol"/>
              <a:buChar char=""/>
            </a:pPr>
            <a:r>
              <a:rPr lang="zh-CN"/>
              <a:t>Fourth Outline Level</a:t>
            </a:r>
            <a:endParaRPr/>
          </a:p>
          <a:p>
            <a:pPr lvl="4">
              <a:buSzPct val="45000"/>
              <a:buFont typeface="StarSymbol"/>
              <a:buChar char=""/>
            </a:pPr>
            <a:r>
              <a:rPr lang="zh-CN"/>
              <a:t>Fifth Outline Level</a:t>
            </a:r>
            <a:endParaRPr/>
          </a:p>
          <a:p>
            <a:pPr lvl="5">
              <a:buSzPct val="45000"/>
              <a:buFont typeface="StarSymbol"/>
              <a:buChar char=""/>
            </a:pPr>
            <a:r>
              <a:rPr lang="zh-CN"/>
              <a:t>Sixth Outline Level</a:t>
            </a:r>
            <a:endParaRPr/>
          </a:p>
          <a:p>
            <a:pPr lvl="6">
              <a:buSzPct val="45000"/>
              <a:buFont typeface="StarSymbol"/>
              <a:buChar char=""/>
            </a:pPr>
            <a:r>
              <a:rPr lang="zh-C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628560" y="365040"/>
            <a:ext cx="7886520" cy="1325160"/>
          </a:xfrm>
          <a:prstGeom prst="rect">
            <a:avLst/>
          </a:prstGeom>
        </p:spPr>
        <p:txBody>
          <a:bodyPr anchor="ctr"/>
          <a:lstStyle/>
          <a:p>
            <a:pPr>
              <a:lnSpc>
                <a:spcPct val="90000"/>
              </a:lnSpc>
            </a:pPr>
            <a:r>
              <a:rPr lang="zh-CN" sz="4400">
                <a:solidFill>
                  <a:srgbClr val="000000"/>
                </a:solidFill>
                <a:latin typeface="Calibri Light"/>
              </a:rPr>
              <a:t>Click to edit the title text format单击此处编辑母版标题样式</a:t>
            </a:r>
            <a:endParaRPr/>
          </a:p>
        </p:txBody>
      </p:sp>
      <p:sp>
        <p:nvSpPr>
          <p:cNvPr id="38" name="PlaceHolder 2"/>
          <p:cNvSpPr>
            <a:spLocks noGrp="1"/>
          </p:cNvSpPr>
          <p:nvPr>
            <p:ph type="body"/>
          </p:nvPr>
        </p:nvSpPr>
        <p:spPr>
          <a:xfrm>
            <a:off x="628560" y="1825560"/>
            <a:ext cx="7886520" cy="4350960"/>
          </a:xfrm>
          <a:prstGeom prst="rect">
            <a:avLst/>
          </a:prstGeom>
        </p:spPr>
        <p:txBody>
          <a:bodyPr/>
          <a:lstStyle/>
          <a:p>
            <a:pPr>
              <a:buSzPct val="45000"/>
              <a:buFont typeface="StarSymbol"/>
              <a:buChar char=""/>
            </a:pPr>
            <a:r>
              <a:rPr lang="zh-CN" sz="2800">
                <a:solidFill>
                  <a:srgbClr val="000000"/>
                </a:solidFill>
                <a:latin typeface="Calibri"/>
              </a:rPr>
              <a:t>Click to edit the outline text format</a:t>
            </a:r>
            <a:endParaRPr/>
          </a:p>
          <a:p>
            <a:pPr lvl="1">
              <a:buSzPct val="75000"/>
              <a:buFont typeface="StarSymbol"/>
              <a:buChar char=""/>
            </a:pPr>
            <a:r>
              <a:rPr lang="zh-CN" sz="2800">
                <a:solidFill>
                  <a:srgbClr val="000000"/>
                </a:solidFill>
                <a:latin typeface="Calibri"/>
              </a:rPr>
              <a:t>Second Outline Level</a:t>
            </a:r>
            <a:endParaRPr/>
          </a:p>
          <a:p>
            <a:pPr lvl="2">
              <a:buSzPct val="45000"/>
              <a:buFont typeface="StarSymbol"/>
              <a:buChar char=""/>
            </a:pPr>
            <a:r>
              <a:rPr lang="zh-CN" sz="2800">
                <a:solidFill>
                  <a:srgbClr val="000000"/>
                </a:solidFill>
                <a:latin typeface="Calibri"/>
              </a:rPr>
              <a:t>Third Outline Level</a:t>
            </a:r>
            <a:endParaRPr/>
          </a:p>
          <a:p>
            <a:pPr lvl="3">
              <a:buSzPct val="75000"/>
              <a:buFont typeface="StarSymbol"/>
              <a:buChar char=""/>
            </a:pPr>
            <a:r>
              <a:rPr lang="zh-CN" sz="2800">
                <a:solidFill>
                  <a:srgbClr val="000000"/>
                </a:solidFill>
                <a:latin typeface="Calibri"/>
              </a:rPr>
              <a:t>Fourth Outline Level</a:t>
            </a:r>
            <a:endParaRPr/>
          </a:p>
          <a:p>
            <a:pPr lvl="4">
              <a:buSzPct val="45000"/>
              <a:buFont typeface="StarSymbol"/>
              <a:buChar char=""/>
            </a:pPr>
            <a:r>
              <a:rPr lang="zh-CN" sz="2800">
                <a:solidFill>
                  <a:srgbClr val="000000"/>
                </a:solidFill>
                <a:latin typeface="Calibri"/>
              </a:rPr>
              <a:t>Fifth Outline Level</a:t>
            </a:r>
            <a:endParaRPr/>
          </a:p>
          <a:p>
            <a:pPr lvl="5">
              <a:buSzPct val="45000"/>
              <a:buFont typeface="StarSymbol"/>
              <a:buChar char=""/>
            </a:pPr>
            <a:r>
              <a:rPr lang="zh-CN" sz="2800">
                <a:solidFill>
                  <a:srgbClr val="000000"/>
                </a:solidFill>
                <a:latin typeface="Calibri"/>
              </a:rPr>
              <a:t>Sixth Outline Level</a:t>
            </a:r>
            <a:endParaRPr/>
          </a:p>
          <a:p>
            <a:pPr>
              <a:lnSpc>
                <a:spcPct val="100000"/>
              </a:lnSpc>
              <a:buFont typeface="Arial"/>
              <a:buChar char="•"/>
            </a:pPr>
            <a:r>
              <a:rPr lang="zh-CN" sz="2800">
                <a:solidFill>
                  <a:srgbClr val="000000"/>
                </a:solidFill>
                <a:latin typeface="Calibri"/>
              </a:rPr>
              <a:t>Seventh Outline Level单击此处编辑母版文本样式</a:t>
            </a:r>
            <a:endParaRPr/>
          </a:p>
          <a:p>
            <a:pPr lvl="1">
              <a:lnSpc>
                <a:spcPct val="100000"/>
              </a:lnSpc>
              <a:buFont typeface="Arial"/>
              <a:buChar char="•"/>
            </a:pPr>
            <a:r>
              <a:rPr lang="zh-CN" sz="2400">
                <a:solidFill>
                  <a:srgbClr val="000000"/>
                </a:solidFill>
                <a:latin typeface="Calibri"/>
              </a:rPr>
              <a:t>第二级</a:t>
            </a:r>
            <a:endParaRPr/>
          </a:p>
          <a:p>
            <a:pPr lvl="1">
              <a:buFont typeface="Arial"/>
              <a:buChar char="•"/>
            </a:pPr>
            <a:r>
              <a:rPr lang="zh-CN" sz="2000">
                <a:solidFill>
                  <a:srgbClr val="000000"/>
                </a:solidFill>
                <a:latin typeface="Calibri"/>
              </a:rPr>
              <a:t>第三级</a:t>
            </a:r>
            <a:endParaRPr/>
          </a:p>
          <a:p>
            <a:pPr lvl="2">
              <a:buFont typeface="Arial"/>
              <a:buChar char="•"/>
            </a:pPr>
            <a:r>
              <a:rPr lang="zh-CN">
                <a:solidFill>
                  <a:srgbClr val="000000"/>
                </a:solidFill>
                <a:latin typeface="Calibri"/>
              </a:rPr>
              <a:t>第四级</a:t>
            </a:r>
            <a:endParaRPr/>
          </a:p>
          <a:p>
            <a:pPr lvl="3">
              <a:buFont typeface="Arial"/>
              <a:buChar char="•"/>
            </a:pPr>
            <a:r>
              <a:rPr lang="zh-CN">
                <a:solidFill>
                  <a:srgbClr val="000000"/>
                </a:solidFill>
                <a:latin typeface="Calibri"/>
              </a:rPr>
              <a:t>第五级</a:t>
            </a:r>
            <a:endParaRPr/>
          </a:p>
        </p:txBody>
      </p:sp>
      <p:sp>
        <p:nvSpPr>
          <p:cNvPr id="39" name="PlaceHolder 3"/>
          <p:cNvSpPr>
            <a:spLocks noGrp="1"/>
          </p:cNvSpPr>
          <p:nvPr>
            <p:ph type="dt"/>
          </p:nvPr>
        </p:nvSpPr>
        <p:spPr>
          <a:xfrm>
            <a:off x="0" y="0"/>
            <a:ext cx="0" cy="0"/>
          </a:xfrm>
          <a:prstGeom prst="rect">
            <a:avLst/>
          </a:prstGeom>
        </p:spPr>
        <p:txBody>
          <a:bodyPr lIns="90000" tIns="45000" rIns="90000" bIns="45000"/>
          <a:lstStyle/>
          <a:p>
            <a:pPr>
              <a:lnSpc>
                <a:spcPct val="100000"/>
              </a:lnSpc>
            </a:pPr>
            <a:r>
              <a:rPr lang="en-US">
                <a:solidFill>
                  <a:srgbClr val="000000"/>
                </a:solidFill>
                <a:latin typeface="Calibri"/>
              </a:rPr>
              <a:t>2/25/15</a:t>
            </a:r>
            <a:endParaRPr/>
          </a:p>
        </p:txBody>
      </p:sp>
      <p:sp>
        <p:nvSpPr>
          <p:cNvPr id="40" name="PlaceHolder 4"/>
          <p:cNvSpPr>
            <a:spLocks noGrp="1"/>
          </p:cNvSpPr>
          <p:nvPr>
            <p:ph type="ftr"/>
          </p:nvPr>
        </p:nvSpPr>
        <p:spPr>
          <a:xfrm>
            <a:off x="0" y="0"/>
            <a:ext cx="0" cy="0"/>
          </a:xfrm>
          <a:prstGeom prst="rect">
            <a:avLst/>
          </a:prstGeom>
        </p:spPr>
        <p:txBody>
          <a:bodyPr lIns="90000" tIns="45000" rIns="90000" bIns="45000"/>
          <a:lstStyle/>
          <a:p>
            <a:endParaRPr/>
          </a:p>
        </p:txBody>
      </p:sp>
      <p:sp>
        <p:nvSpPr>
          <p:cNvPr id="41" name="PlaceHolder 5"/>
          <p:cNvSpPr>
            <a:spLocks noGrp="1"/>
          </p:cNvSpPr>
          <p:nvPr>
            <p:ph type="sldNum"/>
          </p:nvPr>
        </p:nvSpPr>
        <p:spPr>
          <a:xfrm>
            <a:off x="0" y="0"/>
            <a:ext cx="0" cy="0"/>
          </a:xfrm>
          <a:prstGeom prst="rect">
            <a:avLst/>
          </a:prstGeom>
        </p:spPr>
        <p:txBody>
          <a:bodyPr lIns="90000" tIns="45000" rIns="90000" bIns="45000"/>
          <a:lstStyle/>
          <a:p>
            <a:pPr>
              <a:lnSpc>
                <a:spcPct val="100000"/>
              </a:lnSpc>
            </a:pPr>
            <a:fld id="{910161C1-5141-41D1-9111-41B1B1E1E151}" type="slidenum">
              <a:rPr lang="en-US">
                <a:solidFill>
                  <a:srgbClr val="000000"/>
                </a:solidFill>
                <a:latin typeface="Calibri"/>
              </a:r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cs.gmu.edu/cne/modules/ipc/aqua/producer.html"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hyperlink" Target="http://www.dailyfreecode.com/code/producer-consumer-problem-thread-1105.aspx"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hyperlink" Target="http://www.installsetupconfig.com/win32programming/threadprocesssynchronizationapis11_29.html"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1"/>
          <p:cNvSpPr txBox="1"/>
          <p:nvPr/>
        </p:nvSpPr>
        <p:spPr>
          <a:xfrm>
            <a:off x="685800" y="1122480"/>
            <a:ext cx="7772040" cy="2387160"/>
          </a:xfrm>
          <a:prstGeom prst="rect">
            <a:avLst/>
          </a:prstGeom>
        </p:spPr>
        <p:txBody>
          <a:bodyPr anchor="b"/>
          <a:lstStyle/>
          <a:p>
            <a:pPr algn="ctr">
              <a:lnSpc>
                <a:spcPct val="90000"/>
              </a:lnSpc>
            </a:pPr>
            <a:r>
              <a:rPr lang="zh-CN" sz="6000" dirty="0">
                <a:solidFill>
                  <a:srgbClr val="000000"/>
                </a:solidFill>
                <a:latin typeface="Calibri Light"/>
              </a:rPr>
              <a:t>Introduction to Systems Programming and Operating Systems</a:t>
            </a:r>
            <a:endParaRPr dirty="0"/>
          </a:p>
        </p:txBody>
      </p:sp>
      <p:sp>
        <p:nvSpPr>
          <p:cNvPr id="75" name="TextShape 2"/>
          <p:cNvSpPr txBox="1"/>
          <p:nvPr/>
        </p:nvSpPr>
        <p:spPr>
          <a:xfrm>
            <a:off x="1143000" y="3602160"/>
            <a:ext cx="6857640" cy="1655280"/>
          </a:xfrm>
          <a:prstGeom prst="rect">
            <a:avLst/>
          </a:prstGeom>
        </p:spPr>
        <p:txBody>
          <a:bodyPr/>
          <a:lstStyle/>
          <a:p>
            <a:pPr algn="ctr">
              <a:lnSpc>
                <a:spcPct val="100000"/>
              </a:lnSpc>
            </a:pPr>
            <a:r>
              <a:rPr lang="en-US" sz="2400" dirty="0">
                <a:solidFill>
                  <a:srgbClr val="000000"/>
                </a:solidFill>
                <a:latin typeface="Calibri"/>
              </a:rPr>
              <a:t>Project 3</a:t>
            </a:r>
            <a:endParaRPr dirty="0"/>
          </a:p>
          <a:p>
            <a:pPr algn="ctr">
              <a:lnSpc>
                <a:spcPct val="100000"/>
              </a:lnSpc>
            </a:pPr>
            <a:r>
              <a:rPr lang="en-US" sz="2400" dirty="0">
                <a:solidFill>
                  <a:srgbClr val="000000"/>
                </a:solidFill>
                <a:latin typeface="Calibri"/>
              </a:rPr>
              <a:t>Dawei Li</a:t>
            </a:r>
            <a:endParaRPr dirty="0"/>
          </a:p>
          <a:p>
            <a:pPr algn="ctr">
              <a:lnSpc>
                <a:spcPct val="100000"/>
              </a:lnSpc>
            </a:pPr>
            <a:r>
              <a:rPr lang="en-US" sz="2400" dirty="0" smtClean="0">
                <a:solidFill>
                  <a:srgbClr val="000000"/>
                </a:solidFill>
                <a:latin typeface="Calibri"/>
              </a:rPr>
              <a:t>Feb. 25, 2015</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628560" y="365040"/>
            <a:ext cx="7886520" cy="1325160"/>
          </a:xfrm>
          <a:prstGeom prst="rect">
            <a:avLst/>
          </a:prstGeom>
        </p:spPr>
        <p:txBody>
          <a:bodyPr anchor="ctr"/>
          <a:lstStyle/>
          <a:p>
            <a:pPr>
              <a:lnSpc>
                <a:spcPct val="90000"/>
              </a:lnSpc>
            </a:pPr>
            <a:r>
              <a:rPr lang="zh-CN" sz="4400">
                <a:solidFill>
                  <a:srgbClr val="000000"/>
                </a:solidFill>
                <a:latin typeface="Calibri Light"/>
              </a:rPr>
              <a:t>Outline of the Problem</a:t>
            </a:r>
            <a:endParaRPr/>
          </a:p>
        </p:txBody>
      </p:sp>
      <p:sp>
        <p:nvSpPr>
          <p:cNvPr id="91" name="TextShape 2"/>
          <p:cNvSpPr txBox="1"/>
          <p:nvPr/>
        </p:nvSpPr>
        <p:spPr>
          <a:xfrm>
            <a:off x="628560" y="1825560"/>
            <a:ext cx="7886520" cy="4350960"/>
          </a:xfrm>
          <a:prstGeom prst="rect">
            <a:avLst/>
          </a:prstGeom>
        </p:spPr>
        <p:txBody>
          <a:bodyPr/>
          <a:lstStyle/>
          <a:p>
            <a:pPr>
              <a:lnSpc>
                <a:spcPct val="90000"/>
              </a:lnSpc>
              <a:buFont typeface="Arial"/>
              <a:buChar char="•"/>
            </a:pPr>
            <a:r>
              <a:rPr lang="zh-CN" sz="2800" dirty="0">
                <a:solidFill>
                  <a:srgbClr val="000000"/>
                </a:solidFill>
                <a:latin typeface="Calibri"/>
              </a:rPr>
              <a:t>7.  You will be implementing this solution in two different operating systems – Linux and Windows 7.</a:t>
            </a: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628560" y="365040"/>
            <a:ext cx="7886520" cy="1325160"/>
          </a:xfrm>
          <a:prstGeom prst="rect">
            <a:avLst/>
          </a:prstGeom>
        </p:spPr>
        <p:txBody>
          <a:bodyPr anchor="ctr"/>
          <a:lstStyle/>
          <a:p>
            <a:endParaRPr/>
          </a:p>
        </p:txBody>
      </p:sp>
      <p:sp>
        <p:nvSpPr>
          <p:cNvPr id="100" name="TextShape 2"/>
          <p:cNvSpPr txBox="1"/>
          <p:nvPr/>
        </p:nvSpPr>
        <p:spPr>
          <a:xfrm>
            <a:off x="628560" y="1825560"/>
            <a:ext cx="7886520" cy="4350960"/>
          </a:xfrm>
          <a:prstGeom prst="rect">
            <a:avLst/>
          </a:prstGeom>
        </p:spPr>
        <p:txBody>
          <a:bodyPr/>
          <a:lstStyle/>
          <a:p>
            <a:pPr>
              <a:lnSpc>
                <a:spcPct val="90000"/>
              </a:lnSpc>
              <a:buFont typeface="Arial"/>
              <a:buChar char="•"/>
            </a:pPr>
            <a:r>
              <a:rPr lang="en-US" altLang="zh-CN" sz="2800" dirty="0" smtClean="0">
                <a:solidFill>
                  <a:srgbClr val="000000"/>
                </a:solidFill>
                <a:latin typeface="Calibri"/>
              </a:rPr>
              <a:t>Problem Description </a:t>
            </a:r>
            <a:r>
              <a:rPr lang="zh-CN" sz="2800" dirty="0" smtClean="0">
                <a:solidFill>
                  <a:srgbClr val="000000"/>
                </a:solidFill>
                <a:latin typeface="Calibri"/>
              </a:rPr>
              <a:t>Reference</a:t>
            </a:r>
            <a:r>
              <a:rPr lang="zh-CN" sz="2800" dirty="0">
                <a:solidFill>
                  <a:srgbClr val="000000"/>
                </a:solidFill>
                <a:latin typeface="Calibri"/>
              </a:rPr>
              <a:t>:</a:t>
            </a:r>
            <a:endParaRPr dirty="0"/>
          </a:p>
          <a:p>
            <a:pPr>
              <a:lnSpc>
                <a:spcPct val="90000"/>
              </a:lnSpc>
            </a:pPr>
            <a:r>
              <a:rPr lang="zh-CN" sz="2800" u="sng" dirty="0">
                <a:solidFill>
                  <a:srgbClr val="0563C1"/>
                </a:solidFill>
                <a:latin typeface="Calibri"/>
                <a:hlinkClick r:id="rId2"/>
              </a:rPr>
              <a:t>http://cs.gmu.edu/cne/modules/ipc/aqua/producer.html</a:t>
            </a:r>
            <a:endParaRPr dirty="0"/>
          </a:p>
          <a:p>
            <a:pPr>
              <a:lnSpc>
                <a:spcPct val="90000"/>
              </a:lnSpc>
            </a:pPr>
            <a:endParaRPr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628560" y="365040"/>
            <a:ext cx="7886520" cy="1325160"/>
          </a:xfrm>
          <a:prstGeom prst="rect">
            <a:avLst/>
          </a:prstGeom>
        </p:spPr>
        <p:txBody>
          <a:bodyPr anchor="ctr"/>
          <a:lstStyle/>
          <a:p>
            <a:endParaRPr/>
          </a:p>
        </p:txBody>
      </p:sp>
      <p:sp>
        <p:nvSpPr>
          <p:cNvPr id="102" name="TextShape 2"/>
          <p:cNvSpPr txBox="1"/>
          <p:nvPr/>
        </p:nvSpPr>
        <p:spPr>
          <a:xfrm>
            <a:off x="628560" y="1825560"/>
            <a:ext cx="7886520" cy="4350960"/>
          </a:xfrm>
          <a:prstGeom prst="rect">
            <a:avLst/>
          </a:prstGeom>
        </p:spPr>
        <p:txBody>
          <a:bodyPr/>
          <a:lstStyle/>
          <a:p>
            <a:pPr>
              <a:lnSpc>
                <a:spcPct val="90000"/>
              </a:lnSpc>
              <a:buFont typeface="Arial"/>
              <a:buChar char="•"/>
            </a:pPr>
            <a:r>
              <a:rPr lang="en-US" altLang="zh-CN" sz="2800" dirty="0" smtClean="0">
                <a:solidFill>
                  <a:srgbClr val="000000"/>
                </a:solidFill>
                <a:latin typeface="Calibri"/>
              </a:rPr>
              <a:t>Developing in </a:t>
            </a:r>
            <a:r>
              <a:rPr lang="en-US" altLang="zh-CN" sz="2800" dirty="0" err="1" smtClean="0">
                <a:solidFill>
                  <a:srgbClr val="000000"/>
                </a:solidFill>
                <a:latin typeface="Calibri"/>
              </a:rPr>
              <a:t>linux</a:t>
            </a:r>
            <a:r>
              <a:rPr lang="en-US" altLang="zh-CN" sz="2800" dirty="0" smtClean="0">
                <a:solidFill>
                  <a:srgbClr val="000000"/>
                </a:solidFill>
                <a:latin typeface="Calibri"/>
              </a:rPr>
              <a:t> using </a:t>
            </a:r>
            <a:r>
              <a:rPr lang="en-US" altLang="zh-CN" sz="2800" b="1" dirty="0" err="1" smtClean="0">
                <a:solidFill>
                  <a:srgbClr val="000000"/>
                </a:solidFill>
                <a:latin typeface="Calibri"/>
              </a:rPr>
              <a:t>pthread</a:t>
            </a:r>
            <a:r>
              <a:rPr lang="en-US" altLang="zh-CN" sz="2800" dirty="0" smtClean="0">
                <a:solidFill>
                  <a:srgbClr val="000000"/>
                </a:solidFill>
                <a:latin typeface="Calibri"/>
              </a:rPr>
              <a:t> library:</a:t>
            </a:r>
          </a:p>
          <a:p>
            <a:pPr>
              <a:lnSpc>
                <a:spcPct val="90000"/>
              </a:lnSpc>
              <a:buFont typeface="Arial"/>
              <a:buChar char="•"/>
            </a:pPr>
            <a:r>
              <a:rPr lang="zh-CN" sz="2800" dirty="0" smtClean="0">
                <a:solidFill>
                  <a:srgbClr val="000000"/>
                </a:solidFill>
                <a:latin typeface="Calibri"/>
              </a:rPr>
              <a:t>pthread</a:t>
            </a:r>
            <a:r>
              <a:rPr lang="zh-CN" sz="2800" dirty="0">
                <a:solidFill>
                  <a:srgbClr val="000000"/>
                </a:solidFill>
                <a:latin typeface="Calibri"/>
              </a:rPr>
              <a:t>_create</a:t>
            </a:r>
            <a:endParaRPr dirty="0"/>
          </a:p>
          <a:p>
            <a:pPr>
              <a:lnSpc>
                <a:spcPct val="90000"/>
              </a:lnSpc>
              <a:buFont typeface="Arial"/>
              <a:buChar char="•"/>
            </a:pPr>
            <a:r>
              <a:rPr lang="zh-CN" sz="2800" dirty="0">
                <a:solidFill>
                  <a:srgbClr val="000000"/>
                </a:solidFill>
                <a:latin typeface="Calibri"/>
              </a:rPr>
              <a:t>pthread_join</a:t>
            </a:r>
            <a:endParaRPr dirty="0"/>
          </a:p>
          <a:p>
            <a:pPr>
              <a:lnSpc>
                <a:spcPct val="90000"/>
              </a:lnSpc>
              <a:buFont typeface="Arial"/>
              <a:buChar char="•"/>
            </a:pPr>
            <a:r>
              <a:rPr lang="zh-CN" sz="2800" dirty="0">
                <a:solidFill>
                  <a:srgbClr val="000000"/>
                </a:solidFill>
                <a:latin typeface="Calibri"/>
              </a:rPr>
              <a:t>pthread_mutex_lock</a:t>
            </a:r>
            <a:endParaRPr dirty="0"/>
          </a:p>
          <a:p>
            <a:pPr>
              <a:lnSpc>
                <a:spcPct val="90000"/>
              </a:lnSpc>
              <a:buFont typeface="Arial"/>
              <a:buChar char="•"/>
            </a:pPr>
            <a:r>
              <a:rPr lang="zh-CN" sz="2800" dirty="0">
                <a:solidFill>
                  <a:srgbClr val="000000"/>
                </a:solidFill>
                <a:latin typeface="Calibri"/>
              </a:rPr>
              <a:t>pthread_mutex_unlock</a:t>
            </a:r>
            <a:endParaRPr dirty="0"/>
          </a:p>
          <a:p>
            <a:pPr>
              <a:lnSpc>
                <a:spcPct val="90000"/>
              </a:lnSpc>
              <a:buFont typeface="Arial"/>
              <a:buChar char="•"/>
            </a:pPr>
            <a:r>
              <a:rPr lang="zh-CN" sz="2800" dirty="0">
                <a:solidFill>
                  <a:srgbClr val="000000"/>
                </a:solidFill>
                <a:latin typeface="Calibri"/>
              </a:rPr>
              <a:t>pthread_cond_wait</a:t>
            </a:r>
            <a:endParaRPr dirty="0"/>
          </a:p>
          <a:p>
            <a:pPr>
              <a:lnSpc>
                <a:spcPct val="90000"/>
              </a:lnSpc>
              <a:buFont typeface="Arial"/>
              <a:buChar char="•"/>
            </a:pPr>
            <a:r>
              <a:rPr lang="zh-CN" sz="2800" dirty="0">
                <a:solidFill>
                  <a:srgbClr val="000000"/>
                </a:solidFill>
                <a:latin typeface="Calibri"/>
              </a:rPr>
              <a:t>pthread_cond_signal</a:t>
            </a:r>
            <a:endParaRPr dirty="0"/>
          </a:p>
          <a:p>
            <a:pPr>
              <a:lnSpc>
                <a:spcPct val="90000"/>
              </a:lnSpc>
              <a:buFont typeface="Arial"/>
              <a:buChar char="•"/>
            </a:pPr>
            <a:r>
              <a:rPr lang="zh-CN" sz="2800" u="sng" dirty="0">
                <a:solidFill>
                  <a:srgbClr val="0563C1"/>
                </a:solidFill>
                <a:latin typeface="Calibri"/>
                <a:hlinkClick r:id="rId2"/>
              </a:rPr>
              <a:t>http://</a:t>
            </a:r>
            <a:r>
              <a:rPr lang="zh-CN" sz="2800" u="sng" dirty="0" smtClean="0">
                <a:solidFill>
                  <a:srgbClr val="0563C1"/>
                </a:solidFill>
                <a:latin typeface="Calibri"/>
                <a:hlinkClick r:id="rId2"/>
              </a:rPr>
              <a:t>www.dailyfreecode.com/code/producer-consumer-problem-thread-1105.aspx</a:t>
            </a:r>
            <a:endParaRPr lang="en-US" altLang="zh-CN" sz="2800" u="sng" dirty="0" smtClean="0">
              <a:solidFill>
                <a:srgbClr val="0563C1"/>
              </a:solidFill>
              <a:latin typeface="Calibri"/>
            </a:endParaRPr>
          </a:p>
          <a:p>
            <a:pPr>
              <a:lnSpc>
                <a:spcPct val="90000"/>
              </a:lnSpc>
              <a:buFont typeface="Arial"/>
              <a:buChar char="•"/>
            </a:pPr>
            <a:r>
              <a:rPr lang="en-US" sz="2800" u="sng" dirty="0" smtClean="0">
                <a:solidFill>
                  <a:srgbClr val="0563C1"/>
                </a:solidFill>
                <a:latin typeface="Calibri"/>
              </a:rPr>
              <a:t>-</a:t>
            </a:r>
            <a:r>
              <a:rPr lang="en-US" sz="2800" u="sng" dirty="0" err="1" smtClean="0">
                <a:solidFill>
                  <a:srgbClr val="0563C1"/>
                </a:solidFill>
                <a:latin typeface="Calibri"/>
              </a:rPr>
              <a:t>lpthread</a:t>
            </a:r>
            <a:endParaRPr dirty="0"/>
          </a:p>
          <a:p>
            <a:pPr>
              <a:lnSpc>
                <a:spcPct val="90000"/>
              </a:lnSpc>
            </a:pPr>
            <a:endParaRPr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628560" y="365040"/>
            <a:ext cx="7886520" cy="1325160"/>
          </a:xfrm>
          <a:prstGeom prst="rect">
            <a:avLst/>
          </a:prstGeom>
        </p:spPr>
        <p:txBody>
          <a:bodyPr anchor="ctr"/>
          <a:lstStyle/>
          <a:p>
            <a:endParaRPr/>
          </a:p>
        </p:txBody>
      </p:sp>
      <p:sp>
        <p:nvSpPr>
          <p:cNvPr id="104" name="TextShape 2"/>
          <p:cNvSpPr txBox="1"/>
          <p:nvPr/>
        </p:nvSpPr>
        <p:spPr>
          <a:xfrm>
            <a:off x="628560" y="1825560"/>
            <a:ext cx="7886520" cy="4350960"/>
          </a:xfrm>
          <a:prstGeom prst="rect">
            <a:avLst/>
          </a:prstGeom>
        </p:spPr>
        <p:txBody>
          <a:bodyPr/>
          <a:lstStyle/>
          <a:p>
            <a:pPr>
              <a:lnSpc>
                <a:spcPct val="90000"/>
              </a:lnSpc>
              <a:buFont typeface="Arial"/>
              <a:buChar char="•"/>
            </a:pPr>
            <a:r>
              <a:rPr lang="en-US" altLang="zh-CN" sz="2800" dirty="0" smtClean="0">
                <a:solidFill>
                  <a:srgbClr val="000000"/>
                </a:solidFill>
                <a:latin typeface="Calibri"/>
              </a:rPr>
              <a:t>Developing in Windows (MS visual Studio) using </a:t>
            </a:r>
            <a:r>
              <a:rPr lang="zh-CN" sz="2800" dirty="0" smtClean="0">
                <a:solidFill>
                  <a:srgbClr val="000000"/>
                </a:solidFill>
                <a:latin typeface="Calibri"/>
              </a:rPr>
              <a:t>Win32</a:t>
            </a:r>
            <a:r>
              <a:rPr lang="en-US" altLang="zh-CN" sz="2800" dirty="0" smtClean="0">
                <a:solidFill>
                  <a:srgbClr val="000000"/>
                </a:solidFill>
                <a:latin typeface="Calibri"/>
              </a:rPr>
              <a:t> API.</a:t>
            </a:r>
            <a:endParaRPr dirty="0"/>
          </a:p>
          <a:p>
            <a:pPr>
              <a:lnSpc>
                <a:spcPct val="90000"/>
              </a:lnSpc>
              <a:buFont typeface="Arial"/>
              <a:buChar char="•"/>
            </a:pPr>
            <a:r>
              <a:rPr lang="zh-CN" sz="2800" dirty="0">
                <a:solidFill>
                  <a:srgbClr val="000000"/>
                </a:solidFill>
                <a:latin typeface="Calibri"/>
              </a:rPr>
              <a:t>CreateSemaphore()</a:t>
            </a:r>
            <a:endParaRPr dirty="0"/>
          </a:p>
          <a:p>
            <a:pPr>
              <a:lnSpc>
                <a:spcPct val="90000"/>
              </a:lnSpc>
              <a:buFont typeface="Arial"/>
              <a:buChar char="•"/>
            </a:pPr>
            <a:r>
              <a:rPr lang="zh-CN" sz="2800" dirty="0">
                <a:solidFill>
                  <a:srgbClr val="000000"/>
                </a:solidFill>
                <a:latin typeface="Calibri"/>
              </a:rPr>
              <a:t>ReleaseSemaphore()</a:t>
            </a:r>
            <a:endParaRPr dirty="0"/>
          </a:p>
          <a:p>
            <a:pPr>
              <a:lnSpc>
                <a:spcPct val="90000"/>
              </a:lnSpc>
              <a:buFont typeface="Arial"/>
              <a:buChar char="•"/>
            </a:pPr>
            <a:r>
              <a:rPr lang="zh-CN" sz="2800" dirty="0">
                <a:solidFill>
                  <a:srgbClr val="000000"/>
                </a:solidFill>
                <a:latin typeface="Calibri"/>
              </a:rPr>
              <a:t>CreateThread()</a:t>
            </a:r>
            <a:endParaRPr dirty="0"/>
          </a:p>
          <a:p>
            <a:pPr>
              <a:lnSpc>
                <a:spcPct val="90000"/>
              </a:lnSpc>
              <a:buFont typeface="Arial"/>
              <a:buChar char="•"/>
            </a:pPr>
            <a:r>
              <a:rPr lang="zh-CN" sz="2800" dirty="0">
                <a:solidFill>
                  <a:srgbClr val="000000"/>
                </a:solidFill>
                <a:latin typeface="Calibri"/>
              </a:rPr>
              <a:t>WaitForSingleObject()</a:t>
            </a:r>
            <a:endParaRPr dirty="0"/>
          </a:p>
          <a:p>
            <a:pPr>
              <a:lnSpc>
                <a:spcPct val="90000"/>
              </a:lnSpc>
              <a:buFont typeface="Arial"/>
              <a:buChar char="•"/>
            </a:pPr>
            <a:endParaRPr dirty="0"/>
          </a:p>
          <a:p>
            <a:pPr>
              <a:lnSpc>
                <a:spcPct val="90000"/>
              </a:lnSpc>
              <a:buFont typeface="Arial"/>
              <a:buChar char="•"/>
            </a:pPr>
            <a:r>
              <a:rPr lang="zh-CN" sz="2800" u="sng" dirty="0">
                <a:solidFill>
                  <a:srgbClr val="0563C1"/>
                </a:solidFill>
                <a:latin typeface="Calibri"/>
                <a:hlinkClick r:id="rId2"/>
              </a:rPr>
              <a:t>http://www.installsetupconfig.com/win32programming/threadprocesssynchronizationapis11_29.html</a:t>
            </a:r>
            <a:endParaRPr dirty="0"/>
          </a:p>
          <a:p>
            <a:pPr>
              <a:lnSpc>
                <a:spcPct val="90000"/>
              </a:lnSpc>
            </a:pPr>
            <a:endParaRPr dirty="0"/>
          </a:p>
          <a:p>
            <a:pPr>
              <a:lnSpc>
                <a:spcPct val="90000"/>
              </a:lnSpc>
            </a:pPr>
            <a:endParaRPr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28560" y="2213911"/>
            <a:ext cx="4260432" cy="1591810"/>
          </a:xfrm>
          <a:prstGeom prst="rect">
            <a:avLst/>
          </a:prstGeom>
        </p:spPr>
      </p:pic>
      <p:sp>
        <p:nvSpPr>
          <p:cNvPr id="6" name="标题 1"/>
          <p:cNvSpPr>
            <a:spLocks noGrp="1"/>
          </p:cNvSpPr>
          <p:nvPr>
            <p:ph type="title"/>
          </p:nvPr>
        </p:nvSpPr>
        <p:spPr>
          <a:xfrm>
            <a:off x="628560" y="365040"/>
            <a:ext cx="7886520" cy="1325520"/>
          </a:xfrm>
        </p:spPr>
        <p:txBody>
          <a:bodyPr/>
          <a:lstStyle/>
          <a:p>
            <a:r>
              <a:rPr lang="en-US" altLang="zh-CN" sz="3200" dirty="0" smtClean="0"/>
              <a:t>Standard solution to the problem</a:t>
            </a:r>
            <a:endParaRPr lang="zh-CN" altLang="en-US" sz="3200" dirty="0"/>
          </a:p>
        </p:txBody>
      </p:sp>
    </p:spTree>
    <p:extLst>
      <p:ext uri="{BB962C8B-B14F-4D97-AF65-F5344CB8AC3E}">
        <p14:creationId xmlns:p14="http://schemas.microsoft.com/office/powerpoint/2010/main" val="2879387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Standard solution to the problem</a:t>
            </a:r>
            <a:endParaRPr lang="zh-CN" altLang="en-US" sz="3200" dirty="0"/>
          </a:p>
        </p:txBody>
      </p:sp>
      <p:pic>
        <p:nvPicPr>
          <p:cNvPr id="4" name="图片 3"/>
          <p:cNvPicPr>
            <a:picLocks noChangeAspect="1"/>
          </p:cNvPicPr>
          <p:nvPr/>
        </p:nvPicPr>
        <p:blipFill>
          <a:blip r:embed="rId2"/>
          <a:stretch>
            <a:fillRect/>
          </a:stretch>
        </p:blipFill>
        <p:spPr>
          <a:xfrm>
            <a:off x="1390470" y="1519872"/>
            <a:ext cx="6362700" cy="4876800"/>
          </a:xfrm>
          <a:prstGeom prst="rect">
            <a:avLst/>
          </a:prstGeom>
        </p:spPr>
      </p:pic>
    </p:spTree>
    <p:extLst>
      <p:ext uri="{BB962C8B-B14F-4D97-AF65-F5344CB8AC3E}">
        <p14:creationId xmlns:p14="http://schemas.microsoft.com/office/powerpoint/2010/main" val="2022934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Shape 1"/>
          <p:cNvSpPr txBox="1"/>
          <p:nvPr/>
        </p:nvSpPr>
        <p:spPr>
          <a:xfrm>
            <a:off x="628560" y="365040"/>
            <a:ext cx="7886520" cy="1325160"/>
          </a:xfrm>
          <a:prstGeom prst="rect">
            <a:avLst/>
          </a:prstGeom>
        </p:spPr>
        <p:txBody>
          <a:bodyPr anchor="ctr"/>
          <a:lstStyle/>
          <a:p>
            <a:pPr>
              <a:lnSpc>
                <a:spcPct val="90000"/>
              </a:lnSpc>
            </a:pPr>
            <a:r>
              <a:rPr lang="zh-CN" sz="4400">
                <a:solidFill>
                  <a:srgbClr val="000000"/>
                </a:solidFill>
                <a:latin typeface="Calibri Light"/>
              </a:rPr>
              <a:t>Project Description</a:t>
            </a:r>
            <a:endParaRPr/>
          </a:p>
        </p:txBody>
      </p:sp>
      <p:sp>
        <p:nvSpPr>
          <p:cNvPr id="77" name="TextShape 2"/>
          <p:cNvSpPr txBox="1"/>
          <p:nvPr/>
        </p:nvSpPr>
        <p:spPr>
          <a:xfrm>
            <a:off x="628560" y="1825560"/>
            <a:ext cx="7886520" cy="4350960"/>
          </a:xfrm>
          <a:prstGeom prst="rect">
            <a:avLst/>
          </a:prstGeom>
        </p:spPr>
        <p:txBody>
          <a:bodyPr/>
          <a:lstStyle/>
          <a:p>
            <a:pPr>
              <a:lnSpc>
                <a:spcPct val="90000"/>
              </a:lnSpc>
              <a:buFont typeface="Arial"/>
              <a:buChar char="•"/>
            </a:pPr>
            <a:r>
              <a:rPr lang="zh-CN" sz="2800">
                <a:solidFill>
                  <a:srgbClr val="000000"/>
                </a:solidFill>
                <a:latin typeface="Calibri"/>
              </a:rPr>
              <a:t>You are required to implement a solution to the producer-consumer problem (multiple producers and multiple consumers).</a:t>
            </a:r>
            <a:endParaRPr/>
          </a:p>
          <a:p>
            <a:pPr lvl="1">
              <a:lnSpc>
                <a:spcPct val="100000"/>
              </a:lnSpc>
              <a:buFont typeface="Arial"/>
              <a:buChar char="•"/>
            </a:pPr>
            <a:r>
              <a:rPr lang="zh-CN" sz="2400">
                <a:solidFill>
                  <a:srgbClr val="000000"/>
                </a:solidFill>
                <a:latin typeface="Calibri"/>
              </a:rPr>
              <a:t>This will help you to understand the synchronization issues of concurrent threads.</a:t>
            </a:r>
            <a:endParaRPr/>
          </a:p>
          <a:p>
            <a:pPr>
              <a:lnSpc>
                <a:spcPct val="90000"/>
              </a:lnSpc>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628560" y="365040"/>
            <a:ext cx="7886520" cy="1325160"/>
          </a:xfrm>
          <a:prstGeom prst="rect">
            <a:avLst/>
          </a:prstGeom>
        </p:spPr>
        <p:txBody>
          <a:bodyPr anchor="ctr"/>
          <a:lstStyle/>
          <a:p>
            <a:pPr>
              <a:lnSpc>
                <a:spcPct val="90000"/>
              </a:lnSpc>
            </a:pPr>
            <a:r>
              <a:rPr lang="zh-CN" sz="4400">
                <a:solidFill>
                  <a:srgbClr val="000000"/>
                </a:solidFill>
                <a:latin typeface="Calibri Light"/>
              </a:rPr>
              <a:t>Outline of the Problem</a:t>
            </a:r>
            <a:endParaRPr/>
          </a:p>
        </p:txBody>
      </p:sp>
      <p:sp>
        <p:nvSpPr>
          <p:cNvPr id="79" name="TextShape 2"/>
          <p:cNvSpPr txBox="1"/>
          <p:nvPr/>
        </p:nvSpPr>
        <p:spPr>
          <a:xfrm>
            <a:off x="390144" y="1825560"/>
            <a:ext cx="8473440" cy="4350960"/>
          </a:xfrm>
          <a:prstGeom prst="rect">
            <a:avLst/>
          </a:prstGeom>
        </p:spPr>
        <p:txBody>
          <a:bodyPr/>
          <a:lstStyle/>
          <a:p>
            <a:pPr>
              <a:lnSpc>
                <a:spcPct val="90000"/>
              </a:lnSpc>
              <a:buFont typeface="Arial"/>
              <a:buChar char="•"/>
            </a:pPr>
            <a:r>
              <a:rPr lang="zh-CN" sz="2800" dirty="0">
                <a:solidFill>
                  <a:srgbClr val="000000"/>
                </a:solidFill>
                <a:latin typeface="Calibri"/>
              </a:rPr>
              <a:t>1. The problem consists </a:t>
            </a:r>
            <a:r>
              <a:rPr lang="zh-CN" sz="2800" b="1" dirty="0">
                <a:solidFill>
                  <a:srgbClr val="000000"/>
                </a:solidFill>
                <a:latin typeface="Calibri"/>
              </a:rPr>
              <a:t>of many (minimum of 4) producer threads </a:t>
            </a:r>
            <a:r>
              <a:rPr lang="zh-CN" sz="2800" dirty="0">
                <a:solidFill>
                  <a:srgbClr val="000000"/>
                </a:solidFill>
                <a:latin typeface="Calibri"/>
              </a:rPr>
              <a:t>and </a:t>
            </a:r>
            <a:r>
              <a:rPr lang="zh-CN" sz="2800" b="1" dirty="0">
                <a:solidFill>
                  <a:srgbClr val="000000"/>
                </a:solidFill>
                <a:latin typeface="Calibri"/>
              </a:rPr>
              <a:t>many (minimum of 3) consumer threads </a:t>
            </a:r>
            <a:r>
              <a:rPr lang="zh-CN" sz="2800" dirty="0">
                <a:solidFill>
                  <a:srgbClr val="000000"/>
                </a:solidFill>
                <a:latin typeface="Calibri"/>
              </a:rPr>
              <a:t>sharing a (memory) buffer with </a:t>
            </a:r>
            <a:r>
              <a:rPr lang="zh-CN" sz="2800" b="1" dirty="0">
                <a:solidFill>
                  <a:srgbClr val="000000"/>
                </a:solidFill>
                <a:latin typeface="Calibri"/>
              </a:rPr>
              <a:t>multiple (minimum of 20) slots (storage cells). </a:t>
            </a:r>
            <a:endParaRPr dirty="0"/>
          </a:p>
          <a:p>
            <a:pPr lvl="1">
              <a:lnSpc>
                <a:spcPct val="100000"/>
              </a:lnSpc>
              <a:buFont typeface="Arial"/>
              <a:buChar char="•"/>
            </a:pPr>
            <a:r>
              <a:rPr lang="zh-CN" sz="2400" dirty="0">
                <a:solidFill>
                  <a:srgbClr val="000000"/>
                </a:solidFill>
                <a:latin typeface="Calibri"/>
              </a:rPr>
              <a:t>You can determine the numbers by yourselves, such as 10, 10, 50. you should also </a:t>
            </a:r>
            <a:r>
              <a:rPr lang="zh-CN" sz="2400" i="1" u="sng" dirty="0">
                <a:solidFill>
                  <a:srgbClr val="000000"/>
                </a:solidFill>
                <a:latin typeface="Calibri"/>
              </a:rPr>
              <a:t>vary these numbers to test your program</a:t>
            </a:r>
            <a:r>
              <a:rPr lang="zh-CN" sz="2400" dirty="0">
                <a:solidFill>
                  <a:srgbClr val="000000"/>
                </a:solidFill>
                <a:latin typeface="Calibri"/>
              </a:rPr>
              <a:t>.</a:t>
            </a:r>
            <a:endParaRPr dirty="0"/>
          </a:p>
          <a:p>
            <a:pPr lvl="1">
              <a:lnSpc>
                <a:spcPct val="100000"/>
              </a:lnSpc>
              <a:buFont typeface="Arial"/>
              <a:buChar char="•"/>
            </a:pPr>
            <a:r>
              <a:rPr lang="zh-CN" sz="2400" dirty="0">
                <a:solidFill>
                  <a:srgbClr val="000000"/>
                </a:solidFill>
                <a:latin typeface="Calibri"/>
              </a:rPr>
              <a:t>Each producer deposits one element into one slot of the buffer each time it “produces”, and each consumer extracts one element from the buffer each time it “consumes”. </a:t>
            </a:r>
            <a:endParaRPr dirty="0"/>
          </a:p>
          <a:p>
            <a:pPr lvl="1">
              <a:lnSpc>
                <a:spcPct val="100000"/>
              </a:lnSpc>
              <a:buFont typeface="Arial"/>
              <a:buChar char="•"/>
            </a:pPr>
            <a:r>
              <a:rPr lang="zh-CN" sz="2400" dirty="0">
                <a:solidFill>
                  <a:srgbClr val="000000"/>
                </a:solidFill>
                <a:latin typeface="Calibri"/>
              </a:rPr>
              <a:t>The </a:t>
            </a:r>
            <a:r>
              <a:rPr lang="zh-CN" sz="2400" i="1" u="sng" dirty="0">
                <a:solidFill>
                  <a:srgbClr val="000000"/>
                </a:solidFill>
                <a:latin typeface="Calibri"/>
              </a:rPr>
              <a:t>buffer is treated as a circular queue</a:t>
            </a:r>
            <a:r>
              <a:rPr lang="zh-CN" sz="2400" dirty="0">
                <a:solidFill>
                  <a:srgbClr val="000000"/>
                </a:solidFill>
                <a:latin typeface="Calibri"/>
              </a:rPr>
              <a:t>, which means that inserting elements into one end of the queue, and extracting from the queue from the other end.</a:t>
            </a: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副标题 2"/>
          <p:cNvSpPr>
            <a:spLocks noGrp="1"/>
          </p:cNvSpPr>
          <p:nvPr>
            <p:ph type="subTitle"/>
          </p:nvPr>
        </p:nvSpPr>
        <p:spPr/>
        <p:txBody>
          <a:bodyPr/>
          <a:lstStyle/>
          <a:p>
            <a:endParaRPr lang="en-US" altLang="zh-CN" dirty="0" smtClean="0"/>
          </a:p>
          <a:p>
            <a:endParaRPr lang="zh-CN" altLang="en-US" dirty="0"/>
          </a:p>
        </p:txBody>
      </p:sp>
      <p:sp>
        <p:nvSpPr>
          <p:cNvPr id="4" name="矩形 3"/>
          <p:cNvSpPr/>
          <p:nvPr/>
        </p:nvSpPr>
        <p:spPr>
          <a:xfrm>
            <a:off x="3328416" y="3078252"/>
            <a:ext cx="231648" cy="2316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919728" y="2901696"/>
            <a:ext cx="231648" cy="2316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41160" y="3059964"/>
            <a:ext cx="231648" cy="2316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870344" y="3565776"/>
            <a:ext cx="231648" cy="2316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913196" y="4148064"/>
            <a:ext cx="231648" cy="2316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663260" y="4611048"/>
            <a:ext cx="231648" cy="2316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090416" y="4811988"/>
            <a:ext cx="231648" cy="2316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44240" y="4741308"/>
            <a:ext cx="231648" cy="2316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993136" y="4263888"/>
            <a:ext cx="231648" cy="2316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980944" y="3623898"/>
            <a:ext cx="231648" cy="2316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rot="20283385">
            <a:off x="4855126" y="2598687"/>
            <a:ext cx="1398070" cy="241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rot="12262649" flipV="1">
            <a:off x="4356785" y="5339523"/>
            <a:ext cx="1490414" cy="2623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376416" y="2346221"/>
            <a:ext cx="2121093" cy="369332"/>
          </a:xfrm>
          <a:prstGeom prst="rect">
            <a:avLst/>
          </a:prstGeom>
          <a:noFill/>
        </p:spPr>
        <p:txBody>
          <a:bodyPr wrap="none" rtlCol="0">
            <a:spAutoFit/>
          </a:bodyPr>
          <a:lstStyle/>
          <a:p>
            <a:r>
              <a:rPr lang="en-US" altLang="zh-CN" dirty="0" smtClean="0"/>
              <a:t>Consumer extracts</a:t>
            </a:r>
            <a:endParaRPr lang="zh-CN" altLang="en-US" dirty="0"/>
          </a:p>
        </p:txBody>
      </p:sp>
      <p:sp>
        <p:nvSpPr>
          <p:cNvPr id="21" name="文本框 20"/>
          <p:cNvSpPr txBox="1"/>
          <p:nvPr/>
        </p:nvSpPr>
        <p:spPr>
          <a:xfrm>
            <a:off x="5881920" y="5713127"/>
            <a:ext cx="2044149" cy="369332"/>
          </a:xfrm>
          <a:prstGeom prst="rect">
            <a:avLst/>
          </a:prstGeom>
          <a:noFill/>
        </p:spPr>
        <p:txBody>
          <a:bodyPr wrap="none" rtlCol="0">
            <a:spAutoFit/>
          </a:bodyPr>
          <a:lstStyle/>
          <a:p>
            <a:r>
              <a:rPr lang="en-US" altLang="zh-CN" dirty="0" smtClean="0"/>
              <a:t>Producer deposits</a:t>
            </a:r>
            <a:endParaRPr lang="zh-CN" altLang="en-US" dirty="0"/>
          </a:p>
        </p:txBody>
      </p:sp>
    </p:spTree>
    <p:extLst>
      <p:ext uri="{BB962C8B-B14F-4D97-AF65-F5344CB8AC3E}">
        <p14:creationId xmlns:p14="http://schemas.microsoft.com/office/powerpoint/2010/main" val="37260109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628560" y="365040"/>
            <a:ext cx="7886520" cy="1325160"/>
          </a:xfrm>
          <a:prstGeom prst="rect">
            <a:avLst/>
          </a:prstGeom>
        </p:spPr>
        <p:txBody>
          <a:bodyPr anchor="ctr"/>
          <a:lstStyle/>
          <a:p>
            <a:pPr>
              <a:lnSpc>
                <a:spcPct val="90000"/>
              </a:lnSpc>
            </a:pPr>
            <a:r>
              <a:rPr lang="zh-CN" sz="4400">
                <a:solidFill>
                  <a:srgbClr val="000000"/>
                </a:solidFill>
                <a:latin typeface="Calibri Light"/>
              </a:rPr>
              <a:t>Outline of the Problem</a:t>
            </a:r>
            <a:endParaRPr/>
          </a:p>
        </p:txBody>
      </p:sp>
      <p:sp>
        <p:nvSpPr>
          <p:cNvPr id="81" name="TextShape 2"/>
          <p:cNvSpPr txBox="1"/>
          <p:nvPr/>
        </p:nvSpPr>
        <p:spPr>
          <a:xfrm>
            <a:off x="628560" y="1825560"/>
            <a:ext cx="7886520" cy="4350960"/>
          </a:xfrm>
          <a:prstGeom prst="rect">
            <a:avLst/>
          </a:prstGeom>
        </p:spPr>
        <p:txBody>
          <a:bodyPr/>
          <a:lstStyle/>
          <a:p>
            <a:pPr>
              <a:lnSpc>
                <a:spcPct val="90000"/>
              </a:lnSpc>
              <a:buFont typeface="Arial"/>
              <a:buChar char="•"/>
            </a:pPr>
            <a:r>
              <a:rPr lang="zh-CN" sz="2800" dirty="0">
                <a:solidFill>
                  <a:srgbClr val="000000"/>
                </a:solidFill>
                <a:latin typeface="Calibri"/>
              </a:rPr>
              <a:t>2. You should use </a:t>
            </a:r>
            <a:r>
              <a:rPr lang="zh-CN" sz="2800" b="1" dirty="0">
                <a:solidFill>
                  <a:srgbClr val="000000"/>
                </a:solidFill>
                <a:latin typeface="Calibri"/>
              </a:rPr>
              <a:t>mutex (binary semaphore) </a:t>
            </a:r>
            <a:r>
              <a:rPr lang="zh-CN" sz="2800" dirty="0">
                <a:solidFill>
                  <a:srgbClr val="000000"/>
                </a:solidFill>
                <a:latin typeface="Calibri"/>
              </a:rPr>
              <a:t>objects to implement </a:t>
            </a:r>
            <a:r>
              <a:rPr lang="zh-CN" sz="2800" i="1" u="sng" dirty="0">
                <a:solidFill>
                  <a:srgbClr val="000000"/>
                </a:solidFill>
                <a:latin typeface="Calibri"/>
              </a:rPr>
              <a:t>mutual exclusion </a:t>
            </a:r>
            <a:r>
              <a:rPr lang="zh-CN" sz="2800" b="1" dirty="0">
                <a:solidFill>
                  <a:srgbClr val="000000"/>
                </a:solidFill>
                <a:latin typeface="Calibri"/>
              </a:rPr>
              <a:t>between producers</a:t>
            </a:r>
            <a:r>
              <a:rPr lang="zh-CN" sz="2800" dirty="0">
                <a:solidFill>
                  <a:srgbClr val="000000"/>
                </a:solidFill>
                <a:latin typeface="Calibri"/>
              </a:rPr>
              <a:t> and </a:t>
            </a:r>
            <a:r>
              <a:rPr lang="zh-CN" sz="2800" b="1" dirty="0">
                <a:solidFill>
                  <a:srgbClr val="000000"/>
                </a:solidFill>
                <a:latin typeface="Calibri"/>
              </a:rPr>
              <a:t>between consumers</a:t>
            </a:r>
            <a:r>
              <a:rPr lang="zh-CN" sz="2800" dirty="0">
                <a:solidFill>
                  <a:srgbClr val="000000"/>
                </a:solidFill>
                <a:latin typeface="Calibri"/>
              </a:rPr>
              <a:t>. </a:t>
            </a:r>
            <a:endParaRPr dirty="0"/>
          </a:p>
          <a:p>
            <a:pPr lvl="1">
              <a:lnSpc>
                <a:spcPct val="100000"/>
              </a:lnSpc>
              <a:buFont typeface="Arial"/>
              <a:buChar char="•"/>
            </a:pPr>
            <a:r>
              <a:rPr lang="zh-CN" sz="2400" dirty="0">
                <a:solidFill>
                  <a:srgbClr val="000000"/>
                </a:solidFill>
                <a:latin typeface="Calibri"/>
              </a:rPr>
              <a:t>You need to ensure that two tasks cannot access the same buffer slots at the same time. More specifically, </a:t>
            </a:r>
            <a:endParaRPr dirty="0"/>
          </a:p>
          <a:p>
            <a:pPr lvl="1">
              <a:lnSpc>
                <a:spcPct val="100000"/>
              </a:lnSpc>
              <a:buFont typeface="Arial"/>
              <a:buChar char="•"/>
            </a:pPr>
            <a:r>
              <a:rPr lang="zh-CN" sz="2400" dirty="0">
                <a:solidFill>
                  <a:srgbClr val="000000"/>
                </a:solidFill>
                <a:latin typeface="Calibri"/>
              </a:rPr>
              <a:t>Two producers cannot deposit to the same element at the same time.</a:t>
            </a:r>
            <a:endParaRPr dirty="0"/>
          </a:p>
          <a:p>
            <a:pPr lvl="1">
              <a:lnSpc>
                <a:spcPct val="100000"/>
              </a:lnSpc>
              <a:buFont typeface="Arial"/>
              <a:buChar char="•"/>
            </a:pPr>
            <a:r>
              <a:rPr lang="zh-CN" sz="2400" dirty="0">
                <a:solidFill>
                  <a:srgbClr val="000000"/>
                </a:solidFill>
                <a:latin typeface="Calibri"/>
              </a:rPr>
              <a:t>Two consumers cannot consume the same element at the same time.</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628560" y="365040"/>
            <a:ext cx="7886520" cy="1325160"/>
          </a:xfrm>
          <a:prstGeom prst="rect">
            <a:avLst/>
          </a:prstGeom>
        </p:spPr>
        <p:txBody>
          <a:bodyPr anchor="ctr"/>
          <a:lstStyle/>
          <a:p>
            <a:pPr>
              <a:lnSpc>
                <a:spcPct val="90000"/>
              </a:lnSpc>
            </a:pPr>
            <a:r>
              <a:rPr lang="zh-CN" sz="4400">
                <a:solidFill>
                  <a:srgbClr val="000000"/>
                </a:solidFill>
                <a:latin typeface="Calibri Light"/>
              </a:rPr>
              <a:t>Outline of the Problem</a:t>
            </a:r>
            <a:endParaRPr/>
          </a:p>
        </p:txBody>
      </p:sp>
      <p:sp>
        <p:nvSpPr>
          <p:cNvPr id="83" name="TextShape 2"/>
          <p:cNvSpPr txBox="1"/>
          <p:nvPr/>
        </p:nvSpPr>
        <p:spPr>
          <a:xfrm>
            <a:off x="341376" y="1825560"/>
            <a:ext cx="8570976" cy="4350960"/>
          </a:xfrm>
          <a:prstGeom prst="rect">
            <a:avLst/>
          </a:prstGeom>
        </p:spPr>
        <p:txBody>
          <a:bodyPr/>
          <a:lstStyle/>
          <a:p>
            <a:pPr>
              <a:lnSpc>
                <a:spcPct val="90000"/>
              </a:lnSpc>
              <a:buFont typeface="Arial"/>
              <a:buChar char="•"/>
            </a:pPr>
            <a:r>
              <a:rPr lang="zh-CN" sz="2800" dirty="0">
                <a:solidFill>
                  <a:srgbClr val="000000"/>
                </a:solidFill>
                <a:latin typeface="Calibri"/>
              </a:rPr>
              <a:t>3. In addition, a producer task may not write to the buffer if it is full, and a consumer task may not read from the buffer if it is empty. </a:t>
            </a:r>
            <a:endParaRPr dirty="0"/>
          </a:p>
          <a:p>
            <a:pPr lvl="1">
              <a:lnSpc>
                <a:spcPct val="100000"/>
              </a:lnSpc>
              <a:buFont typeface="Arial"/>
              <a:buChar char="•"/>
            </a:pPr>
            <a:r>
              <a:rPr lang="zh-CN" sz="2400" dirty="0">
                <a:solidFill>
                  <a:srgbClr val="000000"/>
                </a:solidFill>
                <a:latin typeface="Calibri"/>
              </a:rPr>
              <a:t>These activities will require that the producer or consumer block, until the operation they require can be completed. </a:t>
            </a:r>
            <a:endParaRPr dirty="0"/>
          </a:p>
          <a:p>
            <a:pPr lvl="1">
              <a:lnSpc>
                <a:spcPct val="100000"/>
              </a:lnSpc>
              <a:buFont typeface="Arial"/>
              <a:buChar char="•"/>
            </a:pPr>
            <a:r>
              <a:rPr lang="zh-CN" sz="2400" dirty="0">
                <a:solidFill>
                  <a:srgbClr val="000000"/>
                </a:solidFill>
                <a:latin typeface="Calibri"/>
              </a:rPr>
              <a:t>This means that a producer blocked on a full buffer can be released from its block because a subsequent consumption has emptied a slot; or a consumer that is blocked on an empty buffer can be released from its block because a producer subsequently deposited a value in the buffer.</a:t>
            </a:r>
            <a:endParaRPr dirty="0"/>
          </a:p>
          <a:p>
            <a:pPr lvl="1">
              <a:lnSpc>
                <a:spcPct val="100000"/>
              </a:lnSpc>
              <a:buFont typeface="Arial"/>
              <a:buChar char="•"/>
            </a:pPr>
            <a:r>
              <a:rPr lang="zh-CN" sz="2400" dirty="0">
                <a:solidFill>
                  <a:srgbClr val="000000"/>
                </a:solidFill>
                <a:latin typeface="Calibri"/>
              </a:rPr>
              <a:t>In order to implement these </a:t>
            </a:r>
            <a:r>
              <a:rPr lang="zh-CN" sz="2400" i="1" u="sng" dirty="0">
                <a:solidFill>
                  <a:srgbClr val="000000"/>
                </a:solidFill>
                <a:latin typeface="Calibri"/>
              </a:rPr>
              <a:t>“block and release” </a:t>
            </a:r>
            <a:r>
              <a:rPr lang="zh-CN" sz="2400" dirty="0">
                <a:solidFill>
                  <a:srgbClr val="000000"/>
                </a:solidFill>
                <a:latin typeface="Calibri"/>
              </a:rPr>
              <a:t>capabilities, you should use </a:t>
            </a:r>
            <a:r>
              <a:rPr lang="zh-CN" sz="2400" b="1" dirty="0">
                <a:solidFill>
                  <a:srgbClr val="000000"/>
                </a:solidFill>
                <a:latin typeface="Calibri"/>
              </a:rPr>
              <a:t>general semaphores </a:t>
            </a:r>
            <a:r>
              <a:rPr lang="zh-CN" sz="2400" dirty="0">
                <a:solidFill>
                  <a:srgbClr val="000000"/>
                </a:solidFill>
                <a:latin typeface="Calibri"/>
              </a:rPr>
              <a:t>for synchronization</a:t>
            </a: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628560" y="365040"/>
            <a:ext cx="7886520" cy="1325160"/>
          </a:xfrm>
          <a:prstGeom prst="rect">
            <a:avLst/>
          </a:prstGeom>
        </p:spPr>
        <p:txBody>
          <a:bodyPr anchor="ctr"/>
          <a:lstStyle/>
          <a:p>
            <a:pPr>
              <a:lnSpc>
                <a:spcPct val="90000"/>
              </a:lnSpc>
            </a:pPr>
            <a:r>
              <a:rPr lang="zh-CN" sz="4400">
                <a:solidFill>
                  <a:srgbClr val="000000"/>
                </a:solidFill>
                <a:latin typeface="Calibri Light"/>
              </a:rPr>
              <a:t>Outline of the Problem</a:t>
            </a:r>
            <a:endParaRPr/>
          </a:p>
        </p:txBody>
      </p:sp>
      <p:sp>
        <p:nvSpPr>
          <p:cNvPr id="85" name="TextShape 2"/>
          <p:cNvSpPr txBox="1"/>
          <p:nvPr/>
        </p:nvSpPr>
        <p:spPr>
          <a:xfrm>
            <a:off x="628560" y="1825560"/>
            <a:ext cx="7886520" cy="4350960"/>
          </a:xfrm>
          <a:prstGeom prst="rect">
            <a:avLst/>
          </a:prstGeom>
        </p:spPr>
        <p:txBody>
          <a:bodyPr/>
          <a:lstStyle/>
          <a:p>
            <a:pPr>
              <a:lnSpc>
                <a:spcPct val="90000"/>
              </a:lnSpc>
              <a:buFont typeface="Arial"/>
              <a:buChar char="•"/>
            </a:pPr>
            <a:r>
              <a:rPr lang="zh-CN" sz="2800" dirty="0">
                <a:solidFill>
                  <a:srgbClr val="000000"/>
                </a:solidFill>
                <a:latin typeface="Calibri"/>
              </a:rPr>
              <a:t>4. Your program should save critical event information to a log file.</a:t>
            </a:r>
            <a:endParaRPr dirty="0"/>
          </a:p>
          <a:p>
            <a:pPr lvl="1">
              <a:lnSpc>
                <a:spcPct val="100000"/>
              </a:lnSpc>
              <a:buFont typeface="Arial"/>
              <a:buChar char="•"/>
            </a:pPr>
            <a:r>
              <a:rPr lang="zh-CN" sz="2400" dirty="0">
                <a:solidFill>
                  <a:srgbClr val="000000"/>
                </a:solidFill>
                <a:latin typeface="Calibri"/>
              </a:rPr>
              <a:t>You should design your program to log the event occurrences that can demonstrate that the program (producer and consumer threads) are executing correctly, that no task has interfered with the other task as it is manipulating the buffer, and that the buffer is not corrupted by the work of the threads.</a:t>
            </a:r>
            <a:endParaRPr dirty="0"/>
          </a:p>
          <a:p>
            <a:pPr lvl="1">
              <a:lnSpc>
                <a:spcPct val="100000"/>
              </a:lnSpc>
              <a:buFont typeface="Arial"/>
              <a:buChar char="•"/>
            </a:pPr>
            <a:r>
              <a:rPr lang="zh-CN" sz="2400" dirty="0">
                <a:solidFill>
                  <a:srgbClr val="000000"/>
                </a:solidFill>
                <a:latin typeface="Calibri"/>
              </a:rPr>
              <a:t>Part of your design is to consider possible error conditions and to dynamically test to ensure that you have avoided these conditions</a:t>
            </a:r>
            <a:r>
              <a:rPr lang="zh-CN" sz="2400" dirty="0" smtClean="0">
                <a:solidFill>
                  <a:srgbClr val="000000"/>
                </a:solidFill>
                <a:latin typeface="Calibri"/>
              </a:rPr>
              <a:t>.</a:t>
            </a:r>
            <a:endParaRPr lang="en-US" altLang="zh-CN" sz="2400" dirty="0" smtClean="0">
              <a:solidFill>
                <a:srgbClr val="000000"/>
              </a:solidFill>
              <a:latin typeface="Calibri"/>
            </a:endParaRPr>
          </a:p>
          <a:p>
            <a:pPr lvl="1">
              <a:lnSpc>
                <a:spcPct val="100000"/>
              </a:lnSpc>
              <a:buFont typeface="Arial"/>
              <a:buChar char="•"/>
            </a:pPr>
            <a:r>
              <a:rPr lang="en-US" sz="2400" dirty="0" err="1" smtClean="0">
                <a:solidFill>
                  <a:srgbClr val="000000"/>
                </a:solidFill>
                <a:latin typeface="Calibri"/>
              </a:rPr>
              <a:t>fflush</a:t>
            </a:r>
            <a:r>
              <a:rPr lang="en-US" sz="2400" dirty="0" smtClean="0">
                <a:solidFill>
                  <a:srgbClr val="000000"/>
                </a:solidFill>
                <a:latin typeface="Calibri"/>
              </a:rPr>
              <a:t>()</a:t>
            </a: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628560" y="365040"/>
            <a:ext cx="7886520" cy="1325160"/>
          </a:xfrm>
          <a:prstGeom prst="rect">
            <a:avLst/>
          </a:prstGeom>
        </p:spPr>
        <p:txBody>
          <a:bodyPr anchor="ctr"/>
          <a:lstStyle/>
          <a:p>
            <a:pPr>
              <a:lnSpc>
                <a:spcPct val="90000"/>
              </a:lnSpc>
            </a:pPr>
            <a:r>
              <a:rPr lang="zh-CN" sz="4400">
                <a:solidFill>
                  <a:srgbClr val="000000"/>
                </a:solidFill>
                <a:latin typeface="Calibri Light"/>
              </a:rPr>
              <a:t>Outline of the Problem</a:t>
            </a:r>
            <a:endParaRPr/>
          </a:p>
        </p:txBody>
      </p:sp>
      <p:sp>
        <p:nvSpPr>
          <p:cNvPr id="87" name="TextShape 2"/>
          <p:cNvSpPr txBox="1"/>
          <p:nvPr/>
        </p:nvSpPr>
        <p:spPr>
          <a:xfrm>
            <a:off x="628560" y="1825560"/>
            <a:ext cx="7886520" cy="4350960"/>
          </a:xfrm>
          <a:prstGeom prst="rect">
            <a:avLst/>
          </a:prstGeom>
        </p:spPr>
        <p:txBody>
          <a:bodyPr/>
          <a:lstStyle/>
          <a:p>
            <a:pPr>
              <a:lnSpc>
                <a:spcPct val="90000"/>
              </a:lnSpc>
              <a:buFont typeface="Arial"/>
              <a:buChar char="•"/>
            </a:pPr>
            <a:r>
              <a:rPr lang="zh-CN" sz="2800" dirty="0">
                <a:solidFill>
                  <a:srgbClr val="000000"/>
                </a:solidFill>
                <a:latin typeface="Calibri"/>
              </a:rPr>
              <a:t>5. You will need to vary the speeds of the producer (consumer) depositing (fetching) elements, and demonstrate proper buffer storage and access as the intervals increase and decrease.</a:t>
            </a:r>
            <a:endParaRPr dirty="0"/>
          </a:p>
          <a:p>
            <a:pPr lvl="1">
              <a:lnSpc>
                <a:spcPct val="100000"/>
              </a:lnSpc>
              <a:buFont typeface="Arial"/>
              <a:buChar char="•"/>
            </a:pPr>
            <a:r>
              <a:rPr lang="zh-CN" sz="2400" dirty="0">
                <a:solidFill>
                  <a:srgbClr val="000000"/>
                </a:solidFill>
                <a:latin typeface="Calibri"/>
              </a:rPr>
              <a:t>[timers or timing loops can be used to implement speed control.]</a:t>
            </a: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628560" y="365040"/>
            <a:ext cx="7886520" cy="1325160"/>
          </a:xfrm>
          <a:prstGeom prst="rect">
            <a:avLst/>
          </a:prstGeom>
        </p:spPr>
        <p:txBody>
          <a:bodyPr anchor="ctr"/>
          <a:lstStyle/>
          <a:p>
            <a:pPr>
              <a:lnSpc>
                <a:spcPct val="90000"/>
              </a:lnSpc>
            </a:pPr>
            <a:r>
              <a:rPr lang="zh-CN" sz="4400">
                <a:solidFill>
                  <a:srgbClr val="000000"/>
                </a:solidFill>
                <a:latin typeface="Calibri Light"/>
              </a:rPr>
              <a:t>Outline of the Problem</a:t>
            </a:r>
            <a:endParaRPr/>
          </a:p>
        </p:txBody>
      </p:sp>
      <p:sp>
        <p:nvSpPr>
          <p:cNvPr id="89" name="TextShape 2"/>
          <p:cNvSpPr txBox="1"/>
          <p:nvPr/>
        </p:nvSpPr>
        <p:spPr>
          <a:xfrm>
            <a:off x="628560" y="1825560"/>
            <a:ext cx="7886520" cy="4350960"/>
          </a:xfrm>
          <a:prstGeom prst="rect">
            <a:avLst/>
          </a:prstGeom>
        </p:spPr>
        <p:txBody>
          <a:bodyPr/>
          <a:lstStyle/>
          <a:p>
            <a:pPr>
              <a:lnSpc>
                <a:spcPct val="90000"/>
              </a:lnSpc>
              <a:buFont typeface="Arial"/>
              <a:buChar char="•"/>
            </a:pPr>
            <a:r>
              <a:rPr lang="zh-CN" sz="2800">
                <a:solidFill>
                  <a:srgbClr val="000000"/>
                </a:solidFill>
                <a:latin typeface="Calibri"/>
              </a:rPr>
              <a:t>(6). We suggest that you begin your development by solving the one consumer, one producer problem with a shared multiple storage cell buffer and then build the full solution.</a:t>
            </a:r>
            <a:endParaRPr/>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657</Words>
  <Application>Microsoft Office PowerPoint</Application>
  <PresentationFormat>On-screen Show (4:3)</PresentationFormat>
  <Paragraphs>56</Paragraphs>
  <Slides>15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Calibri Light</vt:lpstr>
      <vt:lpstr>DejaVu Sans</vt:lpstr>
      <vt:lpstr>StarSymbol</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Standard solution to the problem</vt:lpstr>
      <vt:lpstr>Standard solution to the problem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Dawei Li</dc:creator>
  <cp:lastModifiedBy>Dawei Li</cp:lastModifiedBy>
  <cp:revision>20</cp:revision>
  <dcterms:modified xsi:type="dcterms:W3CDTF">2015-02-25T15:45:55Z</dcterms:modified>
</cp:coreProperties>
</file>