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72" r:id="rId4"/>
    <p:sldId id="277" r:id="rId5"/>
    <p:sldId id="275" r:id="rId6"/>
    <p:sldId id="273" r:id="rId7"/>
    <p:sldId id="27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A2CC"/>
    <a:srgbClr val="FFFFFF"/>
    <a:srgbClr val="EED7A4"/>
    <a:srgbClr val="E6C474"/>
    <a:srgbClr val="889BAD"/>
    <a:srgbClr val="1B3445"/>
    <a:srgbClr val="0F26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21F445-FEFE-49BB-9EA9-A8584B041972}" v="366" dt="2022-07-08T00:32:32.3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41" autoAdjust="0"/>
    <p:restoredTop sz="94660"/>
  </p:normalViewPr>
  <p:slideViewPr>
    <p:cSldViewPr snapToGrid="0">
      <p:cViewPr>
        <p:scale>
          <a:sx n="113" d="100"/>
          <a:sy n="113" d="100"/>
        </p:scale>
        <p:origin x="1038"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ão Neto" userId="613761ade3472e41" providerId="LiveId" clId="{4821F445-FEFE-49BB-9EA9-A8584B041972}"/>
    <pc:docChg chg="undo custSel addSld delSld modSld sldOrd">
      <pc:chgData name="João Neto" userId="613761ade3472e41" providerId="LiveId" clId="{4821F445-FEFE-49BB-9EA9-A8584B041972}" dt="2022-07-08T00:34:32.756" v="6573" actId="1076"/>
      <pc:docMkLst>
        <pc:docMk/>
      </pc:docMkLst>
      <pc:sldChg chg="addSp modSp del mod">
        <pc:chgData name="João Neto" userId="613761ade3472e41" providerId="LiveId" clId="{4821F445-FEFE-49BB-9EA9-A8584B041972}" dt="2022-07-07T17:13:27.073" v="378" actId="47"/>
        <pc:sldMkLst>
          <pc:docMk/>
          <pc:sldMk cId="3735983332" sldId="256"/>
        </pc:sldMkLst>
        <pc:spChg chg="mod">
          <ac:chgData name="João Neto" userId="613761ade3472e41" providerId="LiveId" clId="{4821F445-FEFE-49BB-9EA9-A8584B041972}" dt="2022-07-07T16:21:39.607" v="19" actId="1076"/>
          <ac:spMkLst>
            <pc:docMk/>
            <pc:sldMk cId="3735983332" sldId="256"/>
            <ac:spMk id="4" creationId="{DD2A6FEB-DFE4-ED26-556C-5D8D33B30CE8}"/>
          </ac:spMkLst>
        </pc:spChg>
        <pc:spChg chg="mod">
          <ac:chgData name="João Neto" userId="613761ade3472e41" providerId="LiveId" clId="{4821F445-FEFE-49BB-9EA9-A8584B041972}" dt="2022-07-07T16:21:31.827" v="17" actId="14100"/>
          <ac:spMkLst>
            <pc:docMk/>
            <pc:sldMk cId="3735983332" sldId="256"/>
            <ac:spMk id="6" creationId="{C7EAA4DD-6AED-67BD-A277-04DDC1DA39DF}"/>
          </ac:spMkLst>
        </pc:spChg>
        <pc:spChg chg="add mod">
          <ac:chgData name="João Neto" userId="613761ade3472e41" providerId="LiveId" clId="{4821F445-FEFE-49BB-9EA9-A8584B041972}" dt="2022-07-07T16:21:23.009" v="13" actId="1076"/>
          <ac:spMkLst>
            <pc:docMk/>
            <pc:sldMk cId="3735983332" sldId="256"/>
            <ac:spMk id="10" creationId="{DF145FFD-0569-728C-9B27-160C5908A3C6}"/>
          </ac:spMkLst>
        </pc:spChg>
        <pc:spChg chg="mod">
          <ac:chgData name="João Neto" userId="613761ade3472e41" providerId="LiveId" clId="{4821F445-FEFE-49BB-9EA9-A8584B041972}" dt="2022-07-07T16:21:42.331" v="20" actId="1076"/>
          <ac:spMkLst>
            <pc:docMk/>
            <pc:sldMk cId="3735983332" sldId="256"/>
            <ac:spMk id="26" creationId="{EE0DF499-AF01-E208-EBC8-5B352B8F8772}"/>
          </ac:spMkLst>
        </pc:spChg>
        <pc:picChg chg="mod">
          <ac:chgData name="João Neto" userId="613761ade3472e41" providerId="LiveId" clId="{4821F445-FEFE-49BB-9EA9-A8584B041972}" dt="2022-07-07T16:21:35.385" v="18" actId="1076"/>
          <ac:picMkLst>
            <pc:docMk/>
            <pc:sldMk cId="3735983332" sldId="256"/>
            <ac:picMk id="7" creationId="{668E4E19-C6F9-C493-1C0B-8CEC2211F881}"/>
          </ac:picMkLst>
        </pc:picChg>
      </pc:sldChg>
      <pc:sldChg chg="addSp delSp modSp mod">
        <pc:chgData name="João Neto" userId="613761ade3472e41" providerId="LiveId" clId="{4821F445-FEFE-49BB-9EA9-A8584B041972}" dt="2022-07-07T23:40:05.265" v="4568" actId="1076"/>
        <pc:sldMkLst>
          <pc:docMk/>
          <pc:sldMk cId="1142483337" sldId="257"/>
        </pc:sldMkLst>
        <pc:spChg chg="del">
          <ac:chgData name="João Neto" userId="613761ade3472e41" providerId="LiveId" clId="{4821F445-FEFE-49BB-9EA9-A8584B041972}" dt="2022-07-07T17:11:50.909" v="359" actId="478"/>
          <ac:spMkLst>
            <pc:docMk/>
            <pc:sldMk cId="1142483337" sldId="257"/>
            <ac:spMk id="6" creationId="{38EFD4EF-77F5-B364-7C8D-CA1E7DEEC0E0}"/>
          </ac:spMkLst>
        </pc:spChg>
        <pc:spChg chg="add del mod">
          <ac:chgData name="João Neto" userId="613761ade3472e41" providerId="LiveId" clId="{4821F445-FEFE-49BB-9EA9-A8584B041972}" dt="2022-07-07T18:30:09.580" v="1260" actId="478"/>
          <ac:spMkLst>
            <pc:docMk/>
            <pc:sldMk cId="1142483337" sldId="257"/>
            <ac:spMk id="7" creationId="{87ADD2FF-59ED-8768-1339-BC291841F30F}"/>
          </ac:spMkLst>
        </pc:spChg>
        <pc:spChg chg="del mod">
          <ac:chgData name="João Neto" userId="613761ade3472e41" providerId="LiveId" clId="{4821F445-FEFE-49BB-9EA9-A8584B041972}" dt="2022-07-07T18:43:10.390" v="1449" actId="478"/>
          <ac:spMkLst>
            <pc:docMk/>
            <pc:sldMk cId="1142483337" sldId="257"/>
            <ac:spMk id="8" creationId="{1C4FE6AA-F648-E718-05BC-CE936BC20BA1}"/>
          </ac:spMkLst>
        </pc:spChg>
        <pc:spChg chg="add del mod ord">
          <ac:chgData name="João Neto" userId="613761ade3472e41" providerId="LiveId" clId="{4821F445-FEFE-49BB-9EA9-A8584B041972}" dt="2022-07-07T18:41:30.760" v="1416" actId="478"/>
          <ac:spMkLst>
            <pc:docMk/>
            <pc:sldMk cId="1142483337" sldId="257"/>
            <ac:spMk id="9" creationId="{E9AFDD4B-E304-5D1D-0C7A-AD56029E18B8}"/>
          </ac:spMkLst>
        </pc:spChg>
        <pc:spChg chg="add del mod">
          <ac:chgData name="João Neto" userId="613761ade3472e41" providerId="LiveId" clId="{4821F445-FEFE-49BB-9EA9-A8584B041972}" dt="2022-07-07T18:41:29.435" v="1415" actId="478"/>
          <ac:spMkLst>
            <pc:docMk/>
            <pc:sldMk cId="1142483337" sldId="257"/>
            <ac:spMk id="10" creationId="{1D7B0FE0-D55D-534C-27FE-92DD60AD8A2E}"/>
          </ac:spMkLst>
        </pc:spChg>
        <pc:spChg chg="add del mod">
          <ac:chgData name="João Neto" userId="613761ade3472e41" providerId="LiveId" clId="{4821F445-FEFE-49BB-9EA9-A8584B041972}" dt="2022-07-07T18:42:36.744" v="1438" actId="478"/>
          <ac:spMkLst>
            <pc:docMk/>
            <pc:sldMk cId="1142483337" sldId="257"/>
            <ac:spMk id="11" creationId="{36A2DD53-9E34-E065-5D46-9952B32AF504}"/>
          </ac:spMkLst>
        </pc:spChg>
        <pc:spChg chg="del mod">
          <ac:chgData name="João Neto" userId="613761ade3472e41" providerId="LiveId" clId="{4821F445-FEFE-49BB-9EA9-A8584B041972}" dt="2022-07-07T17:11:45.016" v="357" actId="478"/>
          <ac:spMkLst>
            <pc:docMk/>
            <pc:sldMk cId="1142483337" sldId="257"/>
            <ac:spMk id="13" creationId="{F41C7D74-6943-4710-168F-904B7F9B6877}"/>
          </ac:spMkLst>
        </pc:spChg>
        <pc:spChg chg="add del mod">
          <ac:chgData name="João Neto" userId="613761ade3472e41" providerId="LiveId" clId="{4821F445-FEFE-49BB-9EA9-A8584B041972}" dt="2022-07-07T18:42:38.304" v="1439" actId="478"/>
          <ac:spMkLst>
            <pc:docMk/>
            <pc:sldMk cId="1142483337" sldId="257"/>
            <ac:spMk id="15" creationId="{1D7DC3F1-059E-DBC0-A18E-E9490C9FE823}"/>
          </ac:spMkLst>
        </pc:spChg>
        <pc:spChg chg="del">
          <ac:chgData name="João Neto" userId="613761ade3472e41" providerId="LiveId" clId="{4821F445-FEFE-49BB-9EA9-A8584B041972}" dt="2022-07-07T17:11:48.458" v="358" actId="478"/>
          <ac:spMkLst>
            <pc:docMk/>
            <pc:sldMk cId="1142483337" sldId="257"/>
            <ac:spMk id="19" creationId="{398F1750-B874-4BD5-906A-14D9DD7F0664}"/>
          </ac:spMkLst>
        </pc:spChg>
        <pc:spChg chg="add del mod">
          <ac:chgData name="João Neto" userId="613761ade3472e41" providerId="LiveId" clId="{4821F445-FEFE-49BB-9EA9-A8584B041972}" dt="2022-07-07T18:42:39.753" v="1440" actId="478"/>
          <ac:spMkLst>
            <pc:docMk/>
            <pc:sldMk cId="1142483337" sldId="257"/>
            <ac:spMk id="20" creationId="{7A6BE5BE-38A5-6F7D-9E99-8671306AF5EC}"/>
          </ac:spMkLst>
        </pc:spChg>
        <pc:spChg chg="add del mod">
          <ac:chgData name="João Neto" userId="613761ade3472e41" providerId="LiveId" clId="{4821F445-FEFE-49BB-9EA9-A8584B041972}" dt="2022-07-07T18:42:35.264" v="1437" actId="478"/>
          <ac:spMkLst>
            <pc:docMk/>
            <pc:sldMk cId="1142483337" sldId="257"/>
            <ac:spMk id="21" creationId="{5F313F04-B32B-3E08-A375-4E175D636FF8}"/>
          </ac:spMkLst>
        </pc:spChg>
        <pc:spChg chg="add mod">
          <ac:chgData name="João Neto" userId="613761ade3472e41" providerId="LiveId" clId="{4821F445-FEFE-49BB-9EA9-A8584B041972}" dt="2022-07-07T22:19:32.762" v="3129" actId="20577"/>
          <ac:spMkLst>
            <pc:docMk/>
            <pc:sldMk cId="1142483337" sldId="257"/>
            <ac:spMk id="23" creationId="{8B2EE8C6-EA7F-C1EE-65B5-276A9D4EB5B1}"/>
          </ac:spMkLst>
        </pc:spChg>
        <pc:spChg chg="add mod">
          <ac:chgData name="João Neto" userId="613761ade3472e41" providerId="LiveId" clId="{4821F445-FEFE-49BB-9EA9-A8584B041972}" dt="2022-07-07T23:40:01.566" v="4566" actId="1076"/>
          <ac:spMkLst>
            <pc:docMk/>
            <pc:sldMk cId="1142483337" sldId="257"/>
            <ac:spMk id="25" creationId="{A0F8EB33-F50C-44F7-0FDF-E62BFC3577B9}"/>
          </ac:spMkLst>
        </pc:spChg>
        <pc:spChg chg="add mod">
          <ac:chgData name="João Neto" userId="613761ade3472e41" providerId="LiveId" clId="{4821F445-FEFE-49BB-9EA9-A8584B041972}" dt="2022-07-07T23:40:04.702" v="4567" actId="1076"/>
          <ac:spMkLst>
            <pc:docMk/>
            <pc:sldMk cId="1142483337" sldId="257"/>
            <ac:spMk id="27" creationId="{0A12DFC1-1872-A23A-D545-90CF878DC1B0}"/>
          </ac:spMkLst>
        </pc:spChg>
        <pc:spChg chg="add del mod">
          <ac:chgData name="João Neto" userId="613761ade3472e41" providerId="LiveId" clId="{4821F445-FEFE-49BB-9EA9-A8584B041972}" dt="2022-07-07T18:35:53.520" v="1351" actId="478"/>
          <ac:spMkLst>
            <pc:docMk/>
            <pc:sldMk cId="1142483337" sldId="257"/>
            <ac:spMk id="29" creationId="{CF025F18-C1E3-CAB5-87C5-071285AFC572}"/>
          </ac:spMkLst>
        </pc:spChg>
        <pc:spChg chg="add del mod">
          <ac:chgData name="João Neto" userId="613761ade3472e41" providerId="LiveId" clId="{4821F445-FEFE-49BB-9EA9-A8584B041972}" dt="2022-07-07T23:39:55.366" v="4564" actId="478"/>
          <ac:spMkLst>
            <pc:docMk/>
            <pc:sldMk cId="1142483337" sldId="257"/>
            <ac:spMk id="31" creationId="{E3096505-8EDE-8BB6-5B8A-EAD3F2B94048}"/>
          </ac:spMkLst>
        </pc:spChg>
        <pc:spChg chg="add del mod">
          <ac:chgData name="João Neto" userId="613761ade3472e41" providerId="LiveId" clId="{4821F445-FEFE-49BB-9EA9-A8584B041972}" dt="2022-07-07T18:37:35.147" v="1377"/>
          <ac:spMkLst>
            <pc:docMk/>
            <pc:sldMk cId="1142483337" sldId="257"/>
            <ac:spMk id="33" creationId="{9CA1F2CA-F8D1-3FC6-3218-F3258DDC3F66}"/>
          </ac:spMkLst>
        </pc:spChg>
        <pc:spChg chg="add mod">
          <ac:chgData name="João Neto" userId="613761ade3472e41" providerId="LiveId" clId="{4821F445-FEFE-49BB-9EA9-A8584B041972}" dt="2022-07-07T18:53:10.962" v="1646" actId="688"/>
          <ac:spMkLst>
            <pc:docMk/>
            <pc:sldMk cId="1142483337" sldId="257"/>
            <ac:spMk id="34" creationId="{F5423907-351E-50FF-FD02-CF7ECBF9FA49}"/>
          </ac:spMkLst>
        </pc:spChg>
        <pc:spChg chg="add del mod">
          <ac:chgData name="João Neto" userId="613761ade3472e41" providerId="LiveId" clId="{4821F445-FEFE-49BB-9EA9-A8584B041972}" dt="2022-07-07T18:47:54.142" v="1456" actId="21"/>
          <ac:spMkLst>
            <pc:docMk/>
            <pc:sldMk cId="1142483337" sldId="257"/>
            <ac:spMk id="38" creationId="{E4930810-3212-125A-D335-A7E9D6449235}"/>
          </ac:spMkLst>
        </pc:spChg>
        <pc:spChg chg="add mod">
          <ac:chgData name="João Neto" userId="613761ade3472e41" providerId="LiveId" clId="{4821F445-FEFE-49BB-9EA9-A8584B041972}" dt="2022-07-07T18:52:33.906" v="1638" actId="688"/>
          <ac:spMkLst>
            <pc:docMk/>
            <pc:sldMk cId="1142483337" sldId="257"/>
            <ac:spMk id="39" creationId="{34E0DE29-BE17-5BED-C830-A4BD66EDE123}"/>
          </ac:spMkLst>
        </pc:spChg>
        <pc:picChg chg="del">
          <ac:chgData name="João Neto" userId="613761ade3472e41" providerId="LiveId" clId="{4821F445-FEFE-49BB-9EA9-A8584B041972}" dt="2022-07-07T17:26:43.921" v="567" actId="478"/>
          <ac:picMkLst>
            <pc:docMk/>
            <pc:sldMk cId="1142483337" sldId="257"/>
            <ac:picMk id="17" creationId="{DCD07CE8-168C-250B-322C-697D8D3852EA}"/>
          </ac:picMkLst>
        </pc:picChg>
        <pc:picChg chg="add del mod">
          <ac:chgData name="João Neto" userId="613761ade3472e41" providerId="LiveId" clId="{4821F445-FEFE-49BB-9EA9-A8584B041972}" dt="2022-07-07T18:32:37.109" v="1275" actId="478"/>
          <ac:picMkLst>
            <pc:docMk/>
            <pc:sldMk cId="1142483337" sldId="257"/>
            <ac:picMk id="22" creationId="{95C5A1AA-ABB5-6518-9F10-A66F6DD3F876}"/>
          </ac:picMkLst>
        </pc:picChg>
        <pc:picChg chg="add mod">
          <ac:chgData name="João Neto" userId="613761ade3472e41" providerId="LiveId" clId="{4821F445-FEFE-49BB-9EA9-A8584B041972}" dt="2022-07-07T18:32:41.811" v="1277" actId="1076"/>
          <ac:picMkLst>
            <pc:docMk/>
            <pc:sldMk cId="1142483337" sldId="257"/>
            <ac:picMk id="24" creationId="{125E152D-8119-4FC9-3A6B-70907DE9FB24}"/>
          </ac:picMkLst>
        </pc:picChg>
        <pc:picChg chg="add mod">
          <ac:chgData name="João Neto" userId="613761ade3472e41" providerId="LiveId" clId="{4821F445-FEFE-49BB-9EA9-A8584B041972}" dt="2022-07-07T23:40:01.566" v="4566" actId="1076"/>
          <ac:picMkLst>
            <pc:docMk/>
            <pc:sldMk cId="1142483337" sldId="257"/>
            <ac:picMk id="26" creationId="{58CA22CF-95D3-DEF5-512A-4E4CE00CC06A}"/>
          </ac:picMkLst>
        </pc:picChg>
        <pc:picChg chg="add mod">
          <ac:chgData name="João Neto" userId="613761ade3472e41" providerId="LiveId" clId="{4821F445-FEFE-49BB-9EA9-A8584B041972}" dt="2022-07-07T23:40:04.702" v="4567" actId="1076"/>
          <ac:picMkLst>
            <pc:docMk/>
            <pc:sldMk cId="1142483337" sldId="257"/>
            <ac:picMk id="28" creationId="{77855551-43AF-AC0B-7904-325E5D7F6D80}"/>
          </ac:picMkLst>
        </pc:picChg>
        <pc:picChg chg="add del mod">
          <ac:chgData name="João Neto" userId="613761ade3472e41" providerId="LiveId" clId="{4821F445-FEFE-49BB-9EA9-A8584B041972}" dt="2022-07-07T18:35:55.097" v="1352" actId="478"/>
          <ac:picMkLst>
            <pc:docMk/>
            <pc:sldMk cId="1142483337" sldId="257"/>
            <ac:picMk id="30" creationId="{AB5E2628-A4F5-8EA5-0B64-335571A15CCB}"/>
          </ac:picMkLst>
        </pc:picChg>
        <pc:picChg chg="add del mod">
          <ac:chgData name="João Neto" userId="613761ade3472e41" providerId="LiveId" clId="{4821F445-FEFE-49BB-9EA9-A8584B041972}" dt="2022-07-07T23:39:56.127" v="4565" actId="478"/>
          <ac:picMkLst>
            <pc:docMk/>
            <pc:sldMk cId="1142483337" sldId="257"/>
            <ac:picMk id="32" creationId="{1A2A3D67-2D7A-53DE-667E-D1BEF24549E6}"/>
          </ac:picMkLst>
        </pc:picChg>
        <pc:picChg chg="add mod">
          <ac:chgData name="João Neto" userId="613761ade3472e41" providerId="LiveId" clId="{4821F445-FEFE-49BB-9EA9-A8584B041972}" dt="2022-07-07T18:53:07.874" v="1645" actId="688"/>
          <ac:picMkLst>
            <pc:docMk/>
            <pc:sldMk cId="1142483337" sldId="257"/>
            <ac:picMk id="35" creationId="{47A6E24F-A087-060B-72CC-679A7B436D5E}"/>
          </ac:picMkLst>
        </pc:picChg>
        <pc:picChg chg="add mod">
          <ac:chgData name="João Neto" userId="613761ade3472e41" providerId="LiveId" clId="{4821F445-FEFE-49BB-9EA9-A8584B041972}" dt="2022-07-07T18:52:33.906" v="1638" actId="688"/>
          <ac:picMkLst>
            <pc:docMk/>
            <pc:sldMk cId="1142483337" sldId="257"/>
            <ac:picMk id="40" creationId="{B67B7EAC-4705-176C-4C28-F598D1F96E70}"/>
          </ac:picMkLst>
        </pc:picChg>
        <pc:picChg chg="add del mod">
          <ac:chgData name="João Neto" userId="613761ade3472e41" providerId="LiveId" clId="{4821F445-FEFE-49BB-9EA9-A8584B041972}" dt="2022-07-07T18:41:46.622" v="1424" actId="478"/>
          <ac:picMkLst>
            <pc:docMk/>
            <pc:sldMk cId="1142483337" sldId="257"/>
            <ac:picMk id="2050" creationId="{55E2C461-4E9C-6584-CB61-FFC57E246514}"/>
          </ac:picMkLst>
        </pc:picChg>
        <pc:picChg chg="add mod">
          <ac:chgData name="João Neto" userId="613761ade3472e41" providerId="LiveId" clId="{4821F445-FEFE-49BB-9EA9-A8584B041972}" dt="2022-07-07T23:40:05.265" v="4568" actId="1076"/>
          <ac:picMkLst>
            <pc:docMk/>
            <pc:sldMk cId="1142483337" sldId="257"/>
            <ac:picMk id="2052" creationId="{F87AD9DE-A894-F4CB-3C8A-35BB50BD3B85}"/>
          </ac:picMkLst>
        </pc:picChg>
      </pc:sldChg>
      <pc:sldChg chg="addSp delSp modSp del mod">
        <pc:chgData name="João Neto" userId="613761ade3472e41" providerId="LiveId" clId="{4821F445-FEFE-49BB-9EA9-A8584B041972}" dt="2022-07-08T00:21:44.557" v="6178" actId="47"/>
        <pc:sldMkLst>
          <pc:docMk/>
          <pc:sldMk cId="2080847162" sldId="258"/>
        </pc:sldMkLst>
        <pc:spChg chg="add del mod">
          <ac:chgData name="João Neto" userId="613761ade3472e41" providerId="LiveId" clId="{4821F445-FEFE-49BB-9EA9-A8584B041972}" dt="2022-07-07T23:43:24.376" v="4874" actId="20577"/>
          <ac:spMkLst>
            <pc:docMk/>
            <pc:sldMk cId="2080847162" sldId="258"/>
            <ac:spMk id="2" creationId="{A7EC1F4B-D0C4-FE4A-5054-38EBDD95FFEA}"/>
          </ac:spMkLst>
        </pc:spChg>
        <pc:spChg chg="del">
          <ac:chgData name="João Neto" userId="613761ade3472e41" providerId="LiveId" clId="{4821F445-FEFE-49BB-9EA9-A8584B041972}" dt="2022-07-07T19:00:16.390" v="1652" actId="478"/>
          <ac:spMkLst>
            <pc:docMk/>
            <pc:sldMk cId="2080847162" sldId="258"/>
            <ac:spMk id="7" creationId="{C30DB9E3-2D2A-137C-EA65-4C1D5158FDEC}"/>
          </ac:spMkLst>
        </pc:spChg>
        <pc:spChg chg="mod">
          <ac:chgData name="João Neto" userId="613761ade3472e41" providerId="LiveId" clId="{4821F445-FEFE-49BB-9EA9-A8584B041972}" dt="2022-07-07T23:49:35.718" v="4939" actId="1076"/>
          <ac:spMkLst>
            <pc:docMk/>
            <pc:sldMk cId="2080847162" sldId="258"/>
            <ac:spMk id="9" creationId="{E8715989-FE75-AB76-742B-2BD9151001CF}"/>
          </ac:spMkLst>
        </pc:spChg>
        <pc:spChg chg="mod">
          <ac:chgData name="João Neto" userId="613761ade3472e41" providerId="LiveId" clId="{4821F445-FEFE-49BB-9EA9-A8584B041972}" dt="2022-07-07T23:49:37.044" v="4940" actId="1076"/>
          <ac:spMkLst>
            <pc:docMk/>
            <pc:sldMk cId="2080847162" sldId="258"/>
            <ac:spMk id="10" creationId="{B29DC850-17D1-34BD-7D0A-12A3BACE4969}"/>
          </ac:spMkLst>
        </pc:spChg>
        <pc:spChg chg="mod">
          <ac:chgData name="João Neto" userId="613761ade3472e41" providerId="LiveId" clId="{4821F445-FEFE-49BB-9EA9-A8584B041972}" dt="2022-07-07T23:49:38.946" v="4942" actId="1076"/>
          <ac:spMkLst>
            <pc:docMk/>
            <pc:sldMk cId="2080847162" sldId="258"/>
            <ac:spMk id="11" creationId="{59E2F960-36A4-681E-FF4D-563818D82132}"/>
          </ac:spMkLst>
        </pc:spChg>
        <pc:spChg chg="mod">
          <ac:chgData name="João Neto" userId="613761ade3472e41" providerId="LiveId" clId="{4821F445-FEFE-49BB-9EA9-A8584B041972}" dt="2022-07-07T23:49:38.037" v="4941" actId="1076"/>
          <ac:spMkLst>
            <pc:docMk/>
            <pc:sldMk cId="2080847162" sldId="258"/>
            <ac:spMk id="12" creationId="{38AA0BA7-64BC-FF53-5C80-EC70873205CD}"/>
          </ac:spMkLst>
        </pc:spChg>
        <pc:spChg chg="mod">
          <ac:chgData name="João Neto" userId="613761ade3472e41" providerId="LiveId" clId="{4821F445-FEFE-49BB-9EA9-A8584B041972}" dt="2022-07-07T23:49:40.840" v="4944" actId="1076"/>
          <ac:spMkLst>
            <pc:docMk/>
            <pc:sldMk cId="2080847162" sldId="258"/>
            <ac:spMk id="13" creationId="{3B77BA37-4CAD-E50C-B8BC-A7120883A969}"/>
          </ac:spMkLst>
        </pc:spChg>
        <pc:spChg chg="add del mod">
          <ac:chgData name="João Neto" userId="613761ade3472e41" providerId="LiveId" clId="{4821F445-FEFE-49BB-9EA9-A8584B041972}" dt="2022-07-07T17:16:11.822" v="398" actId="478"/>
          <ac:spMkLst>
            <pc:docMk/>
            <pc:sldMk cId="2080847162" sldId="258"/>
            <ac:spMk id="14" creationId="{0EB84B23-B9A0-B259-8F19-D90B1EF126CE}"/>
          </ac:spMkLst>
        </pc:spChg>
        <pc:spChg chg="mod">
          <ac:chgData name="João Neto" userId="613761ade3472e41" providerId="LiveId" clId="{4821F445-FEFE-49BB-9EA9-A8584B041972}" dt="2022-07-07T23:49:39.844" v="4943" actId="1076"/>
          <ac:spMkLst>
            <pc:docMk/>
            <pc:sldMk cId="2080847162" sldId="258"/>
            <ac:spMk id="15" creationId="{4E881F08-48BD-A1C8-7AED-4FEDF6247C2D}"/>
          </ac:spMkLst>
        </pc:spChg>
      </pc:sldChg>
      <pc:sldChg chg="del">
        <pc:chgData name="João Neto" userId="613761ade3472e41" providerId="LiveId" clId="{4821F445-FEFE-49BB-9EA9-A8584B041972}" dt="2022-07-07T18:18:25.845" v="1217" actId="47"/>
        <pc:sldMkLst>
          <pc:docMk/>
          <pc:sldMk cId="2762740612" sldId="259"/>
        </pc:sldMkLst>
      </pc:sldChg>
      <pc:sldChg chg="modSp mod ord">
        <pc:chgData name="João Neto" userId="613761ade3472e41" providerId="LiveId" clId="{4821F445-FEFE-49BB-9EA9-A8584B041972}" dt="2022-07-07T17:21:48.714" v="542" actId="1076"/>
        <pc:sldMkLst>
          <pc:docMk/>
          <pc:sldMk cId="2105059678" sldId="260"/>
        </pc:sldMkLst>
        <pc:spChg chg="mod">
          <ac:chgData name="João Neto" userId="613761ade3472e41" providerId="LiveId" clId="{4821F445-FEFE-49BB-9EA9-A8584B041972}" dt="2022-07-07T17:21:09.563" v="533" actId="14100"/>
          <ac:spMkLst>
            <pc:docMk/>
            <pc:sldMk cId="2105059678" sldId="260"/>
            <ac:spMk id="9" creationId="{6624B5E7-0B7C-3BB6-0312-07953E157536}"/>
          </ac:spMkLst>
        </pc:spChg>
        <pc:spChg chg="mod">
          <ac:chgData name="João Neto" userId="613761ade3472e41" providerId="LiveId" clId="{4821F445-FEFE-49BB-9EA9-A8584B041972}" dt="2022-07-07T17:21:31.331" v="538" actId="14100"/>
          <ac:spMkLst>
            <pc:docMk/>
            <pc:sldMk cId="2105059678" sldId="260"/>
            <ac:spMk id="10" creationId="{80C0C8AE-CC6F-802D-D131-528D78A14895}"/>
          </ac:spMkLst>
        </pc:spChg>
        <pc:spChg chg="mod">
          <ac:chgData name="João Neto" userId="613761ade3472e41" providerId="LiveId" clId="{4821F445-FEFE-49BB-9EA9-A8584B041972}" dt="2022-07-07T17:21:42.683" v="541" actId="122"/>
          <ac:spMkLst>
            <pc:docMk/>
            <pc:sldMk cId="2105059678" sldId="260"/>
            <ac:spMk id="11" creationId="{899AD7E2-F3C9-E029-A476-FCC0A7279586}"/>
          </ac:spMkLst>
        </pc:spChg>
        <pc:spChg chg="mod">
          <ac:chgData name="João Neto" userId="613761ade3472e41" providerId="LiveId" clId="{4821F445-FEFE-49BB-9EA9-A8584B041972}" dt="2022-07-07T17:21:18.547" v="536" actId="122"/>
          <ac:spMkLst>
            <pc:docMk/>
            <pc:sldMk cId="2105059678" sldId="260"/>
            <ac:spMk id="12" creationId="{47436BF2-7F3F-83C1-2676-BF93B255BB32}"/>
          </ac:spMkLst>
        </pc:spChg>
        <pc:picChg chg="mod">
          <ac:chgData name="João Neto" userId="613761ade3472e41" providerId="LiveId" clId="{4821F445-FEFE-49BB-9EA9-A8584B041972}" dt="2022-07-07T17:21:48.714" v="542" actId="1076"/>
          <ac:picMkLst>
            <pc:docMk/>
            <pc:sldMk cId="2105059678" sldId="260"/>
            <ac:picMk id="4" creationId="{2B4F7CDE-6592-85B8-DDC4-48AD5D0E634B}"/>
          </ac:picMkLst>
        </pc:picChg>
        <pc:picChg chg="mod">
          <ac:chgData name="João Neto" userId="613761ade3472e41" providerId="LiveId" clId="{4821F445-FEFE-49BB-9EA9-A8584B041972}" dt="2022-07-07T17:13:31.859" v="379" actId="1076"/>
          <ac:picMkLst>
            <pc:docMk/>
            <pc:sldMk cId="2105059678" sldId="260"/>
            <ac:picMk id="7" creationId="{5105CF76-D160-3E0D-9E5E-C95C1D77CBC1}"/>
          </ac:picMkLst>
        </pc:picChg>
      </pc:sldChg>
      <pc:sldChg chg="addSp delSp modSp del mod ord">
        <pc:chgData name="João Neto" userId="613761ade3472e41" providerId="LiveId" clId="{4821F445-FEFE-49BB-9EA9-A8584B041972}" dt="2022-07-08T00:21:49.264" v="6179" actId="47"/>
        <pc:sldMkLst>
          <pc:docMk/>
          <pc:sldMk cId="478707868" sldId="261"/>
        </pc:sldMkLst>
        <pc:spChg chg="del mod">
          <ac:chgData name="João Neto" userId="613761ade3472e41" providerId="LiveId" clId="{4821F445-FEFE-49BB-9EA9-A8584B041972}" dt="2022-07-07T17:11:09.529" v="354" actId="478"/>
          <ac:spMkLst>
            <pc:docMk/>
            <pc:sldMk cId="478707868" sldId="261"/>
            <ac:spMk id="2" creationId="{AC87BA3D-0CA9-4923-1E04-F35FDB16888F}"/>
          </ac:spMkLst>
        </pc:spChg>
        <pc:spChg chg="add del mod">
          <ac:chgData name="João Neto" userId="613761ade3472e41" providerId="LiveId" clId="{4821F445-FEFE-49BB-9EA9-A8584B041972}" dt="2022-07-07T17:19:24.774" v="513" actId="478"/>
          <ac:spMkLst>
            <pc:docMk/>
            <pc:sldMk cId="478707868" sldId="261"/>
            <ac:spMk id="5" creationId="{CB6153CE-E435-7F6B-0B7D-31882D0B714A}"/>
          </ac:spMkLst>
        </pc:spChg>
        <pc:spChg chg="add del mod">
          <ac:chgData name="João Neto" userId="613761ade3472e41" providerId="LiveId" clId="{4821F445-FEFE-49BB-9EA9-A8584B041972}" dt="2022-07-07T17:20:40.285" v="528" actId="478"/>
          <ac:spMkLst>
            <pc:docMk/>
            <pc:sldMk cId="478707868" sldId="261"/>
            <ac:spMk id="8" creationId="{C453EBD9-4B99-B084-7C28-5663DE24CA3C}"/>
          </ac:spMkLst>
        </pc:spChg>
        <pc:spChg chg="mod">
          <ac:chgData name="João Neto" userId="613761ade3472e41" providerId="LiveId" clId="{4821F445-FEFE-49BB-9EA9-A8584B041972}" dt="2022-07-07T16:33:40.302" v="56" actId="1076"/>
          <ac:spMkLst>
            <pc:docMk/>
            <pc:sldMk cId="478707868" sldId="261"/>
            <ac:spMk id="10" creationId="{5EFA5D1C-5241-827A-A41F-1D660312D238}"/>
          </ac:spMkLst>
        </pc:spChg>
        <pc:spChg chg="del mod">
          <ac:chgData name="João Neto" userId="613761ade3472e41" providerId="LiveId" clId="{4821F445-FEFE-49BB-9EA9-A8584B041972}" dt="2022-07-07T17:17:43.835" v="406" actId="478"/>
          <ac:spMkLst>
            <pc:docMk/>
            <pc:sldMk cId="478707868" sldId="261"/>
            <ac:spMk id="11" creationId="{AB746D07-F69A-3034-EDAF-825ACBCF026C}"/>
          </ac:spMkLst>
        </pc:spChg>
        <pc:spChg chg="del mod">
          <ac:chgData name="João Neto" userId="613761ade3472e41" providerId="LiveId" clId="{4821F445-FEFE-49BB-9EA9-A8584B041972}" dt="2022-07-07T17:17:45.385" v="407" actId="478"/>
          <ac:spMkLst>
            <pc:docMk/>
            <pc:sldMk cId="478707868" sldId="261"/>
            <ac:spMk id="12" creationId="{40A2C700-596D-FDE5-1498-4F37CFA38371}"/>
          </ac:spMkLst>
        </pc:spChg>
        <pc:spChg chg="add del mod">
          <ac:chgData name="João Neto" userId="613761ade3472e41" providerId="LiveId" clId="{4821F445-FEFE-49BB-9EA9-A8584B041972}" dt="2022-07-07T17:19:57.991" v="517" actId="478"/>
          <ac:spMkLst>
            <pc:docMk/>
            <pc:sldMk cId="478707868" sldId="261"/>
            <ac:spMk id="15" creationId="{60CB1391-DB8B-F8B2-1622-C169104A4F24}"/>
          </ac:spMkLst>
        </pc:spChg>
        <pc:spChg chg="add mod">
          <ac:chgData name="João Neto" userId="613761ade3472e41" providerId="LiveId" clId="{4821F445-FEFE-49BB-9EA9-A8584B041972}" dt="2022-07-07T16:32:53.633" v="49"/>
          <ac:spMkLst>
            <pc:docMk/>
            <pc:sldMk cId="478707868" sldId="261"/>
            <ac:spMk id="18" creationId="{07AA3B9C-D0E6-D825-EA3C-75F269A701FE}"/>
          </ac:spMkLst>
        </pc:spChg>
        <pc:spChg chg="del">
          <ac:chgData name="João Neto" userId="613761ade3472e41" providerId="LiveId" clId="{4821F445-FEFE-49BB-9EA9-A8584B041972}" dt="2022-07-07T16:32:36.670" v="46" actId="478"/>
          <ac:spMkLst>
            <pc:docMk/>
            <pc:sldMk cId="478707868" sldId="261"/>
            <ac:spMk id="19" creationId="{398F1750-B874-4BD5-906A-14D9DD7F0664}"/>
          </ac:spMkLst>
        </pc:spChg>
        <pc:spChg chg="del mod">
          <ac:chgData name="João Neto" userId="613761ade3472e41" providerId="LiveId" clId="{4821F445-FEFE-49BB-9EA9-A8584B041972}" dt="2022-07-07T17:17:47.220" v="408" actId="478"/>
          <ac:spMkLst>
            <pc:docMk/>
            <pc:sldMk cId="478707868" sldId="261"/>
            <ac:spMk id="20" creationId="{294F57FB-F2B3-2282-B982-50760BC220AC}"/>
          </ac:spMkLst>
        </pc:spChg>
        <pc:spChg chg="add del mod">
          <ac:chgData name="João Neto" userId="613761ade3472e41" providerId="LiveId" clId="{4821F445-FEFE-49BB-9EA9-A8584B041972}" dt="2022-07-07T16:33:22.408" v="51"/>
          <ac:spMkLst>
            <pc:docMk/>
            <pc:sldMk cId="478707868" sldId="261"/>
            <ac:spMk id="24" creationId="{06A43FAD-2870-2344-654C-8BD0D8D7F01C}"/>
          </ac:spMkLst>
        </pc:spChg>
        <pc:spChg chg="add mod">
          <ac:chgData name="João Neto" userId="613761ade3472e41" providerId="LiveId" clId="{4821F445-FEFE-49BB-9EA9-A8584B041972}" dt="2022-07-07T17:17:57.600" v="411" actId="207"/>
          <ac:spMkLst>
            <pc:docMk/>
            <pc:sldMk cId="478707868" sldId="261"/>
            <ac:spMk id="26" creationId="{CBBA0B91-773B-74ED-00F7-29AB15A1509A}"/>
          </ac:spMkLst>
        </pc:spChg>
        <pc:spChg chg="add del mod">
          <ac:chgData name="João Neto" userId="613761ade3472e41" providerId="LiveId" clId="{4821F445-FEFE-49BB-9EA9-A8584B041972}" dt="2022-07-07T16:44:34.378" v="125" actId="478"/>
          <ac:spMkLst>
            <pc:docMk/>
            <pc:sldMk cId="478707868" sldId="261"/>
            <ac:spMk id="28" creationId="{67CBDF85-F15E-B6AD-FC94-592A553E7988}"/>
          </ac:spMkLst>
        </pc:spChg>
        <pc:graphicFrameChg chg="add del mod">
          <ac:chgData name="João Neto" userId="613761ade3472e41" providerId="LiveId" clId="{4821F445-FEFE-49BB-9EA9-A8584B041972}" dt="2022-07-07T16:33:22.408" v="51"/>
          <ac:graphicFrameMkLst>
            <pc:docMk/>
            <pc:sldMk cId="478707868" sldId="261"/>
            <ac:graphicFrameMk id="25" creationId="{2DFFE69A-24E8-8124-A9C1-76D19BBB2407}"/>
          </ac:graphicFrameMkLst>
        </pc:graphicFrameChg>
        <pc:graphicFrameChg chg="add mod modGraphic">
          <ac:chgData name="João Neto" userId="613761ade3472e41" providerId="LiveId" clId="{4821F445-FEFE-49BB-9EA9-A8584B041972}" dt="2022-07-07T17:20:04.444" v="525" actId="20577"/>
          <ac:graphicFrameMkLst>
            <pc:docMk/>
            <pc:sldMk cId="478707868" sldId="261"/>
            <ac:graphicFrameMk id="27" creationId="{FF7DE889-633E-013F-126B-CB2FD035978E}"/>
          </ac:graphicFrameMkLst>
        </pc:graphicFrameChg>
        <pc:picChg chg="del mod">
          <ac:chgData name="João Neto" userId="613761ade3472e41" providerId="LiveId" clId="{4821F445-FEFE-49BB-9EA9-A8584B041972}" dt="2022-07-07T16:32:52.240" v="48" actId="478"/>
          <ac:picMkLst>
            <pc:docMk/>
            <pc:sldMk cId="478707868" sldId="261"/>
            <ac:picMk id="14" creationId="{5CB49FA8-4EEC-E3A2-B3C2-D92CADC1B791}"/>
          </ac:picMkLst>
        </pc:picChg>
        <pc:picChg chg="add mod">
          <ac:chgData name="João Neto" userId="613761ade3472e41" providerId="LiveId" clId="{4821F445-FEFE-49BB-9EA9-A8584B041972}" dt="2022-07-07T16:35:42.471" v="68" actId="1076"/>
          <ac:picMkLst>
            <pc:docMk/>
            <pc:sldMk cId="478707868" sldId="261"/>
            <ac:picMk id="16" creationId="{7820CA67-0D4A-2E99-5690-052F92B47DA4}"/>
          </ac:picMkLst>
        </pc:picChg>
        <pc:picChg chg="del mod">
          <ac:chgData name="João Neto" userId="613761ade3472e41" providerId="LiveId" clId="{4821F445-FEFE-49BB-9EA9-A8584B041972}" dt="2022-07-07T16:37:09.422" v="79" actId="478"/>
          <ac:picMkLst>
            <pc:docMk/>
            <pc:sldMk cId="478707868" sldId="261"/>
            <ac:picMk id="17" creationId="{DCD07CE8-168C-250B-322C-697D8D3852EA}"/>
          </ac:picMkLst>
        </pc:picChg>
        <pc:picChg chg="del">
          <ac:chgData name="João Neto" userId="613761ade3472e41" providerId="LiveId" clId="{4821F445-FEFE-49BB-9EA9-A8584B041972}" dt="2022-07-07T16:32:30.783" v="45" actId="478"/>
          <ac:picMkLst>
            <pc:docMk/>
            <pc:sldMk cId="478707868" sldId="261"/>
            <ac:picMk id="22" creationId="{0D7265E4-4C9C-446F-6B4D-A28525392EF2}"/>
          </ac:picMkLst>
        </pc:picChg>
        <pc:picChg chg="add mod">
          <ac:chgData name="João Neto" userId="613761ade3472e41" providerId="LiveId" clId="{4821F445-FEFE-49BB-9EA9-A8584B041972}" dt="2022-07-07T16:32:53.633" v="49"/>
          <ac:picMkLst>
            <pc:docMk/>
            <pc:sldMk cId="478707868" sldId="261"/>
            <ac:picMk id="23" creationId="{43922832-83CF-0993-0B9C-E58E2090C5C2}"/>
          </ac:picMkLst>
        </pc:picChg>
        <pc:cxnChg chg="del mod">
          <ac:chgData name="João Neto" userId="613761ade3472e41" providerId="LiveId" clId="{4821F445-FEFE-49BB-9EA9-A8584B041972}" dt="2022-07-07T17:17:48.818" v="410" actId="478"/>
          <ac:cxnSpMkLst>
            <pc:docMk/>
            <pc:sldMk cId="478707868" sldId="261"/>
            <ac:cxnSpMk id="4" creationId="{C99DB3C5-8DFF-2E87-6FA2-558A3BB494C2}"/>
          </ac:cxnSpMkLst>
        </pc:cxnChg>
        <pc:cxnChg chg="add mod">
          <ac:chgData name="João Neto" userId="613761ade3472e41" providerId="LiveId" clId="{4821F445-FEFE-49BB-9EA9-A8584B041972}" dt="2022-07-07T18:53:45.266" v="1649" actId="208"/>
          <ac:cxnSpMkLst>
            <pc:docMk/>
            <pc:sldMk cId="478707868" sldId="261"/>
            <ac:cxnSpMk id="7" creationId="{DD7280F7-14DF-D982-E7C4-F61989836122}"/>
          </ac:cxnSpMkLst>
        </pc:cxnChg>
        <pc:cxnChg chg="del mod">
          <ac:chgData name="João Neto" userId="613761ade3472e41" providerId="LiveId" clId="{4821F445-FEFE-49BB-9EA9-A8584B041972}" dt="2022-07-07T17:17:48.209" v="409" actId="478"/>
          <ac:cxnSpMkLst>
            <pc:docMk/>
            <pc:sldMk cId="478707868" sldId="261"/>
            <ac:cxnSpMk id="21" creationId="{B46E61D1-DB24-BD3E-F52E-56978D1B1C08}"/>
          </ac:cxnSpMkLst>
        </pc:cxnChg>
        <pc:cxnChg chg="add del mod">
          <ac:chgData name="João Neto" userId="613761ade3472e41" providerId="LiveId" clId="{4821F445-FEFE-49BB-9EA9-A8584B041972}" dt="2022-07-07T17:18:24.010" v="415" actId="478"/>
          <ac:cxnSpMkLst>
            <pc:docMk/>
            <pc:sldMk cId="478707868" sldId="261"/>
            <ac:cxnSpMk id="29" creationId="{A9995F06-8214-BC6B-DBBE-566B9E807E2C}"/>
          </ac:cxnSpMkLst>
        </pc:cxnChg>
        <pc:cxnChg chg="add del mod">
          <ac:chgData name="João Neto" userId="613761ade3472e41" providerId="LiveId" clId="{4821F445-FEFE-49BB-9EA9-A8584B041972}" dt="2022-07-07T17:18:24.971" v="416" actId="478"/>
          <ac:cxnSpMkLst>
            <pc:docMk/>
            <pc:sldMk cId="478707868" sldId="261"/>
            <ac:cxnSpMk id="30" creationId="{48D2FE33-39D5-35DC-1704-0D20B49CEC35}"/>
          </ac:cxnSpMkLst>
        </pc:cxnChg>
        <pc:cxnChg chg="add mod">
          <ac:chgData name="João Neto" userId="613761ade3472e41" providerId="LiveId" clId="{4821F445-FEFE-49BB-9EA9-A8584B041972}" dt="2022-07-07T18:53:45.266" v="1649" actId="208"/>
          <ac:cxnSpMkLst>
            <pc:docMk/>
            <pc:sldMk cId="478707868" sldId="261"/>
            <ac:cxnSpMk id="31" creationId="{4C968D45-AB9A-9790-D7FB-5600841C6A1A}"/>
          </ac:cxnSpMkLst>
        </pc:cxnChg>
        <pc:cxnChg chg="add mod">
          <ac:chgData name="João Neto" userId="613761ade3472e41" providerId="LiveId" clId="{4821F445-FEFE-49BB-9EA9-A8584B041972}" dt="2022-07-07T23:03:52.105" v="3234" actId="1076"/>
          <ac:cxnSpMkLst>
            <pc:docMk/>
            <pc:sldMk cId="478707868" sldId="261"/>
            <ac:cxnSpMk id="32" creationId="{E7470E78-1591-735A-D9C1-1B70D97F6BBB}"/>
          </ac:cxnSpMkLst>
        </pc:cxnChg>
      </pc:sldChg>
      <pc:sldChg chg="delSp new del mod">
        <pc:chgData name="João Neto" userId="613761ade3472e41" providerId="LiveId" clId="{4821F445-FEFE-49BB-9EA9-A8584B041972}" dt="2022-07-07T17:27:16.913" v="570" actId="2696"/>
        <pc:sldMkLst>
          <pc:docMk/>
          <pc:sldMk cId="2694178356" sldId="262"/>
        </pc:sldMkLst>
        <pc:spChg chg="del">
          <ac:chgData name="João Neto" userId="613761ade3472e41" providerId="LiveId" clId="{4821F445-FEFE-49BB-9EA9-A8584B041972}" dt="2022-07-07T17:26:01.572" v="554" actId="478"/>
          <ac:spMkLst>
            <pc:docMk/>
            <pc:sldMk cId="2694178356" sldId="262"/>
            <ac:spMk id="2" creationId="{FB75FB4A-2542-9A23-4745-CB9832FCB51B}"/>
          </ac:spMkLst>
        </pc:spChg>
        <pc:spChg chg="del">
          <ac:chgData name="João Neto" userId="613761ade3472e41" providerId="LiveId" clId="{4821F445-FEFE-49BB-9EA9-A8584B041972}" dt="2022-07-07T17:26:00.975" v="553" actId="478"/>
          <ac:spMkLst>
            <pc:docMk/>
            <pc:sldMk cId="2694178356" sldId="262"/>
            <ac:spMk id="3" creationId="{370E98EA-446B-FA2D-BF82-3A34433341F9}"/>
          </ac:spMkLst>
        </pc:spChg>
      </pc:sldChg>
      <pc:sldChg chg="addSp delSp modSp add del mod">
        <pc:chgData name="João Neto" userId="613761ade3472e41" providerId="LiveId" clId="{4821F445-FEFE-49BB-9EA9-A8584B041972}" dt="2022-07-07T17:27:09.596" v="569" actId="47"/>
        <pc:sldMkLst>
          <pc:docMk/>
          <pc:sldMk cId="4044512800" sldId="263"/>
        </pc:sldMkLst>
        <pc:spChg chg="add del">
          <ac:chgData name="João Neto" userId="613761ade3472e41" providerId="LiveId" clId="{4821F445-FEFE-49BB-9EA9-A8584B041972}" dt="2022-07-07T17:26:22.938" v="563" actId="478"/>
          <ac:spMkLst>
            <pc:docMk/>
            <pc:sldMk cId="4044512800" sldId="263"/>
            <ac:spMk id="3" creationId="{D2416877-AF44-8FE7-267B-FAFF688F5C72}"/>
          </ac:spMkLst>
        </pc:spChg>
        <pc:spChg chg="add mod">
          <ac:chgData name="João Neto" userId="613761ade3472e41" providerId="LiveId" clId="{4821F445-FEFE-49BB-9EA9-A8584B041972}" dt="2022-07-07T17:26:35.957" v="566" actId="1076"/>
          <ac:spMkLst>
            <pc:docMk/>
            <pc:sldMk cId="4044512800" sldId="263"/>
            <ac:spMk id="4" creationId="{17BBA324-8FC3-3D56-F8F0-F9B5CEDA48DC}"/>
          </ac:spMkLst>
        </pc:spChg>
        <pc:spChg chg="del">
          <ac:chgData name="João Neto" userId="613761ade3472e41" providerId="LiveId" clId="{4821F445-FEFE-49BB-9EA9-A8584B041972}" dt="2022-07-07T17:26:06.623" v="556" actId="478"/>
          <ac:spMkLst>
            <pc:docMk/>
            <pc:sldMk cId="4044512800" sldId="263"/>
            <ac:spMk id="8" creationId="{1C4FE6AA-F648-E718-05BC-CE936BC20BA1}"/>
          </ac:spMkLst>
        </pc:spChg>
        <pc:spChg chg="del">
          <ac:chgData name="João Neto" userId="613761ade3472e41" providerId="LiveId" clId="{4821F445-FEFE-49BB-9EA9-A8584B041972}" dt="2022-07-07T17:26:08.646" v="557" actId="478"/>
          <ac:spMkLst>
            <pc:docMk/>
            <pc:sldMk cId="4044512800" sldId="263"/>
            <ac:spMk id="11" creationId="{36A2DD53-9E34-E065-5D46-9952B32AF504}"/>
          </ac:spMkLst>
        </pc:spChg>
        <pc:spChg chg="add mod">
          <ac:chgData name="João Neto" userId="613761ade3472e41" providerId="LiveId" clId="{4821F445-FEFE-49BB-9EA9-A8584B041972}" dt="2022-07-07T17:26:33.165" v="565" actId="1076"/>
          <ac:spMkLst>
            <pc:docMk/>
            <pc:sldMk cId="4044512800" sldId="263"/>
            <ac:spMk id="12" creationId="{35520033-9221-F9CE-6D5C-DD1898439A5A}"/>
          </ac:spMkLst>
        </pc:spChg>
        <pc:spChg chg="del">
          <ac:chgData name="João Neto" userId="613761ade3472e41" providerId="LiveId" clId="{4821F445-FEFE-49BB-9EA9-A8584B041972}" dt="2022-07-07T17:26:08.646" v="557" actId="478"/>
          <ac:spMkLst>
            <pc:docMk/>
            <pc:sldMk cId="4044512800" sldId="263"/>
            <ac:spMk id="15" creationId="{1D7DC3F1-059E-DBC0-A18E-E9490C9FE823}"/>
          </ac:spMkLst>
        </pc:spChg>
        <pc:spChg chg="del">
          <ac:chgData name="João Neto" userId="613761ade3472e41" providerId="LiveId" clId="{4821F445-FEFE-49BB-9EA9-A8584B041972}" dt="2022-07-07T17:26:12.674" v="559" actId="478"/>
          <ac:spMkLst>
            <pc:docMk/>
            <pc:sldMk cId="4044512800" sldId="263"/>
            <ac:spMk id="20" creationId="{7A6BE5BE-38A5-6F7D-9E99-8671306AF5EC}"/>
          </ac:spMkLst>
        </pc:spChg>
        <pc:spChg chg="del">
          <ac:chgData name="João Neto" userId="613761ade3472e41" providerId="LiveId" clId="{4821F445-FEFE-49BB-9EA9-A8584B041972}" dt="2022-07-07T17:26:10.905" v="558" actId="478"/>
          <ac:spMkLst>
            <pc:docMk/>
            <pc:sldMk cId="4044512800" sldId="263"/>
            <ac:spMk id="21" creationId="{5F313F04-B32B-3E08-A375-4E175D636FF8}"/>
          </ac:spMkLst>
        </pc:spChg>
      </pc:sldChg>
      <pc:sldChg chg="addSp delSp modSp add del mod">
        <pc:chgData name="João Neto" userId="613761ade3472e41" providerId="LiveId" clId="{4821F445-FEFE-49BB-9EA9-A8584B041972}" dt="2022-07-07T18:59:52.376" v="1650" actId="2696"/>
        <pc:sldMkLst>
          <pc:docMk/>
          <pc:sldMk cId="2329988316" sldId="264"/>
        </pc:sldMkLst>
        <pc:spChg chg="add mod">
          <ac:chgData name="João Neto" userId="613761ade3472e41" providerId="LiveId" clId="{4821F445-FEFE-49BB-9EA9-A8584B041972}" dt="2022-07-07T17:40:35.080" v="747" actId="207"/>
          <ac:spMkLst>
            <pc:docMk/>
            <pc:sldMk cId="2329988316" sldId="264"/>
            <ac:spMk id="2" creationId="{2EB48390-B54D-D56F-3A3E-3D98422E1D81}"/>
          </ac:spMkLst>
        </pc:spChg>
        <pc:spChg chg="del">
          <ac:chgData name="João Neto" userId="613761ade3472e41" providerId="LiveId" clId="{4821F445-FEFE-49BB-9EA9-A8584B041972}" dt="2022-07-07T17:27:21.861" v="571" actId="478"/>
          <ac:spMkLst>
            <pc:docMk/>
            <pc:sldMk cId="2329988316" sldId="264"/>
            <ac:spMk id="8" creationId="{1C4FE6AA-F648-E718-05BC-CE936BC20BA1}"/>
          </ac:spMkLst>
        </pc:spChg>
        <pc:spChg chg="del">
          <ac:chgData name="João Neto" userId="613761ade3472e41" providerId="LiveId" clId="{4821F445-FEFE-49BB-9EA9-A8584B041972}" dt="2022-07-07T17:27:21.861" v="571" actId="478"/>
          <ac:spMkLst>
            <pc:docMk/>
            <pc:sldMk cId="2329988316" sldId="264"/>
            <ac:spMk id="11" creationId="{36A2DD53-9E34-E065-5D46-9952B32AF504}"/>
          </ac:spMkLst>
        </pc:spChg>
        <pc:spChg chg="add mod">
          <ac:chgData name="João Neto" userId="613761ade3472e41" providerId="LiveId" clId="{4821F445-FEFE-49BB-9EA9-A8584B041972}" dt="2022-07-07T17:28:44.594" v="654" actId="1076"/>
          <ac:spMkLst>
            <pc:docMk/>
            <pc:sldMk cId="2329988316" sldId="264"/>
            <ac:spMk id="12" creationId="{A92D8213-A061-14E9-84D7-92A6C1C3A307}"/>
          </ac:spMkLst>
        </pc:spChg>
        <pc:spChg chg="add mod">
          <ac:chgData name="João Neto" userId="613761ade3472e41" providerId="LiveId" clId="{4821F445-FEFE-49BB-9EA9-A8584B041972}" dt="2022-07-07T17:28:39.691" v="651" actId="1076"/>
          <ac:spMkLst>
            <pc:docMk/>
            <pc:sldMk cId="2329988316" sldId="264"/>
            <ac:spMk id="13" creationId="{5C452637-2BEF-CF91-F77E-C2AD04711A65}"/>
          </ac:spMkLst>
        </pc:spChg>
        <pc:spChg chg="del">
          <ac:chgData name="João Neto" userId="613761ade3472e41" providerId="LiveId" clId="{4821F445-FEFE-49BB-9EA9-A8584B041972}" dt="2022-07-07T17:27:21.861" v="571" actId="478"/>
          <ac:spMkLst>
            <pc:docMk/>
            <pc:sldMk cId="2329988316" sldId="264"/>
            <ac:spMk id="15" creationId="{1D7DC3F1-059E-DBC0-A18E-E9490C9FE823}"/>
          </ac:spMkLst>
        </pc:spChg>
        <pc:spChg chg="add mod">
          <ac:chgData name="João Neto" userId="613761ade3472e41" providerId="LiveId" clId="{4821F445-FEFE-49BB-9EA9-A8584B041972}" dt="2022-07-07T17:28:40.931" v="652" actId="1076"/>
          <ac:spMkLst>
            <pc:docMk/>
            <pc:sldMk cId="2329988316" sldId="264"/>
            <ac:spMk id="17" creationId="{89CA5B0B-21CA-4A11-FC20-5ACB7B3359CD}"/>
          </ac:spMkLst>
        </pc:spChg>
        <pc:spChg chg="add mod">
          <ac:chgData name="João Neto" userId="613761ade3472e41" providerId="LiveId" clId="{4821F445-FEFE-49BB-9EA9-A8584B041972}" dt="2022-07-07T17:28:29.714" v="645" actId="1076"/>
          <ac:spMkLst>
            <pc:docMk/>
            <pc:sldMk cId="2329988316" sldId="264"/>
            <ac:spMk id="19" creationId="{0343FB42-D18B-A4EB-8B4B-55ACD0806F47}"/>
          </ac:spMkLst>
        </pc:spChg>
        <pc:spChg chg="del">
          <ac:chgData name="João Neto" userId="613761ade3472e41" providerId="LiveId" clId="{4821F445-FEFE-49BB-9EA9-A8584B041972}" dt="2022-07-07T17:27:21.861" v="571" actId="478"/>
          <ac:spMkLst>
            <pc:docMk/>
            <pc:sldMk cId="2329988316" sldId="264"/>
            <ac:spMk id="20" creationId="{7A6BE5BE-38A5-6F7D-9E99-8671306AF5EC}"/>
          </ac:spMkLst>
        </pc:spChg>
        <pc:spChg chg="del">
          <ac:chgData name="João Neto" userId="613761ade3472e41" providerId="LiveId" clId="{4821F445-FEFE-49BB-9EA9-A8584B041972}" dt="2022-07-07T17:27:21.861" v="571" actId="478"/>
          <ac:spMkLst>
            <pc:docMk/>
            <pc:sldMk cId="2329988316" sldId="264"/>
            <ac:spMk id="21" creationId="{5F313F04-B32B-3E08-A375-4E175D636FF8}"/>
          </ac:spMkLst>
        </pc:spChg>
        <pc:spChg chg="add mod">
          <ac:chgData name="João Neto" userId="613761ade3472e41" providerId="LiveId" clId="{4821F445-FEFE-49BB-9EA9-A8584B041972}" dt="2022-07-07T17:28:38.090" v="650" actId="1076"/>
          <ac:spMkLst>
            <pc:docMk/>
            <pc:sldMk cId="2329988316" sldId="264"/>
            <ac:spMk id="22" creationId="{78DE5469-0F21-D54C-2FE2-0547F092459B}"/>
          </ac:spMkLst>
        </pc:spChg>
        <pc:spChg chg="add mod">
          <ac:chgData name="João Neto" userId="613761ade3472e41" providerId="LiveId" clId="{4821F445-FEFE-49BB-9EA9-A8584B041972}" dt="2022-07-07T17:39:53.378" v="743" actId="1076"/>
          <ac:spMkLst>
            <pc:docMk/>
            <pc:sldMk cId="2329988316" sldId="264"/>
            <ac:spMk id="23" creationId="{875E1D34-20BE-C35A-E7C2-FE3A5D54AFA1}"/>
          </ac:spMkLst>
        </pc:spChg>
      </pc:sldChg>
      <pc:sldChg chg="addSp delSp modSp add del mod">
        <pc:chgData name="João Neto" userId="613761ade3472e41" providerId="LiveId" clId="{4821F445-FEFE-49BB-9EA9-A8584B041972}" dt="2022-07-07T21:48:01.368" v="2867" actId="47"/>
        <pc:sldMkLst>
          <pc:docMk/>
          <pc:sldMk cId="1177023598" sldId="265"/>
        </pc:sldMkLst>
        <pc:spChg chg="del">
          <ac:chgData name="João Neto" userId="613761ade3472e41" providerId="LiveId" clId="{4821F445-FEFE-49BB-9EA9-A8584B041972}" dt="2022-07-07T17:28:57.463" v="656" actId="478"/>
          <ac:spMkLst>
            <pc:docMk/>
            <pc:sldMk cId="1177023598" sldId="265"/>
            <ac:spMk id="2" creationId="{2EB48390-B54D-D56F-3A3E-3D98422E1D81}"/>
          </ac:spMkLst>
        </pc:spChg>
        <pc:spChg chg="del">
          <ac:chgData name="João Neto" userId="613761ade3472e41" providerId="LiveId" clId="{4821F445-FEFE-49BB-9EA9-A8584B041972}" dt="2022-07-07T17:28:57.463" v="656" actId="478"/>
          <ac:spMkLst>
            <pc:docMk/>
            <pc:sldMk cId="1177023598" sldId="265"/>
            <ac:spMk id="12" creationId="{A92D8213-A061-14E9-84D7-92A6C1C3A307}"/>
          </ac:spMkLst>
        </pc:spChg>
        <pc:spChg chg="del">
          <ac:chgData name="João Neto" userId="613761ade3472e41" providerId="LiveId" clId="{4821F445-FEFE-49BB-9EA9-A8584B041972}" dt="2022-07-07T17:28:57.463" v="656" actId="478"/>
          <ac:spMkLst>
            <pc:docMk/>
            <pc:sldMk cId="1177023598" sldId="265"/>
            <ac:spMk id="13" creationId="{5C452637-2BEF-CF91-F77E-C2AD04711A65}"/>
          </ac:spMkLst>
        </pc:spChg>
        <pc:spChg chg="del">
          <ac:chgData name="João Neto" userId="613761ade3472e41" providerId="LiveId" clId="{4821F445-FEFE-49BB-9EA9-A8584B041972}" dt="2022-07-07T17:28:59.490" v="658" actId="478"/>
          <ac:spMkLst>
            <pc:docMk/>
            <pc:sldMk cId="1177023598" sldId="265"/>
            <ac:spMk id="17" creationId="{89CA5B0B-21CA-4A11-FC20-5ACB7B3359CD}"/>
          </ac:spMkLst>
        </pc:spChg>
        <pc:spChg chg="del">
          <ac:chgData name="João Neto" userId="613761ade3472e41" providerId="LiveId" clId="{4821F445-FEFE-49BB-9EA9-A8584B041972}" dt="2022-07-07T17:28:57.463" v="656" actId="478"/>
          <ac:spMkLst>
            <pc:docMk/>
            <pc:sldMk cId="1177023598" sldId="265"/>
            <ac:spMk id="19" creationId="{0343FB42-D18B-A4EB-8B4B-55ACD0806F47}"/>
          </ac:spMkLst>
        </pc:spChg>
        <pc:spChg chg="add mod">
          <ac:chgData name="João Neto" userId="613761ade3472e41" providerId="LiveId" clId="{4821F445-FEFE-49BB-9EA9-A8584B041972}" dt="2022-07-07T17:31:18.077" v="682"/>
          <ac:spMkLst>
            <pc:docMk/>
            <pc:sldMk cId="1177023598" sldId="265"/>
            <ac:spMk id="20" creationId="{AE23941E-D0C2-6CFB-AA7C-754344396A44}"/>
          </ac:spMkLst>
        </pc:spChg>
        <pc:spChg chg="add mod">
          <ac:chgData name="João Neto" userId="613761ade3472e41" providerId="LiveId" clId="{4821F445-FEFE-49BB-9EA9-A8584B041972}" dt="2022-07-07T17:31:18.077" v="682"/>
          <ac:spMkLst>
            <pc:docMk/>
            <pc:sldMk cId="1177023598" sldId="265"/>
            <ac:spMk id="21" creationId="{A90D5DD5-F47C-2BC5-2FFA-BBC4CF5515B0}"/>
          </ac:spMkLst>
        </pc:spChg>
        <pc:spChg chg="del">
          <ac:chgData name="João Neto" userId="613761ade3472e41" providerId="LiveId" clId="{4821F445-FEFE-49BB-9EA9-A8584B041972}" dt="2022-07-07T17:28:57.463" v="656" actId="478"/>
          <ac:spMkLst>
            <pc:docMk/>
            <pc:sldMk cId="1177023598" sldId="265"/>
            <ac:spMk id="22" creationId="{78DE5469-0F21-D54C-2FE2-0547F092459B}"/>
          </ac:spMkLst>
        </pc:spChg>
        <pc:spChg chg="del">
          <ac:chgData name="João Neto" userId="613761ade3472e41" providerId="LiveId" clId="{4821F445-FEFE-49BB-9EA9-A8584B041972}" dt="2022-07-07T17:28:58.878" v="657" actId="478"/>
          <ac:spMkLst>
            <pc:docMk/>
            <pc:sldMk cId="1177023598" sldId="265"/>
            <ac:spMk id="23" creationId="{875E1D34-20BE-C35A-E7C2-FE3A5D54AFA1}"/>
          </ac:spMkLst>
        </pc:spChg>
        <pc:spChg chg="add del mod">
          <ac:chgData name="João Neto" userId="613761ade3472e41" providerId="LiveId" clId="{4821F445-FEFE-49BB-9EA9-A8584B041972}" dt="2022-07-07T17:48:36.521" v="851" actId="478"/>
          <ac:spMkLst>
            <pc:docMk/>
            <pc:sldMk cId="1177023598" sldId="265"/>
            <ac:spMk id="24" creationId="{41571496-D5B4-8684-B50E-B8F1FDDD945D}"/>
          </ac:spMkLst>
        </pc:spChg>
        <pc:spChg chg="add del mod">
          <ac:chgData name="João Neto" userId="613761ade3472e41" providerId="LiveId" clId="{4821F445-FEFE-49BB-9EA9-A8584B041972}" dt="2022-07-07T17:46:22.897" v="830" actId="478"/>
          <ac:spMkLst>
            <pc:docMk/>
            <pc:sldMk cId="1177023598" sldId="265"/>
            <ac:spMk id="25" creationId="{D006649A-4128-8975-7E26-E9540A1D4DCC}"/>
          </ac:spMkLst>
        </pc:spChg>
        <pc:spChg chg="add del mod">
          <ac:chgData name="João Neto" userId="613761ade3472e41" providerId="LiveId" clId="{4821F445-FEFE-49BB-9EA9-A8584B041972}" dt="2022-07-07T18:14:40.746" v="1184"/>
          <ac:spMkLst>
            <pc:docMk/>
            <pc:sldMk cId="1177023598" sldId="265"/>
            <ac:spMk id="26" creationId="{65ECBE8C-EA7B-4E05-D301-4F911A159A24}"/>
          </ac:spMkLst>
        </pc:spChg>
        <pc:spChg chg="add del mod">
          <ac:chgData name="João Neto" userId="613761ade3472e41" providerId="LiveId" clId="{4821F445-FEFE-49BB-9EA9-A8584B041972}" dt="2022-07-07T19:05:21.294" v="1704" actId="478"/>
          <ac:spMkLst>
            <pc:docMk/>
            <pc:sldMk cId="1177023598" sldId="265"/>
            <ac:spMk id="27" creationId="{0A2C0E91-1711-6D1B-E446-80952A116A4A}"/>
          </ac:spMkLst>
        </pc:spChg>
        <pc:spChg chg="add del mod">
          <ac:chgData name="João Neto" userId="613761ade3472e41" providerId="LiveId" clId="{4821F445-FEFE-49BB-9EA9-A8584B041972}" dt="2022-07-07T19:04:11.392" v="1695" actId="478"/>
          <ac:spMkLst>
            <pc:docMk/>
            <pc:sldMk cId="1177023598" sldId="265"/>
            <ac:spMk id="28" creationId="{90D6BC9D-89BA-21F5-FAAB-B7E57A341CE1}"/>
          </ac:spMkLst>
        </pc:spChg>
        <pc:spChg chg="add mod">
          <ac:chgData name="João Neto" userId="613761ade3472e41" providerId="LiveId" clId="{4821F445-FEFE-49BB-9EA9-A8584B041972}" dt="2022-07-07T18:10:45.361" v="1009" actId="1076"/>
          <ac:spMkLst>
            <pc:docMk/>
            <pc:sldMk cId="1177023598" sldId="265"/>
            <ac:spMk id="29" creationId="{6156B843-92B7-255B-2C70-F1F7DB315015}"/>
          </ac:spMkLst>
        </pc:spChg>
        <pc:spChg chg="add del mod">
          <ac:chgData name="João Neto" userId="613761ade3472e41" providerId="LiveId" clId="{4821F445-FEFE-49BB-9EA9-A8584B041972}" dt="2022-07-07T18:10:33.882" v="1006"/>
          <ac:spMkLst>
            <pc:docMk/>
            <pc:sldMk cId="1177023598" sldId="265"/>
            <ac:spMk id="31" creationId="{C7B8ED10-D5B5-91E5-A5F7-44DC36E5EA30}"/>
          </ac:spMkLst>
        </pc:spChg>
        <pc:spChg chg="add del mod">
          <ac:chgData name="João Neto" userId="613761ade3472e41" providerId="LiveId" clId="{4821F445-FEFE-49BB-9EA9-A8584B041972}" dt="2022-07-07T19:04:11.392" v="1695" actId="478"/>
          <ac:spMkLst>
            <pc:docMk/>
            <pc:sldMk cId="1177023598" sldId="265"/>
            <ac:spMk id="32" creationId="{AC1D6931-13FE-28A3-DB9C-2082FD4C7181}"/>
          </ac:spMkLst>
        </pc:spChg>
        <pc:spChg chg="add del mod">
          <ac:chgData name="João Neto" userId="613761ade3472e41" providerId="LiveId" clId="{4821F445-FEFE-49BB-9EA9-A8584B041972}" dt="2022-07-07T18:14:04.561" v="1174" actId="478"/>
          <ac:spMkLst>
            <pc:docMk/>
            <pc:sldMk cId="1177023598" sldId="265"/>
            <ac:spMk id="33" creationId="{321FCD7D-2F96-ED52-D3A0-47A465D679AF}"/>
          </ac:spMkLst>
        </pc:spChg>
        <pc:grpChg chg="add del mod">
          <ac:chgData name="João Neto" userId="613761ade3472e41" providerId="LiveId" clId="{4821F445-FEFE-49BB-9EA9-A8584B041972}" dt="2022-07-07T17:33:19.183" v="740" actId="478"/>
          <ac:grpSpMkLst>
            <pc:docMk/>
            <pc:sldMk cId="1177023598" sldId="265"/>
            <ac:grpSpMk id="15" creationId="{A7F112DD-882D-7C66-2F9E-D4F3A9368F59}"/>
          </ac:grpSpMkLst>
        </pc:grpChg>
        <pc:graphicFrameChg chg="add del mod modGraphic">
          <ac:chgData name="João Neto" userId="613761ade3472e41" providerId="LiveId" clId="{4821F445-FEFE-49BB-9EA9-A8584B041972}" dt="2022-07-07T17:33:17.001" v="738" actId="478"/>
          <ac:graphicFrameMkLst>
            <pc:docMk/>
            <pc:sldMk cId="1177023598" sldId="265"/>
            <ac:graphicFrameMk id="3" creationId="{626DE702-F955-A826-B897-7FA4240CAEB9}"/>
          </ac:graphicFrameMkLst>
        </pc:graphicFrameChg>
        <pc:graphicFrameChg chg="add del modGraphic">
          <ac:chgData name="João Neto" userId="613761ade3472e41" providerId="LiveId" clId="{4821F445-FEFE-49BB-9EA9-A8584B041972}" dt="2022-07-07T17:39:49.933" v="742" actId="478"/>
          <ac:graphicFrameMkLst>
            <pc:docMk/>
            <pc:sldMk cId="1177023598" sldId="265"/>
            <ac:graphicFrameMk id="5" creationId="{F4E7C2D0-6169-CEAA-8741-341EB4F4C2D5}"/>
          </ac:graphicFrameMkLst>
        </pc:graphicFrameChg>
        <pc:picChg chg="add mod">
          <ac:chgData name="João Neto" userId="613761ade3472e41" providerId="LiveId" clId="{4821F445-FEFE-49BB-9EA9-A8584B041972}" dt="2022-07-07T19:05:26.862" v="1707" actId="1076"/>
          <ac:picMkLst>
            <pc:docMk/>
            <pc:sldMk cId="1177023598" sldId="265"/>
            <ac:picMk id="1026" creationId="{AA4570BE-308B-10D8-3D67-B73E95B5E70E}"/>
          </ac:picMkLst>
        </pc:picChg>
      </pc:sldChg>
      <pc:sldChg chg="addSp delSp modSp new del mod">
        <pc:chgData name="João Neto" userId="613761ade3472e41" providerId="LiveId" clId="{4821F445-FEFE-49BB-9EA9-A8584B041972}" dt="2022-07-07T22:16:17.144" v="3098" actId="47"/>
        <pc:sldMkLst>
          <pc:docMk/>
          <pc:sldMk cId="1448776352" sldId="266"/>
        </pc:sldMkLst>
        <pc:spChg chg="del">
          <ac:chgData name="João Neto" userId="613761ade3472e41" providerId="LiveId" clId="{4821F445-FEFE-49BB-9EA9-A8584B041972}" dt="2022-07-07T17:54:58.720" v="864" actId="478"/>
          <ac:spMkLst>
            <pc:docMk/>
            <pc:sldMk cId="1448776352" sldId="266"/>
            <ac:spMk id="2" creationId="{98F66328-A298-6BCC-FBAD-16C62B3CC472}"/>
          </ac:spMkLst>
        </pc:spChg>
        <pc:spChg chg="del">
          <ac:chgData name="João Neto" userId="613761ade3472e41" providerId="LiveId" clId="{4821F445-FEFE-49BB-9EA9-A8584B041972}" dt="2022-07-07T17:54:58.154" v="863" actId="478"/>
          <ac:spMkLst>
            <pc:docMk/>
            <pc:sldMk cId="1448776352" sldId="266"/>
            <ac:spMk id="3" creationId="{490BE801-5D33-8446-5F8A-33A112A8E3DF}"/>
          </ac:spMkLst>
        </pc:spChg>
        <pc:spChg chg="add mod">
          <ac:chgData name="João Neto" userId="613761ade3472e41" providerId="LiveId" clId="{4821F445-FEFE-49BB-9EA9-A8584B041972}" dt="2022-07-07T22:09:33.826" v="3047" actId="1076"/>
          <ac:spMkLst>
            <pc:docMk/>
            <pc:sldMk cId="1448776352" sldId="266"/>
            <ac:spMk id="5" creationId="{C4E832E9-6C2E-6F21-8CFF-451EA4EA2BEF}"/>
          </ac:spMkLst>
        </pc:spChg>
        <pc:spChg chg="add del mod">
          <ac:chgData name="João Neto" userId="613761ade3472e41" providerId="LiveId" clId="{4821F445-FEFE-49BB-9EA9-A8584B041972}" dt="2022-07-07T18:05:12.214" v="969" actId="478"/>
          <ac:spMkLst>
            <pc:docMk/>
            <pc:sldMk cId="1448776352" sldId="266"/>
            <ac:spMk id="7" creationId="{DBEFF0F7-6EEA-DD95-4531-72311D44701D}"/>
          </ac:spMkLst>
        </pc:spChg>
        <pc:spChg chg="add mod">
          <ac:chgData name="João Neto" userId="613761ade3472e41" providerId="LiveId" clId="{4821F445-FEFE-49BB-9EA9-A8584B041972}" dt="2022-07-07T22:09:45.171" v="3050" actId="1076"/>
          <ac:spMkLst>
            <pc:docMk/>
            <pc:sldMk cId="1448776352" sldId="266"/>
            <ac:spMk id="9" creationId="{73600912-C9DD-2A48-679E-61738C4345C5}"/>
          </ac:spMkLst>
        </pc:spChg>
        <pc:spChg chg="add mod">
          <ac:chgData name="João Neto" userId="613761ade3472e41" providerId="LiveId" clId="{4821F445-FEFE-49BB-9EA9-A8584B041972}" dt="2022-07-07T22:09:48.379" v="3051" actId="20577"/>
          <ac:spMkLst>
            <pc:docMk/>
            <pc:sldMk cId="1448776352" sldId="266"/>
            <ac:spMk id="11" creationId="{2FDEC665-089B-C78D-90EF-244F16F9A3D1}"/>
          </ac:spMkLst>
        </pc:spChg>
        <pc:spChg chg="add mod">
          <ac:chgData name="João Neto" userId="613761ade3472e41" providerId="LiveId" clId="{4821F445-FEFE-49BB-9EA9-A8584B041972}" dt="2022-07-07T22:09:42.506" v="3049" actId="1076"/>
          <ac:spMkLst>
            <pc:docMk/>
            <pc:sldMk cId="1448776352" sldId="266"/>
            <ac:spMk id="13" creationId="{44997A2D-5A97-5546-F47C-07C258FBBAEF}"/>
          </ac:spMkLst>
        </pc:spChg>
        <pc:spChg chg="add del mod">
          <ac:chgData name="João Neto" userId="613761ade3472e41" providerId="LiveId" clId="{4821F445-FEFE-49BB-9EA9-A8584B041972}" dt="2022-07-07T22:09:37.553" v="3048" actId="478"/>
          <ac:spMkLst>
            <pc:docMk/>
            <pc:sldMk cId="1448776352" sldId="266"/>
            <ac:spMk id="15" creationId="{F5EAA9BC-BE4C-0915-5077-676143F3B768}"/>
          </ac:spMkLst>
        </pc:spChg>
        <pc:spChg chg="add del mod">
          <ac:chgData name="João Neto" userId="613761ade3472e41" providerId="LiveId" clId="{4821F445-FEFE-49BB-9EA9-A8584B041972}" dt="2022-07-07T17:57:49.903" v="901" actId="478"/>
          <ac:spMkLst>
            <pc:docMk/>
            <pc:sldMk cId="1448776352" sldId="266"/>
            <ac:spMk id="17" creationId="{F927E231-5D17-A99A-9958-2E5500EBA297}"/>
          </ac:spMkLst>
        </pc:spChg>
        <pc:spChg chg="add del mod">
          <ac:chgData name="João Neto" userId="613761ade3472e41" providerId="LiveId" clId="{4821F445-FEFE-49BB-9EA9-A8584B041972}" dt="2022-07-07T18:14:47.720" v="1186" actId="478"/>
          <ac:spMkLst>
            <pc:docMk/>
            <pc:sldMk cId="1448776352" sldId="266"/>
            <ac:spMk id="19" creationId="{0F409D0C-F502-DA41-CD78-576583D1EB67}"/>
          </ac:spMkLst>
        </pc:spChg>
        <pc:spChg chg="add del mod">
          <ac:chgData name="João Neto" userId="613761ade3472e41" providerId="LiveId" clId="{4821F445-FEFE-49BB-9EA9-A8584B041972}" dt="2022-07-07T19:11:11.221" v="1739" actId="21"/>
          <ac:spMkLst>
            <pc:docMk/>
            <pc:sldMk cId="1448776352" sldId="266"/>
            <ac:spMk id="21" creationId="{3E65074C-63F7-80DC-25DE-1C8CFDDCB41F}"/>
          </ac:spMkLst>
        </pc:spChg>
      </pc:sldChg>
      <pc:sldChg chg="addSp delSp modSp new del mod">
        <pc:chgData name="João Neto" userId="613761ade3472e41" providerId="LiveId" clId="{4821F445-FEFE-49BB-9EA9-A8584B041972}" dt="2022-07-07T22:16:13.944" v="3097" actId="47"/>
        <pc:sldMkLst>
          <pc:docMk/>
          <pc:sldMk cId="712930103" sldId="267"/>
        </pc:sldMkLst>
        <pc:spChg chg="del">
          <ac:chgData name="João Neto" userId="613761ade3472e41" providerId="LiveId" clId="{4821F445-FEFE-49BB-9EA9-A8584B041972}" dt="2022-07-07T18:21:59.285" v="1227" actId="478"/>
          <ac:spMkLst>
            <pc:docMk/>
            <pc:sldMk cId="712930103" sldId="267"/>
            <ac:spMk id="2" creationId="{F9C72844-E225-D752-9914-F82F4AD7214D}"/>
          </ac:spMkLst>
        </pc:spChg>
        <pc:spChg chg="del">
          <ac:chgData name="João Neto" userId="613761ade3472e41" providerId="LiveId" clId="{4821F445-FEFE-49BB-9EA9-A8584B041972}" dt="2022-07-07T18:21:58.541" v="1226" actId="478"/>
          <ac:spMkLst>
            <pc:docMk/>
            <pc:sldMk cId="712930103" sldId="267"/>
            <ac:spMk id="3" creationId="{AD8C4E97-2758-B63E-7BBA-B22AA81352A6}"/>
          </ac:spMkLst>
        </pc:spChg>
        <pc:spChg chg="add del mod">
          <ac:chgData name="João Neto" userId="613761ade3472e41" providerId="LiveId" clId="{4821F445-FEFE-49BB-9EA9-A8584B041972}" dt="2022-07-07T21:11:21.991" v="2464" actId="478"/>
          <ac:spMkLst>
            <pc:docMk/>
            <pc:sldMk cId="712930103" sldId="267"/>
            <ac:spMk id="4" creationId="{A2FF9886-DB90-2C81-6400-B8775353D86D}"/>
          </ac:spMkLst>
        </pc:spChg>
        <pc:spChg chg="add del mod">
          <ac:chgData name="João Neto" userId="613761ade3472e41" providerId="LiveId" clId="{4821F445-FEFE-49BB-9EA9-A8584B041972}" dt="2022-07-07T21:48:06.055" v="2869" actId="478"/>
          <ac:spMkLst>
            <pc:docMk/>
            <pc:sldMk cId="712930103" sldId="267"/>
            <ac:spMk id="5" creationId="{5A6B7668-4C7C-A4EF-CD7A-901231E98380}"/>
          </ac:spMkLst>
        </pc:spChg>
      </pc:sldChg>
      <pc:sldChg chg="addSp delSp modSp new del mod">
        <pc:chgData name="João Neto" userId="613761ade3472e41" providerId="LiveId" clId="{4821F445-FEFE-49BB-9EA9-A8584B041972}" dt="2022-07-07T19:07:58.515" v="1718" actId="47"/>
        <pc:sldMkLst>
          <pc:docMk/>
          <pc:sldMk cId="1095386870" sldId="268"/>
        </pc:sldMkLst>
        <pc:spChg chg="del">
          <ac:chgData name="João Neto" userId="613761ade3472e41" providerId="LiveId" clId="{4821F445-FEFE-49BB-9EA9-A8584B041972}" dt="2022-07-07T18:48:03.028" v="1459" actId="478"/>
          <ac:spMkLst>
            <pc:docMk/>
            <pc:sldMk cId="1095386870" sldId="268"/>
            <ac:spMk id="2" creationId="{D866BFAE-70A6-9D4A-6875-3BCC250C9F40}"/>
          </ac:spMkLst>
        </pc:spChg>
        <pc:spChg chg="del">
          <ac:chgData name="João Neto" userId="613761ade3472e41" providerId="LiveId" clId="{4821F445-FEFE-49BB-9EA9-A8584B041972}" dt="2022-07-07T18:48:02.469" v="1458" actId="478"/>
          <ac:spMkLst>
            <pc:docMk/>
            <pc:sldMk cId="1095386870" sldId="268"/>
            <ac:spMk id="3" creationId="{BC56BE1D-8F31-7CA9-CE9F-BD8D66FF8F86}"/>
          </ac:spMkLst>
        </pc:spChg>
        <pc:spChg chg="add del mod">
          <ac:chgData name="João Neto" userId="613761ade3472e41" providerId="LiveId" clId="{4821F445-FEFE-49BB-9EA9-A8584B041972}" dt="2022-07-07T19:07:50.537" v="1715" actId="21"/>
          <ac:spMkLst>
            <pc:docMk/>
            <pc:sldMk cId="1095386870" sldId="268"/>
            <ac:spMk id="4" creationId="{C3972B9E-A4A6-1BE1-6314-561788A7FDE3}"/>
          </ac:spMkLst>
        </pc:spChg>
      </pc:sldChg>
      <pc:sldChg chg="addSp delSp modSp new del mod">
        <pc:chgData name="João Neto" userId="613761ade3472e41" providerId="LiveId" clId="{4821F445-FEFE-49BB-9EA9-A8584B041972}" dt="2022-07-07T19:08:10.795" v="1719" actId="47"/>
        <pc:sldMkLst>
          <pc:docMk/>
          <pc:sldMk cId="2765918104" sldId="269"/>
        </pc:sldMkLst>
        <pc:spChg chg="del">
          <ac:chgData name="João Neto" userId="613761ade3472e41" providerId="LiveId" clId="{4821F445-FEFE-49BB-9EA9-A8584B041972}" dt="2022-07-07T18:48:10.095" v="1463" actId="478"/>
          <ac:spMkLst>
            <pc:docMk/>
            <pc:sldMk cId="2765918104" sldId="269"/>
            <ac:spMk id="2" creationId="{BFD1D5E2-0F14-D3D0-6EA4-365E06ABA3E2}"/>
          </ac:spMkLst>
        </pc:spChg>
        <pc:spChg chg="del">
          <ac:chgData name="João Neto" userId="613761ade3472e41" providerId="LiveId" clId="{4821F445-FEFE-49BB-9EA9-A8584B041972}" dt="2022-07-07T18:48:10.938" v="1464" actId="478"/>
          <ac:spMkLst>
            <pc:docMk/>
            <pc:sldMk cId="2765918104" sldId="269"/>
            <ac:spMk id="3" creationId="{8E6A2893-32B8-22A0-AA23-23757C739256}"/>
          </ac:spMkLst>
        </pc:spChg>
        <pc:spChg chg="add mod">
          <ac:chgData name="João Neto" userId="613761ade3472e41" providerId="LiveId" clId="{4821F445-FEFE-49BB-9EA9-A8584B041972}" dt="2022-07-07T18:48:51.985" v="1525" actId="20577"/>
          <ac:spMkLst>
            <pc:docMk/>
            <pc:sldMk cId="2765918104" sldId="269"/>
            <ac:spMk id="4" creationId="{4410E280-D67F-7362-3287-56FF74A8722D}"/>
          </ac:spMkLst>
        </pc:spChg>
        <pc:spChg chg="add mod">
          <ac:chgData name="João Neto" userId="613761ade3472e41" providerId="LiveId" clId="{4821F445-FEFE-49BB-9EA9-A8584B041972}" dt="2022-07-07T18:49:47.906" v="1602" actId="1076"/>
          <ac:spMkLst>
            <pc:docMk/>
            <pc:sldMk cId="2765918104" sldId="269"/>
            <ac:spMk id="6" creationId="{4A809468-018D-EF4F-93B2-98909A18BE7D}"/>
          </ac:spMkLst>
        </pc:spChg>
      </pc:sldChg>
      <pc:sldChg chg="addSp delSp modSp new del mod">
        <pc:chgData name="João Neto" userId="613761ade3472e41" providerId="LiveId" clId="{4821F445-FEFE-49BB-9EA9-A8584B041972}" dt="2022-07-07T19:05:36.591" v="1708" actId="2696"/>
        <pc:sldMkLst>
          <pc:docMk/>
          <pc:sldMk cId="2572551817" sldId="270"/>
        </pc:sldMkLst>
        <pc:spChg chg="del">
          <ac:chgData name="João Neto" userId="613761ade3472e41" providerId="LiveId" clId="{4821F445-FEFE-49BB-9EA9-A8584B041972}" dt="2022-07-07T19:01:32.969" v="1656" actId="478"/>
          <ac:spMkLst>
            <pc:docMk/>
            <pc:sldMk cId="2572551817" sldId="270"/>
            <ac:spMk id="2" creationId="{3118886E-5229-72A7-FC50-DA152A3FE932}"/>
          </ac:spMkLst>
        </pc:spChg>
        <pc:spChg chg="del">
          <ac:chgData name="João Neto" userId="613761ade3472e41" providerId="LiveId" clId="{4821F445-FEFE-49BB-9EA9-A8584B041972}" dt="2022-07-07T19:01:32.251" v="1655" actId="478"/>
          <ac:spMkLst>
            <pc:docMk/>
            <pc:sldMk cId="2572551817" sldId="270"/>
            <ac:spMk id="3" creationId="{6FF800D1-5C75-3305-A928-4F7E32206B9B}"/>
          </ac:spMkLst>
        </pc:spChg>
        <pc:spChg chg="add del mod">
          <ac:chgData name="João Neto" userId="613761ade3472e41" providerId="LiveId" clId="{4821F445-FEFE-49BB-9EA9-A8584B041972}" dt="2022-07-07T19:02:18.187" v="1671" actId="21"/>
          <ac:spMkLst>
            <pc:docMk/>
            <pc:sldMk cId="2572551817" sldId="270"/>
            <ac:spMk id="4" creationId="{462DCB20-1BD9-D0DB-4FE8-8FE5F62EC62A}"/>
          </ac:spMkLst>
        </pc:spChg>
        <pc:picChg chg="add del mod">
          <ac:chgData name="João Neto" userId="613761ade3472e41" providerId="LiveId" clId="{4821F445-FEFE-49BB-9EA9-A8584B041972}" dt="2022-07-07T19:02:18.187" v="1671" actId="21"/>
          <ac:picMkLst>
            <pc:docMk/>
            <pc:sldMk cId="2572551817" sldId="270"/>
            <ac:picMk id="5" creationId="{C453EEDB-7AAE-CF2D-DE01-4A12ABCC52B6}"/>
          </ac:picMkLst>
        </pc:picChg>
      </pc:sldChg>
      <pc:sldChg chg="addSp delSp modSp add del mod ord">
        <pc:chgData name="João Neto" userId="613761ade3472e41" providerId="LiveId" clId="{4821F445-FEFE-49BB-9EA9-A8584B041972}" dt="2022-07-07T22:08:24.685" v="3045" actId="47"/>
        <pc:sldMkLst>
          <pc:docMk/>
          <pc:sldMk cId="3030668882" sldId="271"/>
        </pc:sldMkLst>
        <pc:spChg chg="add del mod">
          <ac:chgData name="João Neto" userId="613761ade3472e41" providerId="LiveId" clId="{4821F445-FEFE-49BB-9EA9-A8584B041972}" dt="2022-07-07T21:55:50.163" v="2903" actId="21"/>
          <ac:spMkLst>
            <pc:docMk/>
            <pc:sldMk cId="3030668882" sldId="271"/>
            <ac:spMk id="10" creationId="{24B6240C-31B3-8D2C-51DE-19997664FD16}"/>
          </ac:spMkLst>
        </pc:spChg>
        <pc:spChg chg="add mod">
          <ac:chgData name="João Neto" userId="613761ade3472e41" providerId="LiveId" clId="{4821F445-FEFE-49BB-9EA9-A8584B041972}" dt="2022-07-07T21:52:57.287" v="2878" actId="14100"/>
          <ac:spMkLst>
            <pc:docMk/>
            <pc:sldMk cId="3030668882" sldId="271"/>
            <ac:spMk id="12" creationId="{4E981D36-392C-181A-6CED-BF886FFE2FA2}"/>
          </ac:spMkLst>
        </pc:spChg>
        <pc:spChg chg="add mod">
          <ac:chgData name="João Neto" userId="613761ade3472e41" providerId="LiveId" clId="{4821F445-FEFE-49BB-9EA9-A8584B041972}" dt="2022-07-07T21:51:47.141" v="2874" actId="2710"/>
          <ac:spMkLst>
            <pc:docMk/>
            <pc:sldMk cId="3030668882" sldId="271"/>
            <ac:spMk id="13" creationId="{34901627-488F-4845-B11B-76FC9AEDFD86}"/>
          </ac:spMkLst>
        </pc:spChg>
        <pc:spChg chg="del">
          <ac:chgData name="João Neto" userId="613761ade3472e41" providerId="LiveId" clId="{4821F445-FEFE-49BB-9EA9-A8584B041972}" dt="2022-07-07T19:02:04.746" v="1666" actId="478"/>
          <ac:spMkLst>
            <pc:docMk/>
            <pc:sldMk cId="3030668882" sldId="271"/>
            <ac:spMk id="27" creationId="{0A2C0E91-1711-6D1B-E446-80952A116A4A}"/>
          </ac:spMkLst>
        </pc:spChg>
        <pc:spChg chg="del">
          <ac:chgData name="João Neto" userId="613761ade3472e41" providerId="LiveId" clId="{4821F445-FEFE-49BB-9EA9-A8584B041972}" dt="2022-07-07T19:02:06.504" v="1667" actId="478"/>
          <ac:spMkLst>
            <pc:docMk/>
            <pc:sldMk cId="3030668882" sldId="271"/>
            <ac:spMk id="28" creationId="{90D6BC9D-89BA-21F5-FAAB-B7E57A341CE1}"/>
          </ac:spMkLst>
        </pc:spChg>
        <pc:spChg chg="del mod">
          <ac:chgData name="João Neto" userId="613761ade3472e41" providerId="LiveId" clId="{4821F445-FEFE-49BB-9EA9-A8584B041972}" dt="2022-07-07T19:02:07.903" v="1669" actId="478"/>
          <ac:spMkLst>
            <pc:docMk/>
            <pc:sldMk cId="3030668882" sldId="271"/>
            <ac:spMk id="29" creationId="{6156B843-92B7-255B-2C70-F1F7DB315015}"/>
          </ac:spMkLst>
        </pc:spChg>
        <pc:spChg chg="del mod">
          <ac:chgData name="João Neto" userId="613761ade3472e41" providerId="LiveId" clId="{4821F445-FEFE-49BB-9EA9-A8584B041972}" dt="2022-07-07T19:02:03.252" v="1665" actId="478"/>
          <ac:spMkLst>
            <pc:docMk/>
            <pc:sldMk cId="3030668882" sldId="271"/>
            <ac:spMk id="32" creationId="{AC1D6931-13FE-28A3-DB9C-2082FD4C7181}"/>
          </ac:spMkLst>
        </pc:spChg>
        <pc:picChg chg="add del mod">
          <ac:chgData name="João Neto" userId="613761ade3472e41" providerId="LiveId" clId="{4821F445-FEFE-49BB-9EA9-A8584B041972}" dt="2022-07-07T21:55:50.163" v="2903" actId="21"/>
          <ac:picMkLst>
            <pc:docMk/>
            <pc:sldMk cId="3030668882" sldId="271"/>
            <ac:picMk id="11" creationId="{54B3652E-F455-272A-F8F1-90330ACEBA97}"/>
          </ac:picMkLst>
        </pc:picChg>
        <pc:picChg chg="del">
          <ac:chgData name="João Neto" userId="613761ade3472e41" providerId="LiveId" clId="{4821F445-FEFE-49BB-9EA9-A8584B041972}" dt="2022-07-07T19:02:08.456" v="1670" actId="478"/>
          <ac:picMkLst>
            <pc:docMk/>
            <pc:sldMk cId="3030668882" sldId="271"/>
            <ac:picMk id="1026" creationId="{AA4570BE-308B-10D8-3D67-B73E95B5E70E}"/>
          </ac:picMkLst>
        </pc:picChg>
      </pc:sldChg>
      <pc:sldChg chg="addSp delSp modSp add mod">
        <pc:chgData name="João Neto" userId="613761ade3472e41" providerId="LiveId" clId="{4821F445-FEFE-49BB-9EA9-A8584B041972}" dt="2022-07-08T00:32:10.985" v="6452"/>
        <pc:sldMkLst>
          <pc:docMk/>
          <pc:sldMk cId="1367985854" sldId="272"/>
        </pc:sldMkLst>
        <pc:spChg chg="add mod">
          <ac:chgData name="João Neto" userId="613761ade3472e41" providerId="LiveId" clId="{4821F445-FEFE-49BB-9EA9-A8584B041972}" dt="2022-07-07T23:29:25.173" v="4227" actId="1076"/>
          <ac:spMkLst>
            <pc:docMk/>
            <pc:sldMk cId="1367985854" sldId="272"/>
            <ac:spMk id="8" creationId="{0EC474BB-4952-EE2D-8B2C-C808B9FD83D8}"/>
          </ac:spMkLst>
        </pc:spChg>
        <pc:spChg chg="add mod">
          <ac:chgData name="João Neto" userId="613761ade3472e41" providerId="LiveId" clId="{4821F445-FEFE-49BB-9EA9-A8584B041972}" dt="2022-07-07T21:55:30.593" v="2899" actId="688"/>
          <ac:spMkLst>
            <pc:docMk/>
            <pc:sldMk cId="1367985854" sldId="272"/>
            <ac:spMk id="9" creationId="{B430A70F-2EBC-6725-B572-06B45AFC49BD}"/>
          </ac:spMkLst>
        </pc:spChg>
        <pc:spChg chg="del">
          <ac:chgData name="João Neto" userId="613761ade3472e41" providerId="LiveId" clId="{4821F445-FEFE-49BB-9EA9-A8584B041972}" dt="2022-07-07T19:05:00.652" v="1697" actId="478"/>
          <ac:spMkLst>
            <pc:docMk/>
            <pc:sldMk cId="1367985854" sldId="272"/>
            <ac:spMk id="10" creationId="{24B6240C-31B3-8D2C-51DE-19997664FD16}"/>
          </ac:spMkLst>
        </pc:spChg>
        <pc:spChg chg="add del mod">
          <ac:chgData name="João Neto" userId="613761ade3472e41" providerId="LiveId" clId="{4821F445-FEFE-49BB-9EA9-A8584B041972}" dt="2022-07-07T23:28:20.053" v="4209" actId="478"/>
          <ac:spMkLst>
            <pc:docMk/>
            <pc:sldMk cId="1367985854" sldId="272"/>
            <ac:spMk id="11" creationId="{F3B71AC0-F561-0E41-D5D5-806F428C2CAE}"/>
          </ac:spMkLst>
        </pc:spChg>
        <pc:spChg chg="del">
          <ac:chgData name="João Neto" userId="613761ade3472e41" providerId="LiveId" clId="{4821F445-FEFE-49BB-9EA9-A8584B041972}" dt="2022-07-07T19:05:07.867" v="1700" actId="478"/>
          <ac:spMkLst>
            <pc:docMk/>
            <pc:sldMk cId="1367985854" sldId="272"/>
            <ac:spMk id="12" creationId="{4E981D36-392C-181A-6CED-BF886FFE2FA2}"/>
          </ac:spMkLst>
        </pc:spChg>
        <pc:spChg chg="del">
          <ac:chgData name="João Neto" userId="613761ade3472e41" providerId="LiveId" clId="{4821F445-FEFE-49BB-9EA9-A8584B041972}" dt="2022-07-07T19:05:07.867" v="1700" actId="478"/>
          <ac:spMkLst>
            <pc:docMk/>
            <pc:sldMk cId="1367985854" sldId="272"/>
            <ac:spMk id="13" creationId="{34901627-488F-4845-B11B-76FC9AEDFD86}"/>
          </ac:spMkLst>
        </pc:spChg>
        <pc:spChg chg="add mod">
          <ac:chgData name="João Neto" userId="613761ade3472e41" providerId="LiveId" clId="{4821F445-FEFE-49BB-9EA9-A8584B041972}" dt="2022-07-07T23:36:26.170" v="4436" actId="1076"/>
          <ac:spMkLst>
            <pc:docMk/>
            <pc:sldMk cId="1367985854" sldId="272"/>
            <ac:spMk id="13" creationId="{B12D14A3-7BCB-E660-B1C2-09C297059E0A}"/>
          </ac:spMkLst>
        </pc:spChg>
        <pc:spChg chg="add mod">
          <ac:chgData name="João Neto" userId="613761ade3472e41" providerId="LiveId" clId="{4821F445-FEFE-49BB-9EA9-A8584B041972}" dt="2022-07-07T23:09:50.405" v="3527" actId="108"/>
          <ac:spMkLst>
            <pc:docMk/>
            <pc:sldMk cId="1367985854" sldId="272"/>
            <ac:spMk id="17" creationId="{29BC6DCB-8635-1FD3-266C-1474CC109866}"/>
          </ac:spMkLst>
        </pc:spChg>
        <pc:spChg chg="add del mod">
          <ac:chgData name="João Neto" userId="613761ade3472e41" providerId="LiveId" clId="{4821F445-FEFE-49BB-9EA9-A8584B041972}" dt="2022-07-07T22:07:47.437" v="3038" actId="478"/>
          <ac:spMkLst>
            <pc:docMk/>
            <pc:sldMk cId="1367985854" sldId="272"/>
            <ac:spMk id="19" creationId="{45B304AE-9228-9E34-C9D9-C0BA8C8D6DEC}"/>
          </ac:spMkLst>
        </pc:spChg>
        <pc:spChg chg="add del mod">
          <ac:chgData name="João Neto" userId="613761ade3472e41" providerId="LiveId" clId="{4821F445-FEFE-49BB-9EA9-A8584B041972}" dt="2022-07-07T22:00:18.460" v="2924" actId="22"/>
          <ac:spMkLst>
            <pc:docMk/>
            <pc:sldMk cId="1367985854" sldId="272"/>
            <ac:spMk id="20" creationId="{F149472F-FE08-2F87-862D-DDEAE100BF8F}"/>
          </ac:spMkLst>
        </pc:spChg>
        <pc:spChg chg="add mod">
          <ac:chgData name="João Neto" userId="613761ade3472e41" providerId="LiveId" clId="{4821F445-FEFE-49BB-9EA9-A8584B041972}" dt="2022-07-07T23:37:43.943" v="4551" actId="1076"/>
          <ac:spMkLst>
            <pc:docMk/>
            <pc:sldMk cId="1367985854" sldId="272"/>
            <ac:spMk id="21" creationId="{48CD21C9-E131-C62D-FDC4-3FA5DDFF1C80}"/>
          </ac:spMkLst>
        </pc:spChg>
        <pc:spChg chg="add del mod">
          <ac:chgData name="João Neto" userId="613761ade3472e41" providerId="LiveId" clId="{4821F445-FEFE-49BB-9EA9-A8584B041972}" dt="2022-07-07T23:27:48.842" v="4188" actId="478"/>
          <ac:spMkLst>
            <pc:docMk/>
            <pc:sldMk cId="1367985854" sldId="272"/>
            <ac:spMk id="22" creationId="{FC00A189-8424-C782-AE3D-EDCC87EF7D82}"/>
          </ac:spMkLst>
        </pc:spChg>
        <pc:spChg chg="add mod">
          <ac:chgData name="João Neto" userId="613761ade3472e41" providerId="LiveId" clId="{4821F445-FEFE-49BB-9EA9-A8584B041972}" dt="2022-07-07T23:35:43.422" v="4422" actId="14100"/>
          <ac:spMkLst>
            <pc:docMk/>
            <pc:sldMk cId="1367985854" sldId="272"/>
            <ac:spMk id="23" creationId="{44705C2C-9E6D-31A5-37CB-1092483D9013}"/>
          </ac:spMkLst>
        </pc:spChg>
        <pc:spChg chg="add del mod">
          <ac:chgData name="João Neto" userId="613761ade3472e41" providerId="LiveId" clId="{4821F445-FEFE-49BB-9EA9-A8584B041972}" dt="2022-07-07T23:20:18.011" v="4094" actId="478"/>
          <ac:spMkLst>
            <pc:docMk/>
            <pc:sldMk cId="1367985854" sldId="272"/>
            <ac:spMk id="24" creationId="{C058206D-84E8-2DF8-8A12-FABDA361EDED}"/>
          </ac:spMkLst>
        </pc:spChg>
        <pc:spChg chg="add del mod">
          <ac:chgData name="João Neto" userId="613761ade3472e41" providerId="LiveId" clId="{4821F445-FEFE-49BB-9EA9-A8584B041972}" dt="2022-07-07T23:10:54.605" v="3531" actId="478"/>
          <ac:spMkLst>
            <pc:docMk/>
            <pc:sldMk cId="1367985854" sldId="272"/>
            <ac:spMk id="25" creationId="{CB860925-4077-3BD1-DA81-2482E33465A2}"/>
          </ac:spMkLst>
        </pc:spChg>
        <pc:spChg chg="add mod">
          <ac:chgData name="João Neto" userId="613761ade3472e41" providerId="LiveId" clId="{4821F445-FEFE-49BB-9EA9-A8584B041972}" dt="2022-07-07T23:37:51.476" v="4553" actId="1076"/>
          <ac:spMkLst>
            <pc:docMk/>
            <pc:sldMk cId="1367985854" sldId="272"/>
            <ac:spMk id="26" creationId="{43D06001-664E-D767-01A6-DDB5F9F56DA7}"/>
          </ac:spMkLst>
        </pc:spChg>
        <pc:spChg chg="add del mod">
          <ac:chgData name="João Neto" userId="613761ade3472e41" providerId="LiveId" clId="{4821F445-FEFE-49BB-9EA9-A8584B041972}" dt="2022-07-07T23:26:34.382" v="4160" actId="478"/>
          <ac:spMkLst>
            <pc:docMk/>
            <pc:sldMk cId="1367985854" sldId="272"/>
            <ac:spMk id="27" creationId="{5E806928-5488-701C-0D0A-093F9A8E138C}"/>
          </ac:spMkLst>
        </pc:spChg>
        <pc:spChg chg="add mod">
          <ac:chgData name="João Neto" userId="613761ade3472e41" providerId="LiveId" clId="{4821F445-FEFE-49BB-9EA9-A8584B041972}" dt="2022-07-07T23:37:36.691" v="4550" actId="1076"/>
          <ac:spMkLst>
            <pc:docMk/>
            <pc:sldMk cId="1367985854" sldId="272"/>
            <ac:spMk id="29" creationId="{CC1F207C-3628-0194-EF09-9233AF9957E3}"/>
          </ac:spMkLst>
        </pc:spChg>
        <pc:spChg chg="add mod">
          <ac:chgData name="João Neto" userId="613761ade3472e41" providerId="LiveId" clId="{4821F445-FEFE-49BB-9EA9-A8584B041972}" dt="2022-07-08T00:32:10.985" v="6452"/>
          <ac:spMkLst>
            <pc:docMk/>
            <pc:sldMk cId="1367985854" sldId="272"/>
            <ac:spMk id="30" creationId="{7DCD8B9E-7D8C-DC3A-BD66-666E271A4492}"/>
          </ac:spMkLst>
        </pc:spChg>
        <pc:picChg chg="add mod">
          <ac:chgData name="João Neto" userId="613761ade3472e41" providerId="LiveId" clId="{4821F445-FEFE-49BB-9EA9-A8584B041972}" dt="2022-07-07T23:29:25.173" v="4227" actId="1076"/>
          <ac:picMkLst>
            <pc:docMk/>
            <pc:sldMk cId="1367985854" sldId="272"/>
            <ac:picMk id="10" creationId="{8E91EDDF-3A1E-4519-3743-C25C7D4664F9}"/>
          </ac:picMkLst>
        </pc:picChg>
        <pc:picChg chg="del">
          <ac:chgData name="João Neto" userId="613761ade3472e41" providerId="LiveId" clId="{4821F445-FEFE-49BB-9EA9-A8584B041972}" dt="2022-07-07T19:05:00.652" v="1697" actId="478"/>
          <ac:picMkLst>
            <pc:docMk/>
            <pc:sldMk cId="1367985854" sldId="272"/>
            <ac:picMk id="11" creationId="{54B3652E-F455-272A-F8F1-90330ACEBA97}"/>
          </ac:picMkLst>
        </pc:picChg>
        <pc:picChg chg="add mod">
          <ac:chgData name="João Neto" userId="613761ade3472e41" providerId="LiveId" clId="{4821F445-FEFE-49BB-9EA9-A8584B041972}" dt="2022-07-07T21:55:32.404" v="2900" actId="1076"/>
          <ac:picMkLst>
            <pc:docMk/>
            <pc:sldMk cId="1367985854" sldId="272"/>
            <ac:picMk id="15" creationId="{97EA261D-FDE2-1B85-BD28-DA54856589A7}"/>
          </ac:picMkLst>
        </pc:picChg>
      </pc:sldChg>
      <pc:sldChg chg="addSp delSp modSp add mod">
        <pc:chgData name="João Neto" userId="613761ade3472e41" providerId="LiveId" clId="{4821F445-FEFE-49BB-9EA9-A8584B041972}" dt="2022-07-08T00:34:32.756" v="6573" actId="1076"/>
        <pc:sldMkLst>
          <pc:docMk/>
          <pc:sldMk cId="1028721653" sldId="273"/>
        </pc:sldMkLst>
        <pc:spChg chg="add del mod">
          <ac:chgData name="João Neto" userId="613761ade3472e41" providerId="LiveId" clId="{4821F445-FEFE-49BB-9EA9-A8584B041972}" dt="2022-07-07T23:41:14.997" v="4579"/>
          <ac:spMkLst>
            <pc:docMk/>
            <pc:sldMk cId="1028721653" sldId="273"/>
            <ac:spMk id="2" creationId="{991B7BB7-2346-B3B9-7C5B-FC0DD49C0AA5}"/>
          </ac:spMkLst>
        </pc:spChg>
        <pc:spChg chg="add mod">
          <ac:chgData name="João Neto" userId="613761ade3472e41" providerId="LiveId" clId="{4821F445-FEFE-49BB-9EA9-A8584B041972}" dt="2022-07-08T00:34:32.756" v="6573" actId="1076"/>
          <ac:spMkLst>
            <pc:docMk/>
            <pc:sldMk cId="1028721653" sldId="273"/>
            <ac:spMk id="3" creationId="{10D22537-A8A0-7982-4C64-406695F2CDA8}"/>
          </ac:spMkLst>
        </pc:spChg>
        <pc:spChg chg="add del mod">
          <ac:chgData name="João Neto" userId="613761ade3472e41" providerId="LiveId" clId="{4821F445-FEFE-49BB-9EA9-A8584B041972}" dt="2022-07-07T23:39:49.647" v="4562" actId="478"/>
          <ac:spMkLst>
            <pc:docMk/>
            <pc:sldMk cId="1028721653" sldId="273"/>
            <ac:spMk id="8" creationId="{BB29D4B9-849C-6541-2353-3B85B5ABA23B}"/>
          </ac:spMkLst>
        </pc:spChg>
        <pc:spChg chg="add mod">
          <ac:chgData name="João Neto" userId="613761ade3472e41" providerId="LiveId" clId="{4821F445-FEFE-49BB-9EA9-A8584B041972}" dt="2022-07-08T00:34:03.960" v="6564" actId="1076"/>
          <ac:spMkLst>
            <pc:docMk/>
            <pc:sldMk cId="1028721653" sldId="273"/>
            <ac:spMk id="9" creationId="{22DE3436-7A3D-E20A-35DD-5D93F4F4AC32}"/>
          </ac:spMkLst>
        </pc:spChg>
        <pc:spChg chg="del">
          <ac:chgData name="João Neto" userId="613761ade3472e41" providerId="LiveId" clId="{4821F445-FEFE-49BB-9EA9-A8584B041972}" dt="2022-07-07T19:07:44.843" v="1712" actId="478"/>
          <ac:spMkLst>
            <pc:docMk/>
            <pc:sldMk cId="1028721653" sldId="273"/>
            <ac:spMk id="9" creationId="{B430A70F-2EBC-6725-B572-06B45AFC49BD}"/>
          </ac:spMkLst>
        </pc:spChg>
        <pc:spChg chg="add del mod">
          <ac:chgData name="João Neto" userId="613761ade3472e41" providerId="LiveId" clId="{4821F445-FEFE-49BB-9EA9-A8584B041972}" dt="2022-07-07T23:40:11.390" v="4569" actId="478"/>
          <ac:spMkLst>
            <pc:docMk/>
            <pc:sldMk cId="1028721653" sldId="273"/>
            <ac:spMk id="11" creationId="{EE045A9C-37F7-B68D-0A27-9218EA03C1F5}"/>
          </ac:spMkLst>
        </pc:spChg>
        <pc:spChg chg="add mod">
          <ac:chgData name="João Neto" userId="613761ade3472e41" providerId="LiveId" clId="{4821F445-FEFE-49BB-9EA9-A8584B041972}" dt="2022-07-08T00:34:03.960" v="6564" actId="1076"/>
          <ac:spMkLst>
            <pc:docMk/>
            <pc:sldMk cId="1028721653" sldId="273"/>
            <ac:spMk id="12" creationId="{06A1F8E4-A47F-0E8D-9368-7733A5D5DF83}"/>
          </ac:spMkLst>
        </pc:spChg>
        <pc:spChg chg="del">
          <ac:chgData name="João Neto" userId="613761ade3472e41" providerId="LiveId" clId="{4821F445-FEFE-49BB-9EA9-A8584B041972}" dt="2022-07-07T19:07:47.138" v="1714" actId="478"/>
          <ac:spMkLst>
            <pc:docMk/>
            <pc:sldMk cId="1028721653" sldId="273"/>
            <ac:spMk id="17" creationId="{29BC6DCB-8635-1FD3-266C-1474CC109866}"/>
          </ac:spMkLst>
        </pc:spChg>
        <pc:spChg chg="add del mod">
          <ac:chgData name="João Neto" userId="613761ade3472e41" providerId="LiveId" clId="{4821F445-FEFE-49BB-9EA9-A8584B041972}" dt="2022-07-07T23:47:38.195" v="4901" actId="478"/>
          <ac:spMkLst>
            <pc:docMk/>
            <pc:sldMk cId="1028721653" sldId="273"/>
            <ac:spMk id="20" creationId="{E7DDA3EB-45B3-7E4B-960D-855078392DA6}"/>
          </ac:spMkLst>
        </pc:spChg>
        <pc:spChg chg="add del mod">
          <ac:chgData name="João Neto" userId="613761ade3472e41" providerId="LiveId" clId="{4821F445-FEFE-49BB-9EA9-A8584B041972}" dt="2022-07-07T23:49:54.527" v="4947" actId="478"/>
          <ac:spMkLst>
            <pc:docMk/>
            <pc:sldMk cId="1028721653" sldId="273"/>
            <ac:spMk id="21" creationId="{2E012659-EC5E-4D98-50D3-32F07C17118F}"/>
          </ac:spMkLst>
        </pc:spChg>
        <pc:spChg chg="add del mod">
          <ac:chgData name="João Neto" userId="613761ade3472e41" providerId="LiveId" clId="{4821F445-FEFE-49BB-9EA9-A8584B041972}" dt="2022-07-07T23:59:21.632" v="5193" actId="478"/>
          <ac:spMkLst>
            <pc:docMk/>
            <pc:sldMk cId="1028721653" sldId="273"/>
            <ac:spMk id="23" creationId="{BF5E571F-DE4C-59E4-6899-CF63947A1FED}"/>
          </ac:spMkLst>
        </pc:spChg>
        <pc:spChg chg="add del mod">
          <ac:chgData name="João Neto" userId="613761ade3472e41" providerId="LiveId" clId="{4821F445-FEFE-49BB-9EA9-A8584B041972}" dt="2022-07-08T00:02:04.301" v="5388" actId="478"/>
          <ac:spMkLst>
            <pc:docMk/>
            <pc:sldMk cId="1028721653" sldId="273"/>
            <ac:spMk id="24" creationId="{904ABBB5-5111-3F69-F43C-B7E2B76E86B3}"/>
          </ac:spMkLst>
        </pc:spChg>
        <pc:spChg chg="add del mod">
          <ac:chgData name="João Neto" userId="613761ade3472e41" providerId="LiveId" clId="{4821F445-FEFE-49BB-9EA9-A8584B041972}" dt="2022-07-08T00:08:28.463" v="5655" actId="478"/>
          <ac:spMkLst>
            <pc:docMk/>
            <pc:sldMk cId="1028721653" sldId="273"/>
            <ac:spMk id="25" creationId="{C13C121D-B9CA-09DD-F596-69CE946482A2}"/>
          </ac:spMkLst>
        </pc:spChg>
        <pc:spChg chg="add mod">
          <ac:chgData name="João Neto" userId="613761ade3472e41" providerId="LiveId" clId="{4821F445-FEFE-49BB-9EA9-A8584B041972}" dt="2022-07-08T00:34:11.775" v="6565" actId="1076"/>
          <ac:spMkLst>
            <pc:docMk/>
            <pc:sldMk cId="1028721653" sldId="273"/>
            <ac:spMk id="26" creationId="{F18E6186-67A1-13D5-9610-D69C8B1E3FAC}"/>
          </ac:spMkLst>
        </pc:spChg>
        <pc:spChg chg="add mod">
          <ac:chgData name="João Neto" userId="613761ade3472e41" providerId="LiveId" clId="{4821F445-FEFE-49BB-9EA9-A8584B041972}" dt="2022-07-08T00:34:11.775" v="6565" actId="1076"/>
          <ac:spMkLst>
            <pc:docMk/>
            <pc:sldMk cId="1028721653" sldId="273"/>
            <ac:spMk id="30" creationId="{2EDEFF22-74F5-1BEB-378A-2542818AE209}"/>
          </ac:spMkLst>
        </pc:spChg>
        <pc:spChg chg="add mod">
          <ac:chgData name="João Neto" userId="613761ade3472e41" providerId="LiveId" clId="{4821F445-FEFE-49BB-9EA9-A8584B041972}" dt="2022-07-08T00:34:11.775" v="6565" actId="1076"/>
          <ac:spMkLst>
            <pc:docMk/>
            <pc:sldMk cId="1028721653" sldId="273"/>
            <ac:spMk id="31" creationId="{DAB16B97-2243-446A-5B3D-34AD10369B70}"/>
          </ac:spMkLst>
        </pc:spChg>
        <pc:spChg chg="add del mod">
          <ac:chgData name="João Neto" userId="613761ade3472e41" providerId="LiveId" clId="{4821F445-FEFE-49BB-9EA9-A8584B041972}" dt="2022-07-08T00:06:46.788" v="5606" actId="478"/>
          <ac:spMkLst>
            <pc:docMk/>
            <pc:sldMk cId="1028721653" sldId="273"/>
            <ac:spMk id="32" creationId="{3C7A160A-F114-53A8-E003-FD13E557AD2E}"/>
          </ac:spMkLst>
        </pc:spChg>
        <pc:spChg chg="add mod">
          <ac:chgData name="João Neto" userId="613761ade3472e41" providerId="LiveId" clId="{4821F445-FEFE-49BB-9EA9-A8584B041972}" dt="2022-07-08T00:34:11.775" v="6565" actId="1076"/>
          <ac:spMkLst>
            <pc:docMk/>
            <pc:sldMk cId="1028721653" sldId="273"/>
            <ac:spMk id="44" creationId="{AA635653-767A-0492-B821-4484E93F599D}"/>
          </ac:spMkLst>
        </pc:spChg>
        <pc:spChg chg="add mod">
          <ac:chgData name="João Neto" userId="613761ade3472e41" providerId="LiveId" clId="{4821F445-FEFE-49BB-9EA9-A8584B041972}" dt="2022-07-08T00:34:11.775" v="6565" actId="1076"/>
          <ac:spMkLst>
            <pc:docMk/>
            <pc:sldMk cId="1028721653" sldId="273"/>
            <ac:spMk id="48" creationId="{6972007A-6DD0-B6C6-A405-2BFC4A090F0E}"/>
          </ac:spMkLst>
        </pc:spChg>
        <pc:spChg chg="add mod">
          <ac:chgData name="João Neto" userId="613761ade3472e41" providerId="LiveId" clId="{4821F445-FEFE-49BB-9EA9-A8584B041972}" dt="2022-07-08T00:34:11.775" v="6565" actId="1076"/>
          <ac:spMkLst>
            <pc:docMk/>
            <pc:sldMk cId="1028721653" sldId="273"/>
            <ac:spMk id="49" creationId="{7CB0EDAF-FCF3-8EE7-13B7-24FFA78C1E33}"/>
          </ac:spMkLst>
        </pc:spChg>
        <pc:spChg chg="add mod">
          <ac:chgData name="João Neto" userId="613761ade3472e41" providerId="LiveId" clId="{4821F445-FEFE-49BB-9EA9-A8584B041972}" dt="2022-07-08T00:34:11.775" v="6565" actId="1076"/>
          <ac:spMkLst>
            <pc:docMk/>
            <pc:sldMk cId="1028721653" sldId="273"/>
            <ac:spMk id="51" creationId="{1F5F143B-1F55-D4B3-13C5-00334B0E6A03}"/>
          </ac:spMkLst>
        </pc:spChg>
        <pc:spChg chg="add mod">
          <ac:chgData name="João Neto" userId="613761ade3472e41" providerId="LiveId" clId="{4821F445-FEFE-49BB-9EA9-A8584B041972}" dt="2022-07-08T00:34:11.775" v="6565" actId="1076"/>
          <ac:spMkLst>
            <pc:docMk/>
            <pc:sldMk cId="1028721653" sldId="273"/>
            <ac:spMk id="55" creationId="{AAB3192C-6BDC-3924-3FE9-EDAEDAC2DD54}"/>
          </ac:spMkLst>
        </pc:spChg>
        <pc:spChg chg="add mod">
          <ac:chgData name="João Neto" userId="613761ade3472e41" providerId="LiveId" clId="{4821F445-FEFE-49BB-9EA9-A8584B041972}" dt="2022-07-08T00:34:11.775" v="6565" actId="1076"/>
          <ac:spMkLst>
            <pc:docMk/>
            <pc:sldMk cId="1028721653" sldId="273"/>
            <ac:spMk id="56" creationId="{97C040D1-BCB0-F31C-E6D7-8379FE01173A}"/>
          </ac:spMkLst>
        </pc:spChg>
        <pc:spChg chg="add mod">
          <ac:chgData name="João Neto" userId="613761ade3472e41" providerId="LiveId" clId="{4821F445-FEFE-49BB-9EA9-A8584B041972}" dt="2022-07-08T00:34:11.775" v="6565" actId="1076"/>
          <ac:spMkLst>
            <pc:docMk/>
            <pc:sldMk cId="1028721653" sldId="273"/>
            <ac:spMk id="58" creationId="{1547E84C-DA4C-A5BE-DF9F-66E6BBA19469}"/>
          </ac:spMkLst>
        </pc:spChg>
        <pc:spChg chg="add mod">
          <ac:chgData name="João Neto" userId="613761ade3472e41" providerId="LiveId" clId="{4821F445-FEFE-49BB-9EA9-A8584B041972}" dt="2022-07-08T00:34:11.775" v="6565" actId="1076"/>
          <ac:spMkLst>
            <pc:docMk/>
            <pc:sldMk cId="1028721653" sldId="273"/>
            <ac:spMk id="59" creationId="{B23DB579-3DE1-D303-9A51-EC585227668D}"/>
          </ac:spMkLst>
        </pc:spChg>
        <pc:spChg chg="add mod">
          <ac:chgData name="João Neto" userId="613761ade3472e41" providerId="LiveId" clId="{4821F445-FEFE-49BB-9EA9-A8584B041972}" dt="2022-07-08T00:34:11.775" v="6565" actId="1076"/>
          <ac:spMkLst>
            <pc:docMk/>
            <pc:sldMk cId="1028721653" sldId="273"/>
            <ac:spMk id="60" creationId="{4F48C9F6-A3AC-950E-425F-BAA0F6D3AB89}"/>
          </ac:spMkLst>
        </pc:spChg>
        <pc:spChg chg="add mod">
          <ac:chgData name="João Neto" userId="613761ade3472e41" providerId="LiveId" clId="{4821F445-FEFE-49BB-9EA9-A8584B041972}" dt="2022-07-08T00:34:11.775" v="6565" actId="1076"/>
          <ac:spMkLst>
            <pc:docMk/>
            <pc:sldMk cId="1028721653" sldId="273"/>
            <ac:spMk id="61" creationId="{9E540EB3-34E4-2AC6-B610-2593254483EB}"/>
          </ac:spMkLst>
        </pc:spChg>
        <pc:spChg chg="add mod">
          <ac:chgData name="João Neto" userId="613761ade3472e41" providerId="LiveId" clId="{4821F445-FEFE-49BB-9EA9-A8584B041972}" dt="2022-07-08T00:34:11.775" v="6565" actId="1076"/>
          <ac:spMkLst>
            <pc:docMk/>
            <pc:sldMk cId="1028721653" sldId="273"/>
            <ac:spMk id="62" creationId="{649E1CFB-9DE8-ABEE-CC5E-65D64ADF652E}"/>
          </ac:spMkLst>
        </pc:spChg>
        <pc:spChg chg="add mod">
          <ac:chgData name="João Neto" userId="613761ade3472e41" providerId="LiveId" clId="{4821F445-FEFE-49BB-9EA9-A8584B041972}" dt="2022-07-08T00:34:11.775" v="6565" actId="1076"/>
          <ac:spMkLst>
            <pc:docMk/>
            <pc:sldMk cId="1028721653" sldId="273"/>
            <ac:spMk id="63" creationId="{1ABE395B-9E33-D348-39EE-B42B3FC387D1}"/>
          </ac:spMkLst>
        </pc:spChg>
        <pc:spChg chg="add mod">
          <ac:chgData name="João Neto" userId="613761ade3472e41" providerId="LiveId" clId="{4821F445-FEFE-49BB-9EA9-A8584B041972}" dt="2022-07-08T00:34:11.775" v="6565" actId="1076"/>
          <ac:spMkLst>
            <pc:docMk/>
            <pc:sldMk cId="1028721653" sldId="273"/>
            <ac:spMk id="64" creationId="{4FE28793-9D6D-448C-A33A-E1D42C03336F}"/>
          </ac:spMkLst>
        </pc:spChg>
        <pc:graphicFrameChg chg="add del mod">
          <ac:chgData name="João Neto" userId="613761ade3472e41" providerId="LiveId" clId="{4821F445-FEFE-49BB-9EA9-A8584B041972}" dt="2022-07-07T23:58:07.475" v="5167"/>
          <ac:graphicFrameMkLst>
            <pc:docMk/>
            <pc:sldMk cId="1028721653" sldId="273"/>
            <ac:graphicFrameMk id="4" creationId="{96A9724D-9AE5-6F7C-4E03-C42F5B91E4CB}"/>
          </ac:graphicFrameMkLst>
        </pc:graphicFrameChg>
        <pc:graphicFrameChg chg="add mod modGraphic">
          <ac:chgData name="João Neto" userId="613761ade3472e41" providerId="LiveId" clId="{4821F445-FEFE-49BB-9EA9-A8584B041972}" dt="2022-07-08T00:34:28.461" v="6572" actId="20577"/>
          <ac:graphicFrameMkLst>
            <pc:docMk/>
            <pc:sldMk cId="1028721653" sldId="273"/>
            <ac:graphicFrameMk id="13" creationId="{5BBBD261-3D24-EC5B-9740-D501E87D40A2}"/>
          </ac:graphicFrameMkLst>
        </pc:graphicFrameChg>
        <pc:graphicFrameChg chg="add del mod modGraphic">
          <ac:chgData name="João Neto" userId="613761ade3472e41" providerId="LiveId" clId="{4821F445-FEFE-49BB-9EA9-A8584B041972}" dt="2022-07-07T23:49:59.805" v="4950" actId="478"/>
          <ac:graphicFrameMkLst>
            <pc:docMk/>
            <pc:sldMk cId="1028721653" sldId="273"/>
            <ac:graphicFrameMk id="22" creationId="{F71CF5AD-76FF-3D3D-5287-FE4AE96CEE24}"/>
          </ac:graphicFrameMkLst>
        </pc:graphicFrameChg>
        <pc:picChg chg="add del mod">
          <ac:chgData name="João Neto" userId="613761ade3472e41" providerId="LiveId" clId="{4821F445-FEFE-49BB-9EA9-A8584B041972}" dt="2022-07-07T23:39:51.937" v="4563" actId="478"/>
          <ac:picMkLst>
            <pc:docMk/>
            <pc:sldMk cId="1028721653" sldId="273"/>
            <ac:picMk id="10" creationId="{8C2B762B-A841-7308-D0FE-5E59151DF03E}"/>
          </ac:picMkLst>
        </pc:picChg>
        <pc:picChg chg="del">
          <ac:chgData name="João Neto" userId="613761ade3472e41" providerId="LiveId" clId="{4821F445-FEFE-49BB-9EA9-A8584B041972}" dt="2022-07-07T19:07:45.512" v="1713" actId="478"/>
          <ac:picMkLst>
            <pc:docMk/>
            <pc:sldMk cId="1028721653" sldId="273"/>
            <ac:picMk id="15" creationId="{97EA261D-FDE2-1B85-BD28-DA54856589A7}"/>
          </ac:picMkLst>
        </pc:picChg>
        <pc:cxnChg chg="add mod">
          <ac:chgData name="João Neto" userId="613761ade3472e41" providerId="LiveId" clId="{4821F445-FEFE-49BB-9EA9-A8584B041972}" dt="2022-07-08T00:34:11.775" v="6565" actId="1076"/>
          <ac:cxnSpMkLst>
            <pc:docMk/>
            <pc:sldMk cId="1028721653" sldId="273"/>
            <ac:cxnSpMk id="7" creationId="{A1FD6BE5-2543-5C5C-8EC3-590D1AB588D3}"/>
          </ac:cxnSpMkLst>
        </pc:cxnChg>
        <pc:cxnChg chg="add del mod">
          <ac:chgData name="João Neto" userId="613761ade3472e41" providerId="LiveId" clId="{4821F445-FEFE-49BB-9EA9-A8584B041972}" dt="2022-07-07T23:46:52.515" v="4890" actId="478"/>
          <ac:cxnSpMkLst>
            <pc:docMk/>
            <pc:sldMk cId="1028721653" sldId="273"/>
            <ac:cxnSpMk id="15" creationId="{5F3FFCEE-5BDD-8BC0-77A1-02269A59DF7A}"/>
          </ac:cxnSpMkLst>
        </pc:cxnChg>
        <pc:cxnChg chg="add del mod">
          <ac:chgData name="João Neto" userId="613761ade3472e41" providerId="LiveId" clId="{4821F445-FEFE-49BB-9EA9-A8584B041972}" dt="2022-07-07T23:46:53.432" v="4891" actId="478"/>
          <ac:cxnSpMkLst>
            <pc:docMk/>
            <pc:sldMk cId="1028721653" sldId="273"/>
            <ac:cxnSpMk id="17" creationId="{004A535C-E42B-A9C0-1F56-7E5C82358B34}"/>
          </ac:cxnSpMkLst>
        </pc:cxnChg>
        <pc:cxnChg chg="add del mod">
          <ac:chgData name="João Neto" userId="613761ade3472e41" providerId="LiveId" clId="{4821F445-FEFE-49BB-9EA9-A8584B041972}" dt="2022-07-07T23:46:54.029" v="4892" actId="478"/>
          <ac:cxnSpMkLst>
            <pc:docMk/>
            <pc:sldMk cId="1028721653" sldId="273"/>
            <ac:cxnSpMk id="19" creationId="{B37E289A-2972-F1B8-1B77-43EAA2A71BC4}"/>
          </ac:cxnSpMkLst>
        </pc:cxnChg>
        <pc:cxnChg chg="add mod">
          <ac:chgData name="João Neto" userId="613761ade3472e41" providerId="LiveId" clId="{4821F445-FEFE-49BB-9EA9-A8584B041972}" dt="2022-07-08T00:34:11.775" v="6565" actId="1076"/>
          <ac:cxnSpMkLst>
            <pc:docMk/>
            <pc:sldMk cId="1028721653" sldId="273"/>
            <ac:cxnSpMk id="27" creationId="{6FEE4A24-E33F-9356-C013-33BDFA83AB2B}"/>
          </ac:cxnSpMkLst>
        </pc:cxnChg>
        <pc:cxnChg chg="add mod">
          <ac:chgData name="João Neto" userId="613761ade3472e41" providerId="LiveId" clId="{4821F445-FEFE-49BB-9EA9-A8584B041972}" dt="2022-07-08T00:34:11.775" v="6565" actId="1076"/>
          <ac:cxnSpMkLst>
            <pc:docMk/>
            <pc:sldMk cId="1028721653" sldId="273"/>
            <ac:cxnSpMk id="29" creationId="{803968E4-0254-5C8D-3D1F-24CEE9FE53A0}"/>
          </ac:cxnSpMkLst>
        </pc:cxnChg>
        <pc:cxnChg chg="add mod">
          <ac:chgData name="João Neto" userId="613761ade3472e41" providerId="LiveId" clId="{4821F445-FEFE-49BB-9EA9-A8584B041972}" dt="2022-07-08T00:34:11.775" v="6565" actId="1076"/>
          <ac:cxnSpMkLst>
            <pc:docMk/>
            <pc:sldMk cId="1028721653" sldId="273"/>
            <ac:cxnSpMk id="38" creationId="{B1321856-A39B-10EC-FF02-C493E3137E5F}"/>
          </ac:cxnSpMkLst>
        </pc:cxnChg>
        <pc:cxnChg chg="add del mod">
          <ac:chgData name="João Neto" userId="613761ade3472e41" providerId="LiveId" clId="{4821F445-FEFE-49BB-9EA9-A8584B041972}" dt="2022-07-08T00:06:48.783" v="5607" actId="478"/>
          <ac:cxnSpMkLst>
            <pc:docMk/>
            <pc:sldMk cId="1028721653" sldId="273"/>
            <ac:cxnSpMk id="43" creationId="{7C95C709-13AF-AF78-C19B-F57F31A73318}"/>
          </ac:cxnSpMkLst>
        </pc:cxnChg>
        <pc:cxnChg chg="add mod">
          <ac:chgData name="João Neto" userId="613761ade3472e41" providerId="LiveId" clId="{4821F445-FEFE-49BB-9EA9-A8584B041972}" dt="2022-07-08T00:34:11.775" v="6565" actId="1076"/>
          <ac:cxnSpMkLst>
            <pc:docMk/>
            <pc:sldMk cId="1028721653" sldId="273"/>
            <ac:cxnSpMk id="45" creationId="{B02543CE-797A-C9E7-1909-39AD9339D26E}"/>
          </ac:cxnSpMkLst>
        </pc:cxnChg>
        <pc:cxnChg chg="add mod">
          <ac:chgData name="João Neto" userId="613761ade3472e41" providerId="LiveId" clId="{4821F445-FEFE-49BB-9EA9-A8584B041972}" dt="2022-07-08T00:34:11.775" v="6565" actId="1076"/>
          <ac:cxnSpMkLst>
            <pc:docMk/>
            <pc:sldMk cId="1028721653" sldId="273"/>
            <ac:cxnSpMk id="46" creationId="{0F2C8C5B-3491-D74E-0CEA-62FA978630E1}"/>
          </ac:cxnSpMkLst>
        </pc:cxnChg>
        <pc:cxnChg chg="add mod">
          <ac:chgData name="João Neto" userId="613761ade3472e41" providerId="LiveId" clId="{4821F445-FEFE-49BB-9EA9-A8584B041972}" dt="2022-07-08T00:34:11.775" v="6565" actId="1076"/>
          <ac:cxnSpMkLst>
            <pc:docMk/>
            <pc:sldMk cId="1028721653" sldId="273"/>
            <ac:cxnSpMk id="47" creationId="{8C3E8FDE-0F83-D7A7-68F4-1E88C8E0C739}"/>
          </ac:cxnSpMkLst>
        </pc:cxnChg>
        <pc:cxnChg chg="add mod">
          <ac:chgData name="João Neto" userId="613761ade3472e41" providerId="LiveId" clId="{4821F445-FEFE-49BB-9EA9-A8584B041972}" dt="2022-07-08T00:34:11.775" v="6565" actId="1076"/>
          <ac:cxnSpMkLst>
            <pc:docMk/>
            <pc:sldMk cId="1028721653" sldId="273"/>
            <ac:cxnSpMk id="50" creationId="{87A22482-7543-D28E-CB83-9F382E518382}"/>
          </ac:cxnSpMkLst>
        </pc:cxnChg>
        <pc:cxnChg chg="add mod">
          <ac:chgData name="João Neto" userId="613761ade3472e41" providerId="LiveId" clId="{4821F445-FEFE-49BB-9EA9-A8584B041972}" dt="2022-07-08T00:34:11.775" v="6565" actId="1076"/>
          <ac:cxnSpMkLst>
            <pc:docMk/>
            <pc:sldMk cId="1028721653" sldId="273"/>
            <ac:cxnSpMk id="52" creationId="{E8642DE1-920B-9635-1BC0-A1BC0728F498}"/>
          </ac:cxnSpMkLst>
        </pc:cxnChg>
        <pc:cxnChg chg="add mod">
          <ac:chgData name="João Neto" userId="613761ade3472e41" providerId="LiveId" clId="{4821F445-FEFE-49BB-9EA9-A8584B041972}" dt="2022-07-08T00:34:11.775" v="6565" actId="1076"/>
          <ac:cxnSpMkLst>
            <pc:docMk/>
            <pc:sldMk cId="1028721653" sldId="273"/>
            <ac:cxnSpMk id="53" creationId="{F6F9DF9B-AE62-A0B6-58D4-065B29F314D1}"/>
          </ac:cxnSpMkLst>
        </pc:cxnChg>
        <pc:cxnChg chg="add mod">
          <ac:chgData name="João Neto" userId="613761ade3472e41" providerId="LiveId" clId="{4821F445-FEFE-49BB-9EA9-A8584B041972}" dt="2022-07-08T00:34:11.775" v="6565" actId="1076"/>
          <ac:cxnSpMkLst>
            <pc:docMk/>
            <pc:sldMk cId="1028721653" sldId="273"/>
            <ac:cxnSpMk id="54" creationId="{7AD76364-587B-F420-01F0-AEAE57DDA44F}"/>
          </ac:cxnSpMkLst>
        </pc:cxnChg>
        <pc:cxnChg chg="add mod">
          <ac:chgData name="João Neto" userId="613761ade3472e41" providerId="LiveId" clId="{4821F445-FEFE-49BB-9EA9-A8584B041972}" dt="2022-07-08T00:34:11.775" v="6565" actId="1076"/>
          <ac:cxnSpMkLst>
            <pc:docMk/>
            <pc:sldMk cId="1028721653" sldId="273"/>
            <ac:cxnSpMk id="57" creationId="{DA243CFC-A5D5-E5AD-C185-2E89DB135449}"/>
          </ac:cxnSpMkLst>
        </pc:cxnChg>
      </pc:sldChg>
      <pc:sldChg chg="addSp delSp modSp new del mod">
        <pc:chgData name="João Neto" userId="613761ade3472e41" providerId="LiveId" clId="{4821F445-FEFE-49BB-9EA9-A8584B041972}" dt="2022-07-07T22:09:00.312" v="3046" actId="47"/>
        <pc:sldMkLst>
          <pc:docMk/>
          <pc:sldMk cId="2801114009" sldId="274"/>
        </pc:sldMkLst>
        <pc:spChg chg="del">
          <ac:chgData name="João Neto" userId="613761ade3472e41" providerId="LiveId" clId="{4821F445-FEFE-49BB-9EA9-A8584B041972}" dt="2022-07-07T19:10:05.144" v="1724" actId="478"/>
          <ac:spMkLst>
            <pc:docMk/>
            <pc:sldMk cId="2801114009" sldId="274"/>
            <ac:spMk id="2" creationId="{15168B77-5DC7-EA0D-7944-72F264F7C4EB}"/>
          </ac:spMkLst>
        </pc:spChg>
        <pc:spChg chg="del">
          <ac:chgData name="João Neto" userId="613761ade3472e41" providerId="LiveId" clId="{4821F445-FEFE-49BB-9EA9-A8584B041972}" dt="2022-07-07T19:10:04.559" v="1723" actId="478"/>
          <ac:spMkLst>
            <pc:docMk/>
            <pc:sldMk cId="2801114009" sldId="274"/>
            <ac:spMk id="3" creationId="{CE26690B-DEB3-3741-3174-68BAAEC7E2B2}"/>
          </ac:spMkLst>
        </pc:spChg>
        <pc:spChg chg="add del mod">
          <ac:chgData name="João Neto" userId="613761ade3472e41" providerId="LiveId" clId="{4821F445-FEFE-49BB-9EA9-A8584B041972}" dt="2022-07-07T19:10:19.405" v="1730" actId="21"/>
          <ac:spMkLst>
            <pc:docMk/>
            <pc:sldMk cId="2801114009" sldId="274"/>
            <ac:spMk id="4" creationId="{F590CEED-4632-E95E-74E1-58B0C126AAA3}"/>
          </ac:spMkLst>
        </pc:spChg>
        <pc:picChg chg="add del mod">
          <ac:chgData name="João Neto" userId="613761ade3472e41" providerId="LiveId" clId="{4821F445-FEFE-49BB-9EA9-A8584B041972}" dt="2022-07-07T19:10:19.405" v="1730" actId="21"/>
          <ac:picMkLst>
            <pc:docMk/>
            <pc:sldMk cId="2801114009" sldId="274"/>
            <ac:picMk id="5" creationId="{8F844A41-3149-5EEE-D7A0-CD9666D517E0}"/>
          </ac:picMkLst>
        </pc:picChg>
      </pc:sldChg>
      <pc:sldChg chg="addSp delSp modSp add mod ord">
        <pc:chgData name="João Neto" userId="613761ade3472e41" providerId="LiveId" clId="{4821F445-FEFE-49BB-9EA9-A8584B041972}" dt="2022-07-07T23:56:19.556" v="5046" actId="1076"/>
        <pc:sldMkLst>
          <pc:docMk/>
          <pc:sldMk cId="2289245262" sldId="275"/>
        </pc:sldMkLst>
        <pc:spChg chg="add del mod">
          <ac:chgData name="João Neto" userId="613761ade3472e41" providerId="LiveId" clId="{4821F445-FEFE-49BB-9EA9-A8584B041972}" dt="2022-07-07T19:27:39.062" v="2031" actId="478"/>
          <ac:spMkLst>
            <pc:docMk/>
            <pc:sldMk cId="2289245262" sldId="275"/>
            <ac:spMk id="3" creationId="{61CD04DC-3E2B-32B1-16DB-F7AFF90A58E9}"/>
          </ac:spMkLst>
        </pc:spChg>
        <pc:spChg chg="add del mod">
          <ac:chgData name="João Neto" userId="613761ade3472e41" providerId="LiveId" clId="{4821F445-FEFE-49BB-9EA9-A8584B041972}" dt="2022-07-07T20:54:24.968" v="2192" actId="478"/>
          <ac:spMkLst>
            <pc:docMk/>
            <pc:sldMk cId="2289245262" sldId="275"/>
            <ac:spMk id="6" creationId="{A5816C71-DCD0-248F-2C1F-7650CE1138C3}"/>
          </ac:spMkLst>
        </pc:spChg>
        <pc:spChg chg="del">
          <ac:chgData name="João Neto" userId="613761ade3472e41" providerId="LiveId" clId="{4821F445-FEFE-49BB-9EA9-A8584B041972}" dt="2022-07-07T19:10:14.247" v="1727" actId="478"/>
          <ac:spMkLst>
            <pc:docMk/>
            <pc:sldMk cId="2289245262" sldId="275"/>
            <ac:spMk id="8" creationId="{BB29D4B9-849C-6541-2353-3B85B5ABA23B}"/>
          </ac:spMkLst>
        </pc:spChg>
        <pc:spChg chg="add mod">
          <ac:chgData name="João Neto" userId="613761ade3472e41" providerId="LiveId" clId="{4821F445-FEFE-49BB-9EA9-A8584B041972}" dt="2022-07-07T21:16:04.973" v="2530" actId="688"/>
          <ac:spMkLst>
            <pc:docMk/>
            <pc:sldMk cId="2289245262" sldId="275"/>
            <ac:spMk id="9" creationId="{66160A34-D6FA-AB74-06C9-BE92EF83A3BD}"/>
          </ac:spMkLst>
        </pc:spChg>
        <pc:spChg chg="del">
          <ac:chgData name="João Neto" userId="613761ade3472e41" providerId="LiveId" clId="{4821F445-FEFE-49BB-9EA9-A8584B041972}" dt="2022-07-07T19:10:16.295" v="1729" actId="478"/>
          <ac:spMkLst>
            <pc:docMk/>
            <pc:sldMk cId="2289245262" sldId="275"/>
            <ac:spMk id="11" creationId="{EE045A9C-37F7-B68D-0A27-9218EA03C1F5}"/>
          </ac:spMkLst>
        </pc:spChg>
        <pc:spChg chg="add mod">
          <ac:chgData name="João Neto" userId="613761ade3472e41" providerId="LiveId" clId="{4821F445-FEFE-49BB-9EA9-A8584B041972}" dt="2022-07-07T23:56:06.877" v="5043" actId="1076"/>
          <ac:spMkLst>
            <pc:docMk/>
            <pc:sldMk cId="2289245262" sldId="275"/>
            <ac:spMk id="13" creationId="{4FB7004C-D12A-215D-D006-0D6533299388}"/>
          </ac:spMkLst>
        </pc:spChg>
        <pc:spChg chg="add del mod">
          <ac:chgData name="João Neto" userId="613761ade3472e41" providerId="LiveId" clId="{4821F445-FEFE-49BB-9EA9-A8584B041972}" dt="2022-07-07T21:01:49.005" v="2344" actId="478"/>
          <ac:spMkLst>
            <pc:docMk/>
            <pc:sldMk cId="2289245262" sldId="275"/>
            <ac:spMk id="15" creationId="{F3482EBF-A6D1-EDE4-858A-703CB363A7CB}"/>
          </ac:spMkLst>
        </pc:spChg>
        <pc:spChg chg="add del mod">
          <ac:chgData name="João Neto" userId="613761ade3472e41" providerId="LiveId" clId="{4821F445-FEFE-49BB-9EA9-A8584B041972}" dt="2022-07-07T19:27:39.965" v="2032" actId="478"/>
          <ac:spMkLst>
            <pc:docMk/>
            <pc:sldMk cId="2289245262" sldId="275"/>
            <ac:spMk id="17" creationId="{23074C18-E8AC-A0CA-9421-67DF8C8E657E}"/>
          </ac:spMkLst>
        </pc:spChg>
        <pc:spChg chg="add mod">
          <ac:chgData name="João Neto" userId="613761ade3472e41" providerId="LiveId" clId="{4821F445-FEFE-49BB-9EA9-A8584B041972}" dt="2022-07-07T21:17:12.431" v="2541" actId="1076"/>
          <ac:spMkLst>
            <pc:docMk/>
            <pc:sldMk cId="2289245262" sldId="275"/>
            <ac:spMk id="17" creationId="{39437A6D-E45F-50E1-D006-D5DF8FE5911A}"/>
          </ac:spMkLst>
        </pc:spChg>
        <pc:spChg chg="add del mod">
          <ac:chgData name="João Neto" userId="613761ade3472e41" providerId="LiveId" clId="{4821F445-FEFE-49BB-9EA9-A8584B041972}" dt="2022-07-07T20:49:51.695" v="2062" actId="478"/>
          <ac:spMkLst>
            <pc:docMk/>
            <pc:sldMk cId="2289245262" sldId="275"/>
            <ac:spMk id="19" creationId="{42AC896F-7D68-180F-D87C-9ABCCE15BDC8}"/>
          </ac:spMkLst>
        </pc:spChg>
        <pc:spChg chg="add del mod">
          <ac:chgData name="João Neto" userId="613761ade3472e41" providerId="LiveId" clId="{4821F445-FEFE-49BB-9EA9-A8584B041972}" dt="2022-07-07T21:06:16.731" v="2395" actId="22"/>
          <ac:spMkLst>
            <pc:docMk/>
            <pc:sldMk cId="2289245262" sldId="275"/>
            <ac:spMk id="19" creationId="{B91DBA0A-539D-66FA-7737-F5BAE346CA54}"/>
          </ac:spMkLst>
        </pc:spChg>
        <pc:spChg chg="add mod">
          <ac:chgData name="João Neto" userId="613761ade3472e41" providerId="LiveId" clId="{4821F445-FEFE-49BB-9EA9-A8584B041972}" dt="2022-07-07T23:55:31.806" v="5034" actId="1076"/>
          <ac:spMkLst>
            <pc:docMk/>
            <pc:sldMk cId="2289245262" sldId="275"/>
            <ac:spMk id="20" creationId="{2F9A696F-BC7C-F20B-E3DB-4E6E0DD191DA}"/>
          </ac:spMkLst>
        </pc:spChg>
        <pc:spChg chg="add del mod">
          <ac:chgData name="João Neto" userId="613761ade3472e41" providerId="LiveId" clId="{4821F445-FEFE-49BB-9EA9-A8584B041972}" dt="2022-07-07T20:59:53.953" v="2328" actId="478"/>
          <ac:spMkLst>
            <pc:docMk/>
            <pc:sldMk cId="2289245262" sldId="275"/>
            <ac:spMk id="21" creationId="{6846E577-6469-D864-8DCF-E3988AD89FC2}"/>
          </ac:spMkLst>
        </pc:spChg>
        <pc:spChg chg="add mod">
          <ac:chgData name="João Neto" userId="613761ade3472e41" providerId="LiveId" clId="{4821F445-FEFE-49BB-9EA9-A8584B041972}" dt="2022-07-07T23:56:19.556" v="5046" actId="1076"/>
          <ac:spMkLst>
            <pc:docMk/>
            <pc:sldMk cId="2289245262" sldId="275"/>
            <ac:spMk id="21" creationId="{FC83E6E8-C683-85CB-E255-96EFF4727A2A}"/>
          </ac:spMkLst>
        </pc:spChg>
        <pc:spChg chg="add del">
          <ac:chgData name="João Neto" userId="613761ade3472e41" providerId="LiveId" clId="{4821F445-FEFE-49BB-9EA9-A8584B041972}" dt="2022-07-07T21:24:56.020" v="2623" actId="478"/>
          <ac:spMkLst>
            <pc:docMk/>
            <pc:sldMk cId="2289245262" sldId="275"/>
            <ac:spMk id="23" creationId="{4FE9DD1C-43FA-E95E-3755-8718E59DF4C9}"/>
          </ac:spMkLst>
        </pc:spChg>
        <pc:spChg chg="add del mod">
          <ac:chgData name="João Neto" userId="613761ade3472e41" providerId="LiveId" clId="{4821F445-FEFE-49BB-9EA9-A8584B041972}" dt="2022-07-07T20:53:17.429" v="2178"/>
          <ac:spMkLst>
            <pc:docMk/>
            <pc:sldMk cId="2289245262" sldId="275"/>
            <ac:spMk id="23" creationId="{6FD4D928-F82D-DD89-45D9-797F9C541148}"/>
          </ac:spMkLst>
        </pc:spChg>
        <pc:spChg chg="add mod">
          <ac:chgData name="João Neto" userId="613761ade3472e41" providerId="LiveId" clId="{4821F445-FEFE-49BB-9EA9-A8584B041972}" dt="2022-07-07T23:55:31.806" v="5034" actId="1076"/>
          <ac:spMkLst>
            <pc:docMk/>
            <pc:sldMk cId="2289245262" sldId="275"/>
            <ac:spMk id="25" creationId="{16403C58-804E-A11D-5256-5218C6FC6853}"/>
          </ac:spMkLst>
        </pc:spChg>
        <pc:spChg chg="add del mod">
          <ac:chgData name="João Neto" userId="613761ade3472e41" providerId="LiveId" clId="{4821F445-FEFE-49BB-9EA9-A8584B041972}" dt="2022-07-07T20:53:17.429" v="2176" actId="478"/>
          <ac:spMkLst>
            <pc:docMk/>
            <pc:sldMk cId="2289245262" sldId="275"/>
            <ac:spMk id="26" creationId="{99468E60-CEC7-E211-2E7F-984D3C73A268}"/>
          </ac:spMkLst>
        </pc:spChg>
        <pc:spChg chg="add mod">
          <ac:chgData name="João Neto" userId="613761ade3472e41" providerId="LiveId" clId="{4821F445-FEFE-49BB-9EA9-A8584B041972}" dt="2022-07-07T23:56:06.877" v="5043" actId="1076"/>
          <ac:spMkLst>
            <pc:docMk/>
            <pc:sldMk cId="2289245262" sldId="275"/>
            <ac:spMk id="27" creationId="{F8207C67-A68B-8CD2-AC45-3A8206FD9A2F}"/>
          </ac:spMkLst>
        </pc:spChg>
        <pc:spChg chg="add del mod">
          <ac:chgData name="João Neto" userId="613761ade3472e41" providerId="LiveId" clId="{4821F445-FEFE-49BB-9EA9-A8584B041972}" dt="2022-07-07T21:25:03.289" v="2624" actId="478"/>
          <ac:spMkLst>
            <pc:docMk/>
            <pc:sldMk cId="2289245262" sldId="275"/>
            <ac:spMk id="28" creationId="{47830C1E-73B0-0590-41FB-C40C1C7C2A1F}"/>
          </ac:spMkLst>
        </pc:spChg>
        <pc:spChg chg="add del mod">
          <ac:chgData name="João Neto" userId="613761ade3472e41" providerId="LiveId" clId="{4821F445-FEFE-49BB-9EA9-A8584B041972}" dt="2022-07-07T21:39:06.923" v="2817" actId="478"/>
          <ac:spMkLst>
            <pc:docMk/>
            <pc:sldMk cId="2289245262" sldId="275"/>
            <ac:spMk id="29" creationId="{DAB8B57D-B182-82D8-C26A-10588A3C008B}"/>
          </ac:spMkLst>
        </pc:spChg>
        <pc:spChg chg="add mod">
          <ac:chgData name="João Neto" userId="613761ade3472e41" providerId="LiveId" clId="{4821F445-FEFE-49BB-9EA9-A8584B041972}" dt="2022-07-07T21:37:18.511" v="2793"/>
          <ac:spMkLst>
            <pc:docMk/>
            <pc:sldMk cId="2289245262" sldId="275"/>
            <ac:spMk id="30" creationId="{EBEC7796-7A26-D002-6DC7-EFA6E4BEF714}"/>
          </ac:spMkLst>
        </pc:spChg>
        <pc:spChg chg="add mod">
          <ac:chgData name="João Neto" userId="613761ade3472e41" providerId="LiveId" clId="{4821F445-FEFE-49BB-9EA9-A8584B041972}" dt="2022-07-07T23:56:06.877" v="5043" actId="1076"/>
          <ac:spMkLst>
            <pc:docMk/>
            <pc:sldMk cId="2289245262" sldId="275"/>
            <ac:spMk id="31" creationId="{D591C611-B9D4-AE48-95B0-CC99CF03C4DB}"/>
          </ac:spMkLst>
        </pc:spChg>
        <pc:spChg chg="add mod">
          <ac:chgData name="João Neto" userId="613761ade3472e41" providerId="LiveId" clId="{4821F445-FEFE-49BB-9EA9-A8584B041972}" dt="2022-07-07T23:55:43.045" v="5038" actId="1076"/>
          <ac:spMkLst>
            <pc:docMk/>
            <pc:sldMk cId="2289245262" sldId="275"/>
            <ac:spMk id="32" creationId="{E2C77D83-5BE4-F352-DD79-318AEB1180D0}"/>
          </ac:spMkLst>
        </pc:spChg>
        <pc:spChg chg="add del mod">
          <ac:chgData name="João Neto" userId="613761ade3472e41" providerId="LiveId" clId="{4821F445-FEFE-49BB-9EA9-A8584B041972}" dt="2022-07-07T21:32:48.645" v="2651" actId="478"/>
          <ac:spMkLst>
            <pc:docMk/>
            <pc:sldMk cId="2289245262" sldId="275"/>
            <ac:spMk id="33" creationId="{F708C04A-7D6C-D4E1-1E54-6B9BBDDEE0BE}"/>
          </ac:spMkLst>
        </pc:spChg>
        <pc:spChg chg="add del mod">
          <ac:chgData name="João Neto" userId="613761ade3472e41" providerId="LiveId" clId="{4821F445-FEFE-49BB-9EA9-A8584B041972}" dt="2022-07-07T23:55:48.177" v="5039" actId="21"/>
          <ac:spMkLst>
            <pc:docMk/>
            <pc:sldMk cId="2289245262" sldId="275"/>
            <ac:spMk id="34" creationId="{FE06CC87-B54E-434A-F8DC-877499DDEC27}"/>
          </ac:spMkLst>
        </pc:spChg>
        <pc:spChg chg="add mod">
          <ac:chgData name="João Neto" userId="613761ade3472e41" providerId="LiveId" clId="{4821F445-FEFE-49BB-9EA9-A8584B041972}" dt="2022-07-07T23:55:56.894" v="5042" actId="1076"/>
          <ac:spMkLst>
            <pc:docMk/>
            <pc:sldMk cId="2289245262" sldId="275"/>
            <ac:spMk id="35" creationId="{3AA5E7C5-D8DE-847E-FC30-5606B9ADF504}"/>
          </ac:spMkLst>
        </pc:spChg>
        <pc:graphicFrameChg chg="add del mod modGraphic">
          <ac:chgData name="João Neto" userId="613761ade3472e41" providerId="LiveId" clId="{4821F445-FEFE-49BB-9EA9-A8584B041972}" dt="2022-07-07T19:16:43.318" v="1905" actId="478"/>
          <ac:graphicFrameMkLst>
            <pc:docMk/>
            <pc:sldMk cId="2289245262" sldId="275"/>
            <ac:graphicFrameMk id="2" creationId="{809E3030-281C-FFBF-9DD1-1317163E9989}"/>
          </ac:graphicFrameMkLst>
        </pc:graphicFrameChg>
        <pc:graphicFrameChg chg="add del">
          <ac:chgData name="João Neto" userId="613761ade3472e41" providerId="LiveId" clId="{4821F445-FEFE-49BB-9EA9-A8584B041972}" dt="2022-07-07T19:15:48.744" v="1853"/>
          <ac:graphicFrameMkLst>
            <pc:docMk/>
            <pc:sldMk cId="2289245262" sldId="275"/>
            <ac:graphicFrameMk id="4" creationId="{7D201A0C-79B8-D070-20B8-DAA1222B0C93}"/>
          </ac:graphicFrameMkLst>
        </pc:graphicFrameChg>
        <pc:graphicFrameChg chg="add mod modGraphic">
          <ac:chgData name="João Neto" userId="613761ade3472e41" providerId="LiveId" clId="{4821F445-FEFE-49BB-9EA9-A8584B041972}" dt="2022-07-07T23:55:31.806" v="5034" actId="1076"/>
          <ac:graphicFrameMkLst>
            <pc:docMk/>
            <pc:sldMk cId="2289245262" sldId="275"/>
            <ac:graphicFrameMk id="4" creationId="{DD2F01A5-49BB-D9FD-A1BA-DA11D8D7BB49}"/>
          </ac:graphicFrameMkLst>
        </pc:graphicFrameChg>
        <pc:graphicFrameChg chg="add del">
          <ac:chgData name="João Neto" userId="613761ade3472e41" providerId="LiveId" clId="{4821F445-FEFE-49BB-9EA9-A8584B041972}" dt="2022-07-07T19:15:51.549" v="1855"/>
          <ac:graphicFrameMkLst>
            <pc:docMk/>
            <pc:sldMk cId="2289245262" sldId="275"/>
            <ac:graphicFrameMk id="5" creationId="{8152F0B7-B9E4-5F38-DA9A-3A56225BE835}"/>
          </ac:graphicFrameMkLst>
        </pc:graphicFrameChg>
        <pc:picChg chg="del">
          <ac:chgData name="João Neto" userId="613761ade3472e41" providerId="LiveId" clId="{4821F445-FEFE-49BB-9EA9-A8584B041972}" dt="2022-07-07T19:10:15.213" v="1728" actId="478"/>
          <ac:picMkLst>
            <pc:docMk/>
            <pc:sldMk cId="2289245262" sldId="275"/>
            <ac:picMk id="10" creationId="{8C2B762B-A841-7308-D0FE-5E59151DF03E}"/>
          </ac:picMkLst>
        </pc:picChg>
        <pc:picChg chg="add mod">
          <ac:chgData name="João Neto" userId="613761ade3472e41" providerId="LiveId" clId="{4821F445-FEFE-49BB-9EA9-A8584B041972}" dt="2022-07-07T21:15:00.327" v="2522" actId="1076"/>
          <ac:picMkLst>
            <pc:docMk/>
            <pc:sldMk cId="2289245262" sldId="275"/>
            <ac:picMk id="12" creationId="{4991F4EC-BD07-6348-14AC-1B77D9B98C51}"/>
          </ac:picMkLst>
        </pc:picChg>
        <pc:picChg chg="add mod">
          <ac:chgData name="João Neto" userId="613761ade3472e41" providerId="LiveId" clId="{4821F445-FEFE-49BB-9EA9-A8584B041972}" dt="2022-07-07T23:56:06.877" v="5043" actId="1076"/>
          <ac:picMkLst>
            <pc:docMk/>
            <pc:sldMk cId="2289245262" sldId="275"/>
            <ac:picMk id="3074" creationId="{FA246672-E1B0-10F8-937B-972EC13C0CC6}"/>
          </ac:picMkLst>
        </pc:picChg>
        <pc:picChg chg="add mod">
          <ac:chgData name="João Neto" userId="613761ade3472e41" providerId="LiveId" clId="{4821F445-FEFE-49BB-9EA9-A8584B041972}" dt="2022-07-07T23:56:17.844" v="5045" actId="1076"/>
          <ac:picMkLst>
            <pc:docMk/>
            <pc:sldMk cId="2289245262" sldId="275"/>
            <ac:picMk id="3076" creationId="{CFCE6779-46CE-2060-2508-D3EC2FCA3F6E}"/>
          </ac:picMkLst>
        </pc:picChg>
      </pc:sldChg>
      <pc:sldChg chg="delSp new del mod">
        <pc:chgData name="João Neto" userId="613761ade3472e41" providerId="LiveId" clId="{4821F445-FEFE-49BB-9EA9-A8584B041972}" dt="2022-07-07T22:15:39.437" v="3096" actId="47"/>
        <pc:sldMkLst>
          <pc:docMk/>
          <pc:sldMk cId="3988509041" sldId="276"/>
        </pc:sldMkLst>
        <pc:spChg chg="del">
          <ac:chgData name="João Neto" userId="613761ade3472e41" providerId="LiveId" clId="{4821F445-FEFE-49BB-9EA9-A8584B041972}" dt="2022-07-07T22:10:06.730" v="3055" actId="478"/>
          <ac:spMkLst>
            <pc:docMk/>
            <pc:sldMk cId="3988509041" sldId="276"/>
            <ac:spMk id="2" creationId="{ABF0E6B7-0254-3F18-7DD1-40F85A3F8394}"/>
          </ac:spMkLst>
        </pc:spChg>
        <pc:spChg chg="del">
          <ac:chgData name="João Neto" userId="613761ade3472e41" providerId="LiveId" clId="{4821F445-FEFE-49BB-9EA9-A8584B041972}" dt="2022-07-07T22:10:07.425" v="3056" actId="478"/>
          <ac:spMkLst>
            <pc:docMk/>
            <pc:sldMk cId="3988509041" sldId="276"/>
            <ac:spMk id="3" creationId="{F94BDD23-934E-D882-5705-4801D1D5F2EB}"/>
          </ac:spMkLst>
        </pc:spChg>
      </pc:sldChg>
      <pc:sldChg chg="addSp delSp modSp add mod">
        <pc:chgData name="João Neto" userId="613761ade3472e41" providerId="LiveId" clId="{4821F445-FEFE-49BB-9EA9-A8584B041972}" dt="2022-07-08T00:24:48.945" v="6259" actId="1076"/>
        <pc:sldMkLst>
          <pc:docMk/>
          <pc:sldMk cId="2083887369" sldId="277"/>
        </pc:sldMkLst>
        <pc:spChg chg="del">
          <ac:chgData name="João Neto" userId="613761ade3472e41" providerId="LiveId" clId="{4821F445-FEFE-49BB-9EA9-A8584B041972}" dt="2022-07-07T22:14:08.307" v="3079" actId="478"/>
          <ac:spMkLst>
            <pc:docMk/>
            <pc:sldMk cId="2083887369" sldId="277"/>
            <ac:spMk id="8" creationId="{0EC474BB-4952-EE2D-8B2C-C808B9FD83D8}"/>
          </ac:spMkLst>
        </pc:spChg>
        <pc:spChg chg="del">
          <ac:chgData name="João Neto" userId="613761ade3472e41" providerId="LiveId" clId="{4821F445-FEFE-49BB-9EA9-A8584B041972}" dt="2022-07-07T22:13:28.515" v="3059" actId="478"/>
          <ac:spMkLst>
            <pc:docMk/>
            <pc:sldMk cId="2083887369" sldId="277"/>
            <ac:spMk id="9" creationId="{B430A70F-2EBC-6725-B572-06B45AFC49BD}"/>
          </ac:spMkLst>
        </pc:spChg>
        <pc:spChg chg="del">
          <ac:chgData name="João Neto" userId="613761ade3472e41" providerId="LiveId" clId="{4821F445-FEFE-49BB-9EA9-A8584B041972}" dt="2022-07-07T22:14:15.817" v="3085" actId="478"/>
          <ac:spMkLst>
            <pc:docMk/>
            <pc:sldMk cId="2083887369" sldId="277"/>
            <ac:spMk id="11" creationId="{F3B71AC0-F561-0E41-D5D5-806F428C2CAE}"/>
          </ac:spMkLst>
        </pc:spChg>
        <pc:spChg chg="del">
          <ac:chgData name="João Neto" userId="613761ade3472e41" providerId="LiveId" clId="{4821F445-FEFE-49BB-9EA9-A8584B041972}" dt="2022-07-07T22:14:10.168" v="3081" actId="478"/>
          <ac:spMkLst>
            <pc:docMk/>
            <pc:sldMk cId="2083887369" sldId="277"/>
            <ac:spMk id="13" creationId="{B12D14A3-7BCB-E660-B1C2-09C297059E0A}"/>
          </ac:spMkLst>
        </pc:spChg>
        <pc:spChg chg="del">
          <ac:chgData name="João Neto" userId="613761ade3472e41" providerId="LiveId" clId="{4821F445-FEFE-49BB-9EA9-A8584B041972}" dt="2022-07-07T22:13:29.671" v="3060" actId="478"/>
          <ac:spMkLst>
            <pc:docMk/>
            <pc:sldMk cId="2083887369" sldId="277"/>
            <ac:spMk id="17" creationId="{29BC6DCB-8635-1FD3-266C-1474CC109866}"/>
          </ac:spMkLst>
        </pc:spChg>
        <pc:spChg chg="add mod">
          <ac:chgData name="João Neto" userId="613761ade3472e41" providerId="LiveId" clId="{4821F445-FEFE-49BB-9EA9-A8584B041972}" dt="2022-07-08T00:24:32.302" v="6254" actId="404"/>
          <ac:spMkLst>
            <pc:docMk/>
            <pc:sldMk cId="2083887369" sldId="277"/>
            <ac:spMk id="19" creationId="{356F192B-3A41-DA23-2026-8FEDEBFE6788}"/>
          </ac:spMkLst>
        </pc:spChg>
        <pc:spChg chg="add del mod">
          <ac:chgData name="João Neto" userId="613761ade3472e41" providerId="LiveId" clId="{4821F445-FEFE-49BB-9EA9-A8584B041972}" dt="2022-07-07T22:13:44.015" v="3065" actId="478"/>
          <ac:spMkLst>
            <pc:docMk/>
            <pc:sldMk cId="2083887369" sldId="277"/>
            <ac:spMk id="20" creationId="{7FEBBDBB-A950-727A-8D71-F58E6E6F7E4A}"/>
          </ac:spMkLst>
        </pc:spChg>
        <pc:spChg chg="del">
          <ac:chgData name="João Neto" userId="613761ade3472e41" providerId="LiveId" clId="{4821F445-FEFE-49BB-9EA9-A8584B041972}" dt="2022-07-07T22:14:13.558" v="3084" actId="478"/>
          <ac:spMkLst>
            <pc:docMk/>
            <pc:sldMk cId="2083887369" sldId="277"/>
            <ac:spMk id="21" creationId="{48CD21C9-E131-C62D-FDC4-3FA5DDFF1C80}"/>
          </ac:spMkLst>
        </pc:spChg>
        <pc:spChg chg="del">
          <ac:chgData name="João Neto" userId="613761ade3472e41" providerId="LiveId" clId="{4821F445-FEFE-49BB-9EA9-A8584B041972}" dt="2022-07-07T22:14:11.206" v="3082" actId="478"/>
          <ac:spMkLst>
            <pc:docMk/>
            <pc:sldMk cId="2083887369" sldId="277"/>
            <ac:spMk id="22" creationId="{FC00A189-8424-C782-AE3D-EDCC87EF7D82}"/>
          </ac:spMkLst>
        </pc:spChg>
        <pc:spChg chg="del">
          <ac:chgData name="João Neto" userId="613761ade3472e41" providerId="LiveId" clId="{4821F445-FEFE-49BB-9EA9-A8584B041972}" dt="2022-07-07T22:14:12.571" v="3083" actId="478"/>
          <ac:spMkLst>
            <pc:docMk/>
            <pc:sldMk cId="2083887369" sldId="277"/>
            <ac:spMk id="23" creationId="{44705C2C-9E6D-31A5-37CB-1092483D9013}"/>
          </ac:spMkLst>
        </pc:spChg>
        <pc:spChg chg="add mod">
          <ac:chgData name="João Neto" userId="613761ade3472e41" providerId="LiveId" clId="{4821F445-FEFE-49BB-9EA9-A8584B041972}" dt="2022-07-07T23:38:28.917" v="4558" actId="688"/>
          <ac:spMkLst>
            <pc:docMk/>
            <pc:sldMk cId="2083887369" sldId="277"/>
            <ac:spMk id="24" creationId="{AF092384-504C-8336-2302-3D2FF6AD30E3}"/>
          </ac:spMkLst>
        </pc:spChg>
        <pc:spChg chg="add mod">
          <ac:chgData name="João Neto" userId="613761ade3472e41" providerId="LiveId" clId="{4821F445-FEFE-49BB-9EA9-A8584B041972}" dt="2022-07-07T23:14:44.253" v="3779" actId="1076"/>
          <ac:spMkLst>
            <pc:docMk/>
            <pc:sldMk cId="2083887369" sldId="277"/>
            <ac:spMk id="26" creationId="{A0697224-9057-1ACB-9B88-843DDEB15A15}"/>
          </ac:spMkLst>
        </pc:spChg>
        <pc:spChg chg="add del">
          <ac:chgData name="João Neto" userId="613761ade3472e41" providerId="LiveId" clId="{4821F445-FEFE-49BB-9EA9-A8584B041972}" dt="2022-07-07T22:24:07.610" v="3150" actId="478"/>
          <ac:spMkLst>
            <pc:docMk/>
            <pc:sldMk cId="2083887369" sldId="277"/>
            <ac:spMk id="27" creationId="{80DA4CB9-BDC4-8D7A-BD1E-CF95760FC312}"/>
          </ac:spMkLst>
        </pc:spChg>
        <pc:spChg chg="add del mod">
          <ac:chgData name="João Neto" userId="613761ade3472e41" providerId="LiveId" clId="{4821F445-FEFE-49BB-9EA9-A8584B041972}" dt="2022-07-07T22:31:39.843" v="3154" actId="478"/>
          <ac:spMkLst>
            <pc:docMk/>
            <pc:sldMk cId="2083887369" sldId="277"/>
            <ac:spMk id="28" creationId="{8C9C081F-904D-A798-2831-33A3778376C2}"/>
          </ac:spMkLst>
        </pc:spChg>
        <pc:spChg chg="add del mod">
          <ac:chgData name="João Neto" userId="613761ade3472e41" providerId="LiveId" clId="{4821F445-FEFE-49BB-9EA9-A8584B041972}" dt="2022-07-07T22:41:53.422" v="3225"/>
          <ac:spMkLst>
            <pc:docMk/>
            <pc:sldMk cId="2083887369" sldId="277"/>
            <ac:spMk id="29" creationId="{C82653E1-BBEC-0A9D-EAB3-58D369642F11}"/>
          </ac:spMkLst>
        </pc:spChg>
        <pc:spChg chg="add del mod">
          <ac:chgData name="João Neto" userId="613761ade3472e41" providerId="LiveId" clId="{4821F445-FEFE-49BB-9EA9-A8584B041972}" dt="2022-07-07T23:16:05.305" v="3827" actId="478"/>
          <ac:spMkLst>
            <pc:docMk/>
            <pc:sldMk cId="2083887369" sldId="277"/>
            <ac:spMk id="31" creationId="{58EC11F0-2410-E2AE-7F99-57A0578CFE20}"/>
          </ac:spMkLst>
        </pc:spChg>
        <pc:spChg chg="add del mod">
          <ac:chgData name="João Neto" userId="613761ade3472e41" providerId="LiveId" clId="{4821F445-FEFE-49BB-9EA9-A8584B041972}" dt="2022-07-07T23:17:29.911" v="3872" actId="478"/>
          <ac:spMkLst>
            <pc:docMk/>
            <pc:sldMk cId="2083887369" sldId="277"/>
            <ac:spMk id="32" creationId="{5148D0A6-FBAB-5EFE-965D-3C8A6728482B}"/>
          </ac:spMkLst>
        </pc:spChg>
        <pc:spChg chg="add del mod">
          <ac:chgData name="João Neto" userId="613761ade3472e41" providerId="LiveId" clId="{4821F445-FEFE-49BB-9EA9-A8584B041972}" dt="2022-07-07T23:17:28.660" v="3871" actId="478"/>
          <ac:spMkLst>
            <pc:docMk/>
            <pc:sldMk cId="2083887369" sldId="277"/>
            <ac:spMk id="33" creationId="{6A9AA5DA-A862-6B03-4A32-B04F0263F46F}"/>
          </ac:spMkLst>
        </pc:spChg>
        <pc:spChg chg="add mod">
          <ac:chgData name="João Neto" userId="613761ade3472e41" providerId="LiveId" clId="{4821F445-FEFE-49BB-9EA9-A8584B041972}" dt="2022-07-08T00:24:37.768" v="6256" actId="1076"/>
          <ac:spMkLst>
            <pc:docMk/>
            <pc:sldMk cId="2083887369" sldId="277"/>
            <ac:spMk id="34" creationId="{060C2488-6E9F-633C-4DA4-5948BFF78FA5}"/>
          </ac:spMkLst>
        </pc:spChg>
        <pc:spChg chg="add mod">
          <ac:chgData name="João Neto" userId="613761ade3472e41" providerId="LiveId" clId="{4821F445-FEFE-49BB-9EA9-A8584B041972}" dt="2022-07-08T00:24:21.678" v="6244" actId="1076"/>
          <ac:spMkLst>
            <pc:docMk/>
            <pc:sldMk cId="2083887369" sldId="277"/>
            <ac:spMk id="36" creationId="{56153EFE-5F20-28C2-2C64-05F0FEBE7FBB}"/>
          </ac:spMkLst>
        </pc:spChg>
        <pc:spChg chg="add mod">
          <ac:chgData name="João Neto" userId="613761ade3472e41" providerId="LiveId" clId="{4821F445-FEFE-49BB-9EA9-A8584B041972}" dt="2022-07-08T00:24:24.607" v="6245" actId="1076"/>
          <ac:spMkLst>
            <pc:docMk/>
            <pc:sldMk cId="2083887369" sldId="277"/>
            <ac:spMk id="38" creationId="{ED71DD6D-3D96-C559-E5A8-59C6370DC541}"/>
          </ac:spMkLst>
        </pc:spChg>
        <pc:spChg chg="add mod">
          <ac:chgData name="João Neto" userId="613761ade3472e41" providerId="LiveId" clId="{4821F445-FEFE-49BB-9EA9-A8584B041972}" dt="2022-07-08T00:24:17.950" v="6243" actId="1076"/>
          <ac:spMkLst>
            <pc:docMk/>
            <pc:sldMk cId="2083887369" sldId="277"/>
            <ac:spMk id="40" creationId="{BE6F6313-63EF-0285-9281-2F318CD9DAAA}"/>
          </ac:spMkLst>
        </pc:spChg>
        <pc:spChg chg="add mod">
          <ac:chgData name="João Neto" userId="613761ade3472e41" providerId="LiveId" clId="{4821F445-FEFE-49BB-9EA9-A8584B041972}" dt="2022-07-08T00:24:04.193" v="6238" actId="1076"/>
          <ac:spMkLst>
            <pc:docMk/>
            <pc:sldMk cId="2083887369" sldId="277"/>
            <ac:spMk id="41" creationId="{FF970925-B4DC-CF73-FBAA-5F211C4BDB14}"/>
          </ac:spMkLst>
        </pc:spChg>
        <pc:picChg chg="add mod">
          <ac:chgData name="João Neto" userId="613761ade3472e41" providerId="LiveId" clId="{4821F445-FEFE-49BB-9EA9-A8584B041972}" dt="2022-07-08T00:24:48.945" v="6259" actId="1076"/>
          <ac:picMkLst>
            <pc:docMk/>
            <pc:sldMk cId="2083887369" sldId="277"/>
            <ac:picMk id="7" creationId="{C1A652F4-1343-94CB-2D80-2D9F2BA3F184}"/>
          </ac:picMkLst>
        </pc:picChg>
        <pc:picChg chg="del">
          <ac:chgData name="João Neto" userId="613761ade3472e41" providerId="LiveId" clId="{4821F445-FEFE-49BB-9EA9-A8584B041972}" dt="2022-07-07T22:14:09.066" v="3080" actId="478"/>
          <ac:picMkLst>
            <pc:docMk/>
            <pc:sldMk cId="2083887369" sldId="277"/>
            <ac:picMk id="10" creationId="{8E91EDDF-3A1E-4519-3743-C25C7D4664F9}"/>
          </ac:picMkLst>
        </pc:picChg>
        <pc:picChg chg="del">
          <ac:chgData name="João Neto" userId="613761ade3472e41" providerId="LiveId" clId="{4821F445-FEFE-49BB-9EA9-A8584B041972}" dt="2022-07-07T22:13:27.181" v="3058" actId="478"/>
          <ac:picMkLst>
            <pc:docMk/>
            <pc:sldMk cId="2083887369" sldId="277"/>
            <ac:picMk id="15" creationId="{97EA261D-FDE2-1B85-BD28-DA54856589A7}"/>
          </ac:picMkLst>
        </pc:picChg>
        <pc:picChg chg="add mod">
          <ac:chgData name="João Neto" userId="613761ade3472e41" providerId="LiveId" clId="{4821F445-FEFE-49BB-9EA9-A8584B041972}" dt="2022-07-07T23:38:30.838" v="4559" actId="1076"/>
          <ac:picMkLst>
            <pc:docMk/>
            <pc:sldMk cId="2083887369" sldId="277"/>
            <ac:picMk id="25" creationId="{C1243187-4CD4-9786-ED23-55DB2CFCB001}"/>
          </ac:picMkLst>
        </pc:picChg>
        <pc:picChg chg="add mod">
          <ac:chgData name="João Neto" userId="613761ade3472e41" providerId="LiveId" clId="{4821F445-FEFE-49BB-9EA9-A8584B041972}" dt="2022-07-08T00:24:05.632" v="6239" actId="1076"/>
          <ac:picMkLst>
            <pc:docMk/>
            <pc:sldMk cId="2083887369" sldId="277"/>
            <ac:picMk id="42" creationId="{51CC7AC3-976A-0D6F-1910-D623142D04F2}"/>
          </ac:picMkLst>
        </pc:picChg>
      </pc:sldChg>
      <pc:sldChg chg="delSp new del mod">
        <pc:chgData name="João Neto" userId="613761ade3472e41" providerId="LiveId" clId="{4821F445-FEFE-49BB-9EA9-A8584B041972}" dt="2022-07-08T00:21:41.500" v="6177" actId="47"/>
        <pc:sldMkLst>
          <pc:docMk/>
          <pc:sldMk cId="177373655" sldId="278"/>
        </pc:sldMkLst>
        <pc:spChg chg="del">
          <ac:chgData name="João Neto" userId="613761ade3472e41" providerId="LiveId" clId="{4821F445-FEFE-49BB-9EA9-A8584B041972}" dt="2022-07-08T00:20:34.020" v="6105" actId="478"/>
          <ac:spMkLst>
            <pc:docMk/>
            <pc:sldMk cId="177373655" sldId="278"/>
            <ac:spMk id="2" creationId="{CB3A5AF4-120F-B2B5-66F2-281D62E58044}"/>
          </ac:spMkLst>
        </pc:spChg>
        <pc:spChg chg="del">
          <ac:chgData name="João Neto" userId="613761ade3472e41" providerId="LiveId" clId="{4821F445-FEFE-49BB-9EA9-A8584B041972}" dt="2022-07-08T00:20:35.554" v="6106" actId="478"/>
          <ac:spMkLst>
            <pc:docMk/>
            <pc:sldMk cId="177373655" sldId="278"/>
            <ac:spMk id="3" creationId="{AE942CA2-7BA8-8CBC-5F3D-BB559D3EA136}"/>
          </ac:spMkLst>
        </pc:spChg>
      </pc:sldChg>
      <pc:sldChg chg="delSp add del ord">
        <pc:chgData name="João Neto" userId="613761ade3472e41" providerId="LiveId" clId="{4821F445-FEFE-49BB-9EA9-A8584B041972}" dt="2022-07-07T23:35:11.038" v="4415" actId="47"/>
        <pc:sldMkLst>
          <pc:docMk/>
          <pc:sldMk cId="3562595503" sldId="278"/>
        </pc:sldMkLst>
        <pc:spChg chg="del">
          <ac:chgData name="João Neto" userId="613761ade3472e41" providerId="LiveId" clId="{4821F445-FEFE-49BB-9EA9-A8584B041972}" dt="2022-07-07T23:04:37.390" v="3243" actId="478"/>
          <ac:spMkLst>
            <pc:docMk/>
            <pc:sldMk cId="3562595503" sldId="278"/>
            <ac:spMk id="13" creationId="{4FB7004C-D12A-215D-D006-0D6533299388}"/>
          </ac:spMkLst>
        </pc:spChg>
        <pc:spChg chg="del">
          <ac:chgData name="João Neto" userId="613761ade3472e41" providerId="LiveId" clId="{4821F445-FEFE-49BB-9EA9-A8584B041972}" dt="2022-07-07T23:04:37.390" v="3243" actId="478"/>
          <ac:spMkLst>
            <pc:docMk/>
            <pc:sldMk cId="3562595503" sldId="278"/>
            <ac:spMk id="17" creationId="{39437A6D-E45F-50E1-D006-D5DF8FE5911A}"/>
          </ac:spMkLst>
        </pc:spChg>
        <pc:spChg chg="del">
          <ac:chgData name="João Neto" userId="613761ade3472e41" providerId="LiveId" clId="{4821F445-FEFE-49BB-9EA9-A8584B041972}" dt="2022-07-07T23:04:37.390" v="3243" actId="478"/>
          <ac:spMkLst>
            <pc:docMk/>
            <pc:sldMk cId="3562595503" sldId="278"/>
            <ac:spMk id="20" creationId="{2F9A696F-BC7C-F20B-E3DB-4E6E0DD191DA}"/>
          </ac:spMkLst>
        </pc:spChg>
        <pc:spChg chg="del">
          <ac:chgData name="João Neto" userId="613761ade3472e41" providerId="LiveId" clId="{4821F445-FEFE-49BB-9EA9-A8584B041972}" dt="2022-07-07T23:04:37.390" v="3243" actId="478"/>
          <ac:spMkLst>
            <pc:docMk/>
            <pc:sldMk cId="3562595503" sldId="278"/>
            <ac:spMk id="21" creationId="{FC83E6E8-C683-85CB-E255-96EFF4727A2A}"/>
          </ac:spMkLst>
        </pc:spChg>
        <pc:spChg chg="del">
          <ac:chgData name="João Neto" userId="613761ade3472e41" providerId="LiveId" clId="{4821F445-FEFE-49BB-9EA9-A8584B041972}" dt="2022-07-07T23:04:37.390" v="3243" actId="478"/>
          <ac:spMkLst>
            <pc:docMk/>
            <pc:sldMk cId="3562595503" sldId="278"/>
            <ac:spMk id="25" creationId="{16403C58-804E-A11D-5256-5218C6FC6853}"/>
          </ac:spMkLst>
        </pc:spChg>
        <pc:spChg chg="del">
          <ac:chgData name="João Neto" userId="613761ade3472e41" providerId="LiveId" clId="{4821F445-FEFE-49BB-9EA9-A8584B041972}" dt="2022-07-07T23:04:37.390" v="3243" actId="478"/>
          <ac:spMkLst>
            <pc:docMk/>
            <pc:sldMk cId="3562595503" sldId="278"/>
            <ac:spMk id="27" creationId="{F8207C67-A68B-8CD2-AC45-3A8206FD9A2F}"/>
          </ac:spMkLst>
        </pc:spChg>
        <pc:spChg chg="del">
          <ac:chgData name="João Neto" userId="613761ade3472e41" providerId="LiveId" clId="{4821F445-FEFE-49BB-9EA9-A8584B041972}" dt="2022-07-07T23:04:37.390" v="3243" actId="478"/>
          <ac:spMkLst>
            <pc:docMk/>
            <pc:sldMk cId="3562595503" sldId="278"/>
            <ac:spMk id="30" creationId="{EBEC7796-7A26-D002-6DC7-EFA6E4BEF714}"/>
          </ac:spMkLst>
        </pc:spChg>
        <pc:spChg chg="del">
          <ac:chgData name="João Neto" userId="613761ade3472e41" providerId="LiveId" clId="{4821F445-FEFE-49BB-9EA9-A8584B041972}" dt="2022-07-07T23:04:37.390" v="3243" actId="478"/>
          <ac:spMkLst>
            <pc:docMk/>
            <pc:sldMk cId="3562595503" sldId="278"/>
            <ac:spMk id="31" creationId="{D591C611-B9D4-AE48-95B0-CC99CF03C4DB}"/>
          </ac:spMkLst>
        </pc:spChg>
        <pc:spChg chg="del">
          <ac:chgData name="João Neto" userId="613761ade3472e41" providerId="LiveId" clId="{4821F445-FEFE-49BB-9EA9-A8584B041972}" dt="2022-07-07T23:04:37.390" v="3243" actId="478"/>
          <ac:spMkLst>
            <pc:docMk/>
            <pc:sldMk cId="3562595503" sldId="278"/>
            <ac:spMk id="32" creationId="{E2C77D83-5BE4-F352-DD79-318AEB1180D0}"/>
          </ac:spMkLst>
        </pc:spChg>
        <pc:spChg chg="del">
          <ac:chgData name="João Neto" userId="613761ade3472e41" providerId="LiveId" clId="{4821F445-FEFE-49BB-9EA9-A8584B041972}" dt="2022-07-07T23:04:37.390" v="3243" actId="478"/>
          <ac:spMkLst>
            <pc:docMk/>
            <pc:sldMk cId="3562595503" sldId="278"/>
            <ac:spMk id="34" creationId="{FE06CC87-B54E-434A-F8DC-877499DDEC27}"/>
          </ac:spMkLst>
        </pc:spChg>
        <pc:graphicFrameChg chg="del">
          <ac:chgData name="João Neto" userId="613761ade3472e41" providerId="LiveId" clId="{4821F445-FEFE-49BB-9EA9-A8584B041972}" dt="2022-07-07T23:04:37.390" v="3243" actId="478"/>
          <ac:graphicFrameMkLst>
            <pc:docMk/>
            <pc:sldMk cId="3562595503" sldId="278"/>
            <ac:graphicFrameMk id="4" creationId="{DD2F01A5-49BB-D9FD-A1BA-DA11D8D7BB49}"/>
          </ac:graphicFrameMkLst>
        </pc:graphicFrameChg>
        <pc:picChg chg="del">
          <ac:chgData name="João Neto" userId="613761ade3472e41" providerId="LiveId" clId="{4821F445-FEFE-49BB-9EA9-A8584B041972}" dt="2022-07-07T23:04:37.390" v="3243" actId="478"/>
          <ac:picMkLst>
            <pc:docMk/>
            <pc:sldMk cId="3562595503" sldId="278"/>
            <ac:picMk id="3074" creationId="{FA246672-E1B0-10F8-937B-972EC13C0CC6}"/>
          </ac:picMkLst>
        </pc:picChg>
        <pc:picChg chg="del">
          <ac:chgData name="João Neto" userId="613761ade3472e41" providerId="LiveId" clId="{4821F445-FEFE-49BB-9EA9-A8584B041972}" dt="2022-07-07T23:04:37.390" v="3243" actId="478"/>
          <ac:picMkLst>
            <pc:docMk/>
            <pc:sldMk cId="3562595503" sldId="278"/>
            <ac:picMk id="3076" creationId="{CFCE6779-46CE-2060-2508-D3EC2FCA3F6E}"/>
          </ac:picMkLst>
        </pc:picChg>
      </pc:sldChg>
      <pc:sldChg chg="addSp delSp modSp add mod">
        <pc:chgData name="João Neto" userId="613761ade3472e41" providerId="LiveId" clId="{4821F445-FEFE-49BB-9EA9-A8584B041972}" dt="2022-07-08T00:31:02.010" v="6451" actId="1076"/>
        <pc:sldMkLst>
          <pc:docMk/>
          <pc:sldMk cId="84348142" sldId="279"/>
        </pc:sldMkLst>
        <pc:spChg chg="del">
          <ac:chgData name="João Neto" userId="613761ade3472e41" providerId="LiveId" clId="{4821F445-FEFE-49BB-9EA9-A8584B041972}" dt="2022-07-08T00:20:55.115" v="6115" actId="478"/>
          <ac:spMkLst>
            <pc:docMk/>
            <pc:sldMk cId="84348142" sldId="279"/>
            <ac:spMk id="3" creationId="{10D22537-A8A0-7982-4C64-406695F2CDA8}"/>
          </ac:spMkLst>
        </pc:spChg>
        <pc:spChg chg="del mod">
          <ac:chgData name="João Neto" userId="613761ade3472e41" providerId="LiveId" clId="{4821F445-FEFE-49BB-9EA9-A8584B041972}" dt="2022-07-08T00:27:13.514" v="6336" actId="478"/>
          <ac:spMkLst>
            <pc:docMk/>
            <pc:sldMk cId="84348142" sldId="279"/>
            <ac:spMk id="9" creationId="{22DE3436-7A3D-E20A-35DD-5D93F4F4AC32}"/>
          </ac:spMkLst>
        </pc:spChg>
        <pc:spChg chg="del">
          <ac:chgData name="João Neto" userId="613761ade3472e41" providerId="LiveId" clId="{4821F445-FEFE-49BB-9EA9-A8584B041972}" dt="2022-07-08T00:20:57.792" v="6116" actId="478"/>
          <ac:spMkLst>
            <pc:docMk/>
            <pc:sldMk cId="84348142" sldId="279"/>
            <ac:spMk id="12" creationId="{06A1F8E4-A47F-0E8D-9368-7733A5D5DF83}"/>
          </ac:spMkLst>
        </pc:spChg>
        <pc:spChg chg="del">
          <ac:chgData name="João Neto" userId="613761ade3472e41" providerId="LiveId" clId="{4821F445-FEFE-49BB-9EA9-A8584B041972}" dt="2022-07-08T00:20:55.115" v="6115" actId="478"/>
          <ac:spMkLst>
            <pc:docMk/>
            <pc:sldMk cId="84348142" sldId="279"/>
            <ac:spMk id="26" creationId="{F18E6186-67A1-13D5-9610-D69C8B1E3FAC}"/>
          </ac:spMkLst>
        </pc:spChg>
        <pc:spChg chg="del">
          <ac:chgData name="João Neto" userId="613761ade3472e41" providerId="LiveId" clId="{4821F445-FEFE-49BB-9EA9-A8584B041972}" dt="2022-07-08T00:20:55.115" v="6115" actId="478"/>
          <ac:spMkLst>
            <pc:docMk/>
            <pc:sldMk cId="84348142" sldId="279"/>
            <ac:spMk id="30" creationId="{2EDEFF22-74F5-1BEB-378A-2542818AE209}"/>
          </ac:spMkLst>
        </pc:spChg>
        <pc:spChg chg="del">
          <ac:chgData name="João Neto" userId="613761ade3472e41" providerId="LiveId" clId="{4821F445-FEFE-49BB-9EA9-A8584B041972}" dt="2022-07-08T00:20:55.115" v="6115" actId="478"/>
          <ac:spMkLst>
            <pc:docMk/>
            <pc:sldMk cId="84348142" sldId="279"/>
            <ac:spMk id="31" creationId="{DAB16B97-2243-446A-5B3D-34AD10369B70}"/>
          </ac:spMkLst>
        </pc:spChg>
        <pc:spChg chg="add mod">
          <ac:chgData name="João Neto" userId="613761ade3472e41" providerId="LiveId" clId="{4821F445-FEFE-49BB-9EA9-A8584B041972}" dt="2022-07-08T00:30:55.236" v="6450" actId="123"/>
          <ac:spMkLst>
            <pc:docMk/>
            <pc:sldMk cId="84348142" sldId="279"/>
            <ac:spMk id="36" creationId="{06593A6A-EB3C-4E68-1169-4B81D3C918A9}"/>
          </ac:spMkLst>
        </pc:spChg>
        <pc:spChg chg="add mod">
          <ac:chgData name="João Neto" userId="613761ade3472e41" providerId="LiveId" clId="{4821F445-FEFE-49BB-9EA9-A8584B041972}" dt="2022-07-08T00:30:08.492" v="6445" actId="1076"/>
          <ac:spMkLst>
            <pc:docMk/>
            <pc:sldMk cId="84348142" sldId="279"/>
            <ac:spMk id="37" creationId="{7B952BE5-93F0-495A-916C-7DF6E64FFF1F}"/>
          </ac:spMkLst>
        </pc:spChg>
        <pc:spChg chg="add mod">
          <ac:chgData name="João Neto" userId="613761ade3472e41" providerId="LiveId" clId="{4821F445-FEFE-49BB-9EA9-A8584B041972}" dt="2022-07-08T00:31:02.010" v="6451" actId="1076"/>
          <ac:spMkLst>
            <pc:docMk/>
            <pc:sldMk cId="84348142" sldId="279"/>
            <ac:spMk id="39" creationId="{511E5466-5254-2ADC-686C-EC020D3E2823}"/>
          </ac:spMkLst>
        </pc:spChg>
        <pc:spChg chg="add del mod">
          <ac:chgData name="João Neto" userId="613761ade3472e41" providerId="LiveId" clId="{4821F445-FEFE-49BB-9EA9-A8584B041972}" dt="2022-07-08T00:28:37.873" v="6417" actId="22"/>
          <ac:spMkLst>
            <pc:docMk/>
            <pc:sldMk cId="84348142" sldId="279"/>
            <ac:spMk id="40" creationId="{195C8A91-C8FF-D6C7-221E-804661AFC001}"/>
          </ac:spMkLst>
        </pc:spChg>
        <pc:spChg chg="del">
          <ac:chgData name="João Neto" userId="613761ade3472e41" providerId="LiveId" clId="{4821F445-FEFE-49BB-9EA9-A8584B041972}" dt="2022-07-08T00:20:55.115" v="6115" actId="478"/>
          <ac:spMkLst>
            <pc:docMk/>
            <pc:sldMk cId="84348142" sldId="279"/>
            <ac:spMk id="44" creationId="{AA635653-767A-0492-B821-4484E93F599D}"/>
          </ac:spMkLst>
        </pc:spChg>
        <pc:spChg chg="del">
          <ac:chgData name="João Neto" userId="613761ade3472e41" providerId="LiveId" clId="{4821F445-FEFE-49BB-9EA9-A8584B041972}" dt="2022-07-08T00:20:55.115" v="6115" actId="478"/>
          <ac:spMkLst>
            <pc:docMk/>
            <pc:sldMk cId="84348142" sldId="279"/>
            <ac:spMk id="48" creationId="{6972007A-6DD0-B6C6-A405-2BFC4A090F0E}"/>
          </ac:spMkLst>
        </pc:spChg>
        <pc:spChg chg="del">
          <ac:chgData name="João Neto" userId="613761ade3472e41" providerId="LiveId" clId="{4821F445-FEFE-49BB-9EA9-A8584B041972}" dt="2022-07-08T00:20:55.115" v="6115" actId="478"/>
          <ac:spMkLst>
            <pc:docMk/>
            <pc:sldMk cId="84348142" sldId="279"/>
            <ac:spMk id="49" creationId="{7CB0EDAF-FCF3-8EE7-13B7-24FFA78C1E33}"/>
          </ac:spMkLst>
        </pc:spChg>
        <pc:spChg chg="del">
          <ac:chgData name="João Neto" userId="613761ade3472e41" providerId="LiveId" clId="{4821F445-FEFE-49BB-9EA9-A8584B041972}" dt="2022-07-08T00:20:55.115" v="6115" actId="478"/>
          <ac:spMkLst>
            <pc:docMk/>
            <pc:sldMk cId="84348142" sldId="279"/>
            <ac:spMk id="51" creationId="{1F5F143B-1F55-D4B3-13C5-00334B0E6A03}"/>
          </ac:spMkLst>
        </pc:spChg>
        <pc:spChg chg="del">
          <ac:chgData name="João Neto" userId="613761ade3472e41" providerId="LiveId" clId="{4821F445-FEFE-49BB-9EA9-A8584B041972}" dt="2022-07-08T00:20:55.115" v="6115" actId="478"/>
          <ac:spMkLst>
            <pc:docMk/>
            <pc:sldMk cId="84348142" sldId="279"/>
            <ac:spMk id="55" creationId="{AAB3192C-6BDC-3924-3FE9-EDAEDAC2DD54}"/>
          </ac:spMkLst>
        </pc:spChg>
        <pc:spChg chg="del">
          <ac:chgData name="João Neto" userId="613761ade3472e41" providerId="LiveId" clId="{4821F445-FEFE-49BB-9EA9-A8584B041972}" dt="2022-07-08T00:20:55.115" v="6115" actId="478"/>
          <ac:spMkLst>
            <pc:docMk/>
            <pc:sldMk cId="84348142" sldId="279"/>
            <ac:spMk id="56" creationId="{97C040D1-BCB0-F31C-E6D7-8379FE01173A}"/>
          </ac:spMkLst>
        </pc:spChg>
        <pc:spChg chg="del">
          <ac:chgData name="João Neto" userId="613761ade3472e41" providerId="LiveId" clId="{4821F445-FEFE-49BB-9EA9-A8584B041972}" dt="2022-07-08T00:20:55.115" v="6115" actId="478"/>
          <ac:spMkLst>
            <pc:docMk/>
            <pc:sldMk cId="84348142" sldId="279"/>
            <ac:spMk id="58" creationId="{1547E84C-DA4C-A5BE-DF9F-66E6BBA19469}"/>
          </ac:spMkLst>
        </pc:spChg>
        <pc:spChg chg="del">
          <ac:chgData name="João Neto" userId="613761ade3472e41" providerId="LiveId" clId="{4821F445-FEFE-49BB-9EA9-A8584B041972}" dt="2022-07-08T00:20:55.115" v="6115" actId="478"/>
          <ac:spMkLst>
            <pc:docMk/>
            <pc:sldMk cId="84348142" sldId="279"/>
            <ac:spMk id="59" creationId="{B23DB579-3DE1-D303-9A51-EC585227668D}"/>
          </ac:spMkLst>
        </pc:spChg>
        <pc:spChg chg="del">
          <ac:chgData name="João Neto" userId="613761ade3472e41" providerId="LiveId" clId="{4821F445-FEFE-49BB-9EA9-A8584B041972}" dt="2022-07-08T00:20:55.115" v="6115" actId="478"/>
          <ac:spMkLst>
            <pc:docMk/>
            <pc:sldMk cId="84348142" sldId="279"/>
            <ac:spMk id="60" creationId="{4F48C9F6-A3AC-950E-425F-BAA0F6D3AB89}"/>
          </ac:spMkLst>
        </pc:spChg>
        <pc:spChg chg="del">
          <ac:chgData name="João Neto" userId="613761ade3472e41" providerId="LiveId" clId="{4821F445-FEFE-49BB-9EA9-A8584B041972}" dt="2022-07-08T00:20:55.115" v="6115" actId="478"/>
          <ac:spMkLst>
            <pc:docMk/>
            <pc:sldMk cId="84348142" sldId="279"/>
            <ac:spMk id="61" creationId="{9E540EB3-34E4-2AC6-B610-2593254483EB}"/>
          </ac:spMkLst>
        </pc:spChg>
        <pc:spChg chg="del">
          <ac:chgData name="João Neto" userId="613761ade3472e41" providerId="LiveId" clId="{4821F445-FEFE-49BB-9EA9-A8584B041972}" dt="2022-07-08T00:20:55.115" v="6115" actId="478"/>
          <ac:spMkLst>
            <pc:docMk/>
            <pc:sldMk cId="84348142" sldId="279"/>
            <ac:spMk id="62" creationId="{649E1CFB-9DE8-ABEE-CC5E-65D64ADF652E}"/>
          </ac:spMkLst>
        </pc:spChg>
        <pc:spChg chg="del">
          <ac:chgData name="João Neto" userId="613761ade3472e41" providerId="LiveId" clId="{4821F445-FEFE-49BB-9EA9-A8584B041972}" dt="2022-07-08T00:20:55.115" v="6115" actId="478"/>
          <ac:spMkLst>
            <pc:docMk/>
            <pc:sldMk cId="84348142" sldId="279"/>
            <ac:spMk id="63" creationId="{1ABE395B-9E33-D348-39EE-B42B3FC387D1}"/>
          </ac:spMkLst>
        </pc:spChg>
        <pc:graphicFrameChg chg="del">
          <ac:chgData name="João Neto" userId="613761ade3472e41" providerId="LiveId" clId="{4821F445-FEFE-49BB-9EA9-A8584B041972}" dt="2022-07-08T00:20:55.115" v="6115" actId="478"/>
          <ac:graphicFrameMkLst>
            <pc:docMk/>
            <pc:sldMk cId="84348142" sldId="279"/>
            <ac:graphicFrameMk id="13" creationId="{5BBBD261-3D24-EC5B-9740-D501E87D40A2}"/>
          </ac:graphicFrameMkLst>
        </pc:graphicFrameChg>
        <pc:cxnChg chg="del">
          <ac:chgData name="João Neto" userId="613761ade3472e41" providerId="LiveId" clId="{4821F445-FEFE-49BB-9EA9-A8584B041972}" dt="2022-07-08T00:20:55.115" v="6115" actId="478"/>
          <ac:cxnSpMkLst>
            <pc:docMk/>
            <pc:sldMk cId="84348142" sldId="279"/>
            <ac:cxnSpMk id="7" creationId="{A1FD6BE5-2543-5C5C-8EC3-590D1AB588D3}"/>
          </ac:cxnSpMkLst>
        </pc:cxnChg>
        <pc:cxnChg chg="del mod">
          <ac:chgData name="João Neto" userId="613761ade3472e41" providerId="LiveId" clId="{4821F445-FEFE-49BB-9EA9-A8584B041972}" dt="2022-07-08T00:20:55.115" v="6115" actId="478"/>
          <ac:cxnSpMkLst>
            <pc:docMk/>
            <pc:sldMk cId="84348142" sldId="279"/>
            <ac:cxnSpMk id="27" creationId="{6FEE4A24-E33F-9356-C013-33BDFA83AB2B}"/>
          </ac:cxnSpMkLst>
        </pc:cxnChg>
        <pc:cxnChg chg="del">
          <ac:chgData name="João Neto" userId="613761ade3472e41" providerId="LiveId" clId="{4821F445-FEFE-49BB-9EA9-A8584B041972}" dt="2022-07-08T00:20:55.115" v="6115" actId="478"/>
          <ac:cxnSpMkLst>
            <pc:docMk/>
            <pc:sldMk cId="84348142" sldId="279"/>
            <ac:cxnSpMk id="29" creationId="{803968E4-0254-5C8D-3D1F-24CEE9FE53A0}"/>
          </ac:cxnSpMkLst>
        </pc:cxnChg>
        <pc:cxnChg chg="del">
          <ac:chgData name="João Neto" userId="613761ade3472e41" providerId="LiveId" clId="{4821F445-FEFE-49BB-9EA9-A8584B041972}" dt="2022-07-08T00:20:55.115" v="6115" actId="478"/>
          <ac:cxnSpMkLst>
            <pc:docMk/>
            <pc:sldMk cId="84348142" sldId="279"/>
            <ac:cxnSpMk id="38" creationId="{B1321856-A39B-10EC-FF02-C493E3137E5F}"/>
          </ac:cxnSpMkLst>
        </pc:cxnChg>
        <pc:cxnChg chg="del">
          <ac:chgData name="João Neto" userId="613761ade3472e41" providerId="LiveId" clId="{4821F445-FEFE-49BB-9EA9-A8584B041972}" dt="2022-07-08T00:20:55.115" v="6115" actId="478"/>
          <ac:cxnSpMkLst>
            <pc:docMk/>
            <pc:sldMk cId="84348142" sldId="279"/>
            <ac:cxnSpMk id="45" creationId="{B02543CE-797A-C9E7-1909-39AD9339D26E}"/>
          </ac:cxnSpMkLst>
        </pc:cxnChg>
        <pc:cxnChg chg="del mod">
          <ac:chgData name="João Neto" userId="613761ade3472e41" providerId="LiveId" clId="{4821F445-FEFE-49BB-9EA9-A8584B041972}" dt="2022-07-08T00:20:55.115" v="6115" actId="478"/>
          <ac:cxnSpMkLst>
            <pc:docMk/>
            <pc:sldMk cId="84348142" sldId="279"/>
            <ac:cxnSpMk id="46" creationId="{0F2C8C5B-3491-D74E-0CEA-62FA978630E1}"/>
          </ac:cxnSpMkLst>
        </pc:cxnChg>
        <pc:cxnChg chg="del">
          <ac:chgData name="João Neto" userId="613761ade3472e41" providerId="LiveId" clId="{4821F445-FEFE-49BB-9EA9-A8584B041972}" dt="2022-07-08T00:20:55.115" v="6115" actId="478"/>
          <ac:cxnSpMkLst>
            <pc:docMk/>
            <pc:sldMk cId="84348142" sldId="279"/>
            <ac:cxnSpMk id="47" creationId="{8C3E8FDE-0F83-D7A7-68F4-1E88C8E0C739}"/>
          </ac:cxnSpMkLst>
        </pc:cxnChg>
        <pc:cxnChg chg="del">
          <ac:chgData name="João Neto" userId="613761ade3472e41" providerId="LiveId" clId="{4821F445-FEFE-49BB-9EA9-A8584B041972}" dt="2022-07-08T00:20:55.115" v="6115" actId="478"/>
          <ac:cxnSpMkLst>
            <pc:docMk/>
            <pc:sldMk cId="84348142" sldId="279"/>
            <ac:cxnSpMk id="50" creationId="{87A22482-7543-D28E-CB83-9F382E518382}"/>
          </ac:cxnSpMkLst>
        </pc:cxnChg>
        <pc:cxnChg chg="del">
          <ac:chgData name="João Neto" userId="613761ade3472e41" providerId="LiveId" clId="{4821F445-FEFE-49BB-9EA9-A8584B041972}" dt="2022-07-08T00:20:55.115" v="6115" actId="478"/>
          <ac:cxnSpMkLst>
            <pc:docMk/>
            <pc:sldMk cId="84348142" sldId="279"/>
            <ac:cxnSpMk id="52" creationId="{E8642DE1-920B-9635-1BC0-A1BC0728F498}"/>
          </ac:cxnSpMkLst>
        </pc:cxnChg>
        <pc:cxnChg chg="del mod">
          <ac:chgData name="João Neto" userId="613761ade3472e41" providerId="LiveId" clId="{4821F445-FEFE-49BB-9EA9-A8584B041972}" dt="2022-07-08T00:20:55.115" v="6115" actId="478"/>
          <ac:cxnSpMkLst>
            <pc:docMk/>
            <pc:sldMk cId="84348142" sldId="279"/>
            <ac:cxnSpMk id="53" creationId="{F6F9DF9B-AE62-A0B6-58D4-065B29F314D1}"/>
          </ac:cxnSpMkLst>
        </pc:cxnChg>
        <pc:cxnChg chg="del">
          <ac:chgData name="João Neto" userId="613761ade3472e41" providerId="LiveId" clId="{4821F445-FEFE-49BB-9EA9-A8584B041972}" dt="2022-07-08T00:20:55.115" v="6115" actId="478"/>
          <ac:cxnSpMkLst>
            <pc:docMk/>
            <pc:sldMk cId="84348142" sldId="279"/>
            <ac:cxnSpMk id="54" creationId="{7AD76364-587B-F420-01F0-AEAE57DDA44F}"/>
          </ac:cxnSpMkLst>
        </pc:cxnChg>
        <pc:cxnChg chg="del">
          <ac:chgData name="João Neto" userId="613761ade3472e41" providerId="LiveId" clId="{4821F445-FEFE-49BB-9EA9-A8584B041972}" dt="2022-07-08T00:20:55.115" v="6115" actId="478"/>
          <ac:cxnSpMkLst>
            <pc:docMk/>
            <pc:sldMk cId="84348142" sldId="279"/>
            <ac:cxnSpMk id="57" creationId="{DA243CFC-A5D5-E5AD-C185-2E89DB135449}"/>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23BBD3-D151-440D-B955-AA9F8AFE2896}" type="doc">
      <dgm:prSet loTypeId="urn:microsoft.com/office/officeart/2005/8/layout/gear1" loCatId="process" qsTypeId="urn:microsoft.com/office/officeart/2005/8/quickstyle/simple2" qsCatId="simple" csTypeId="urn:microsoft.com/office/officeart/2005/8/colors/colorful5" csCatId="colorful" phldr="1"/>
      <dgm:spPr/>
    </dgm:pt>
    <dgm:pt modelId="{FA56BB39-8B0F-4885-9008-6F69BE3DA1A5}">
      <dgm:prSet phldrT="[Texto]"/>
      <dgm:spPr/>
      <dgm:t>
        <a:bodyPr/>
        <a:lstStyle/>
        <a:p>
          <a:r>
            <a:rPr lang="en-GB" dirty="0"/>
            <a:t>Fossil fuels</a:t>
          </a:r>
        </a:p>
      </dgm:t>
    </dgm:pt>
    <dgm:pt modelId="{3BF08FAB-1019-44F3-B642-215AB5270096}" type="parTrans" cxnId="{020A3C74-214B-4286-AAB1-CA5099081D4F}">
      <dgm:prSet/>
      <dgm:spPr/>
      <dgm:t>
        <a:bodyPr/>
        <a:lstStyle/>
        <a:p>
          <a:endParaRPr lang="en-GB"/>
        </a:p>
      </dgm:t>
    </dgm:pt>
    <dgm:pt modelId="{0E315861-BA10-4252-8B0D-7B323A657E89}" type="sibTrans" cxnId="{020A3C74-214B-4286-AAB1-CA5099081D4F}">
      <dgm:prSet/>
      <dgm:spPr/>
      <dgm:t>
        <a:bodyPr/>
        <a:lstStyle/>
        <a:p>
          <a:endParaRPr lang="en-GB"/>
        </a:p>
      </dgm:t>
    </dgm:pt>
    <dgm:pt modelId="{55BB24BD-F706-4C01-95A3-9047F003AD6B}">
      <dgm:prSet phldrT="[Texto]"/>
      <dgm:spPr/>
      <dgm:t>
        <a:bodyPr/>
        <a:lstStyle/>
        <a:p>
          <a:r>
            <a:rPr lang="en-GB" dirty="0"/>
            <a:t>Solar</a:t>
          </a:r>
        </a:p>
      </dgm:t>
    </dgm:pt>
    <dgm:pt modelId="{62378170-27E5-42DC-8677-F8DA50D9A530}" type="parTrans" cxnId="{7E25D9D7-6962-4704-B708-66F77E364398}">
      <dgm:prSet/>
      <dgm:spPr/>
      <dgm:t>
        <a:bodyPr/>
        <a:lstStyle/>
        <a:p>
          <a:endParaRPr lang="en-GB"/>
        </a:p>
      </dgm:t>
    </dgm:pt>
    <dgm:pt modelId="{C1A40B38-9B09-475B-9B66-C503E4CA4839}" type="sibTrans" cxnId="{7E25D9D7-6962-4704-B708-66F77E364398}">
      <dgm:prSet/>
      <dgm:spPr/>
      <dgm:t>
        <a:bodyPr/>
        <a:lstStyle/>
        <a:p>
          <a:endParaRPr lang="en-GB"/>
        </a:p>
      </dgm:t>
    </dgm:pt>
    <dgm:pt modelId="{36A7F6F3-A686-41DD-8828-D60F5D656834}">
      <dgm:prSet phldrT="[Texto]"/>
      <dgm:spPr/>
      <dgm:t>
        <a:bodyPr/>
        <a:lstStyle/>
        <a:p>
          <a:r>
            <a:rPr lang="en-GB" dirty="0"/>
            <a:t>Wind</a:t>
          </a:r>
        </a:p>
      </dgm:t>
    </dgm:pt>
    <dgm:pt modelId="{FC65B917-3542-4532-8042-3D92CA6368CB}" type="parTrans" cxnId="{8978D9DC-61CE-41A1-8FCE-98356EB9E933}">
      <dgm:prSet/>
      <dgm:spPr/>
      <dgm:t>
        <a:bodyPr/>
        <a:lstStyle/>
        <a:p>
          <a:endParaRPr lang="en-GB"/>
        </a:p>
      </dgm:t>
    </dgm:pt>
    <dgm:pt modelId="{0D2E618D-8F06-4935-A209-3E5883804042}" type="sibTrans" cxnId="{8978D9DC-61CE-41A1-8FCE-98356EB9E933}">
      <dgm:prSet/>
      <dgm:spPr/>
      <dgm:t>
        <a:bodyPr/>
        <a:lstStyle/>
        <a:p>
          <a:endParaRPr lang="en-GB"/>
        </a:p>
      </dgm:t>
    </dgm:pt>
    <dgm:pt modelId="{8C662F71-3CB5-4DD3-AE4B-9B575A15C1FB}" type="pres">
      <dgm:prSet presAssocID="{7E23BBD3-D151-440D-B955-AA9F8AFE2896}" presName="composite" presStyleCnt="0">
        <dgm:presLayoutVars>
          <dgm:chMax val="3"/>
          <dgm:animLvl val="lvl"/>
          <dgm:resizeHandles val="exact"/>
        </dgm:presLayoutVars>
      </dgm:prSet>
      <dgm:spPr/>
    </dgm:pt>
    <dgm:pt modelId="{500CD179-0DA7-48E3-B0C3-722D5C738DF9}" type="pres">
      <dgm:prSet presAssocID="{FA56BB39-8B0F-4885-9008-6F69BE3DA1A5}" presName="gear1" presStyleLbl="node1" presStyleIdx="0" presStyleCnt="3">
        <dgm:presLayoutVars>
          <dgm:chMax val="1"/>
          <dgm:bulletEnabled val="1"/>
        </dgm:presLayoutVars>
      </dgm:prSet>
      <dgm:spPr/>
    </dgm:pt>
    <dgm:pt modelId="{637F1A8A-6A76-4202-96E0-696EDF7D9263}" type="pres">
      <dgm:prSet presAssocID="{FA56BB39-8B0F-4885-9008-6F69BE3DA1A5}" presName="gear1srcNode" presStyleLbl="node1" presStyleIdx="0" presStyleCnt="3"/>
      <dgm:spPr/>
    </dgm:pt>
    <dgm:pt modelId="{8C717948-6C96-4347-A70F-CC3F9C87C638}" type="pres">
      <dgm:prSet presAssocID="{FA56BB39-8B0F-4885-9008-6F69BE3DA1A5}" presName="gear1dstNode" presStyleLbl="node1" presStyleIdx="0" presStyleCnt="3"/>
      <dgm:spPr/>
    </dgm:pt>
    <dgm:pt modelId="{225351E7-0861-4A9D-A987-324EFB70F697}" type="pres">
      <dgm:prSet presAssocID="{55BB24BD-F706-4C01-95A3-9047F003AD6B}" presName="gear2" presStyleLbl="node1" presStyleIdx="1" presStyleCnt="3">
        <dgm:presLayoutVars>
          <dgm:chMax val="1"/>
          <dgm:bulletEnabled val="1"/>
        </dgm:presLayoutVars>
      </dgm:prSet>
      <dgm:spPr/>
    </dgm:pt>
    <dgm:pt modelId="{C1D2C6CE-2365-461F-B5B3-8394D1255A61}" type="pres">
      <dgm:prSet presAssocID="{55BB24BD-F706-4C01-95A3-9047F003AD6B}" presName="gear2srcNode" presStyleLbl="node1" presStyleIdx="1" presStyleCnt="3"/>
      <dgm:spPr/>
    </dgm:pt>
    <dgm:pt modelId="{E42BD27A-6B53-4E74-9456-D59C8A9FC4B5}" type="pres">
      <dgm:prSet presAssocID="{55BB24BD-F706-4C01-95A3-9047F003AD6B}" presName="gear2dstNode" presStyleLbl="node1" presStyleIdx="1" presStyleCnt="3"/>
      <dgm:spPr/>
    </dgm:pt>
    <dgm:pt modelId="{F2ADE79B-715D-425C-A006-ABBC356B3789}" type="pres">
      <dgm:prSet presAssocID="{36A7F6F3-A686-41DD-8828-D60F5D656834}" presName="gear3" presStyleLbl="node1" presStyleIdx="2" presStyleCnt="3"/>
      <dgm:spPr/>
    </dgm:pt>
    <dgm:pt modelId="{6484FE73-D03D-4B4B-9F41-D4FC89962D09}" type="pres">
      <dgm:prSet presAssocID="{36A7F6F3-A686-41DD-8828-D60F5D656834}" presName="gear3tx" presStyleLbl="node1" presStyleIdx="2" presStyleCnt="3">
        <dgm:presLayoutVars>
          <dgm:chMax val="1"/>
          <dgm:bulletEnabled val="1"/>
        </dgm:presLayoutVars>
      </dgm:prSet>
      <dgm:spPr/>
    </dgm:pt>
    <dgm:pt modelId="{B1DA860F-7FCE-410F-9940-427C898C4CA2}" type="pres">
      <dgm:prSet presAssocID="{36A7F6F3-A686-41DD-8828-D60F5D656834}" presName="gear3srcNode" presStyleLbl="node1" presStyleIdx="2" presStyleCnt="3"/>
      <dgm:spPr/>
    </dgm:pt>
    <dgm:pt modelId="{62D98362-C42A-4E4C-BC5B-E559F9A94DEB}" type="pres">
      <dgm:prSet presAssocID="{36A7F6F3-A686-41DD-8828-D60F5D656834}" presName="gear3dstNode" presStyleLbl="node1" presStyleIdx="2" presStyleCnt="3"/>
      <dgm:spPr/>
    </dgm:pt>
    <dgm:pt modelId="{03883D95-0AE6-4586-9259-9157278BBDCA}" type="pres">
      <dgm:prSet presAssocID="{0E315861-BA10-4252-8B0D-7B323A657E89}" presName="connector1" presStyleLbl="sibTrans2D1" presStyleIdx="0" presStyleCnt="3"/>
      <dgm:spPr/>
    </dgm:pt>
    <dgm:pt modelId="{479B34F3-59DB-44CB-9414-BA93F2EF004B}" type="pres">
      <dgm:prSet presAssocID="{C1A40B38-9B09-475B-9B66-C503E4CA4839}" presName="connector2" presStyleLbl="sibTrans2D1" presStyleIdx="1" presStyleCnt="3"/>
      <dgm:spPr/>
    </dgm:pt>
    <dgm:pt modelId="{AD24813C-E9CE-487A-A056-CEAEA19BDA3C}" type="pres">
      <dgm:prSet presAssocID="{0D2E618D-8F06-4935-A209-3E5883804042}" presName="connector3" presStyleLbl="sibTrans2D1" presStyleIdx="2" presStyleCnt="3"/>
      <dgm:spPr/>
    </dgm:pt>
  </dgm:ptLst>
  <dgm:cxnLst>
    <dgm:cxn modelId="{C6D6DF0E-CFC9-4DA4-9817-9FCCCDE485F3}" type="presOf" srcId="{FA56BB39-8B0F-4885-9008-6F69BE3DA1A5}" destId="{637F1A8A-6A76-4202-96E0-696EDF7D9263}" srcOrd="1" destOrd="0" presId="urn:microsoft.com/office/officeart/2005/8/layout/gear1"/>
    <dgm:cxn modelId="{9D4EF061-0ECC-46ED-BEE2-8A78E418E3ED}" type="presOf" srcId="{55BB24BD-F706-4C01-95A3-9047F003AD6B}" destId="{E42BD27A-6B53-4E74-9456-D59C8A9FC4B5}" srcOrd="2" destOrd="0" presId="urn:microsoft.com/office/officeart/2005/8/layout/gear1"/>
    <dgm:cxn modelId="{66A47045-6A1B-465F-B8A2-D1A327B7AAB2}" type="presOf" srcId="{0E315861-BA10-4252-8B0D-7B323A657E89}" destId="{03883D95-0AE6-4586-9259-9157278BBDCA}" srcOrd="0" destOrd="0" presId="urn:microsoft.com/office/officeart/2005/8/layout/gear1"/>
    <dgm:cxn modelId="{8618F565-55B3-4089-98C9-3FDC45DFA3AD}" type="presOf" srcId="{55BB24BD-F706-4C01-95A3-9047F003AD6B}" destId="{225351E7-0861-4A9D-A987-324EFB70F697}" srcOrd="0" destOrd="0" presId="urn:microsoft.com/office/officeart/2005/8/layout/gear1"/>
    <dgm:cxn modelId="{9DAA4F49-0B02-478A-8AFB-184887A56F0C}" type="presOf" srcId="{C1A40B38-9B09-475B-9B66-C503E4CA4839}" destId="{479B34F3-59DB-44CB-9414-BA93F2EF004B}" srcOrd="0" destOrd="0" presId="urn:microsoft.com/office/officeart/2005/8/layout/gear1"/>
    <dgm:cxn modelId="{020A3C74-214B-4286-AAB1-CA5099081D4F}" srcId="{7E23BBD3-D151-440D-B955-AA9F8AFE2896}" destId="{FA56BB39-8B0F-4885-9008-6F69BE3DA1A5}" srcOrd="0" destOrd="0" parTransId="{3BF08FAB-1019-44F3-B642-215AB5270096}" sibTransId="{0E315861-BA10-4252-8B0D-7B323A657E89}"/>
    <dgm:cxn modelId="{674F3C8B-EA0A-45FF-AAE0-45B5C6C32131}" type="presOf" srcId="{0D2E618D-8F06-4935-A209-3E5883804042}" destId="{AD24813C-E9CE-487A-A056-CEAEA19BDA3C}" srcOrd="0" destOrd="0" presId="urn:microsoft.com/office/officeart/2005/8/layout/gear1"/>
    <dgm:cxn modelId="{A297D48E-E5B3-4587-89FA-8EA0115A71A3}" type="presOf" srcId="{FA56BB39-8B0F-4885-9008-6F69BE3DA1A5}" destId="{8C717948-6C96-4347-A70F-CC3F9C87C638}" srcOrd="2" destOrd="0" presId="urn:microsoft.com/office/officeart/2005/8/layout/gear1"/>
    <dgm:cxn modelId="{5776538F-5ED1-43A9-9227-54A3A3204364}" type="presOf" srcId="{36A7F6F3-A686-41DD-8828-D60F5D656834}" destId="{B1DA860F-7FCE-410F-9940-427C898C4CA2}" srcOrd="2" destOrd="0" presId="urn:microsoft.com/office/officeart/2005/8/layout/gear1"/>
    <dgm:cxn modelId="{D4AC5FB5-49E6-48BA-A2AE-14BECC722B12}" type="presOf" srcId="{7E23BBD3-D151-440D-B955-AA9F8AFE2896}" destId="{8C662F71-3CB5-4DD3-AE4B-9B575A15C1FB}" srcOrd="0" destOrd="0" presId="urn:microsoft.com/office/officeart/2005/8/layout/gear1"/>
    <dgm:cxn modelId="{FBA21DBB-714C-435F-AF20-C49524AB6D81}" type="presOf" srcId="{36A7F6F3-A686-41DD-8828-D60F5D656834}" destId="{F2ADE79B-715D-425C-A006-ABBC356B3789}" srcOrd="0" destOrd="0" presId="urn:microsoft.com/office/officeart/2005/8/layout/gear1"/>
    <dgm:cxn modelId="{F298E7BC-807C-4418-8485-9C94353152C4}" type="presOf" srcId="{FA56BB39-8B0F-4885-9008-6F69BE3DA1A5}" destId="{500CD179-0DA7-48E3-B0C3-722D5C738DF9}" srcOrd="0" destOrd="0" presId="urn:microsoft.com/office/officeart/2005/8/layout/gear1"/>
    <dgm:cxn modelId="{ECD5F2BE-A86B-4B4D-9BFE-638C791DF5A0}" type="presOf" srcId="{36A7F6F3-A686-41DD-8828-D60F5D656834}" destId="{6484FE73-D03D-4B4B-9F41-D4FC89962D09}" srcOrd="1" destOrd="0" presId="urn:microsoft.com/office/officeart/2005/8/layout/gear1"/>
    <dgm:cxn modelId="{B88A54C9-01B0-4D3F-B15E-433A4A71F1B2}" type="presOf" srcId="{36A7F6F3-A686-41DD-8828-D60F5D656834}" destId="{62D98362-C42A-4E4C-BC5B-E559F9A94DEB}" srcOrd="3" destOrd="0" presId="urn:microsoft.com/office/officeart/2005/8/layout/gear1"/>
    <dgm:cxn modelId="{7E25D9D7-6962-4704-B708-66F77E364398}" srcId="{7E23BBD3-D151-440D-B955-AA9F8AFE2896}" destId="{55BB24BD-F706-4C01-95A3-9047F003AD6B}" srcOrd="1" destOrd="0" parTransId="{62378170-27E5-42DC-8677-F8DA50D9A530}" sibTransId="{C1A40B38-9B09-475B-9B66-C503E4CA4839}"/>
    <dgm:cxn modelId="{8978D9DC-61CE-41A1-8FCE-98356EB9E933}" srcId="{7E23BBD3-D151-440D-B955-AA9F8AFE2896}" destId="{36A7F6F3-A686-41DD-8828-D60F5D656834}" srcOrd="2" destOrd="0" parTransId="{FC65B917-3542-4532-8042-3D92CA6368CB}" sibTransId="{0D2E618D-8F06-4935-A209-3E5883804042}"/>
    <dgm:cxn modelId="{118BA8E7-2B0F-4198-B785-010BB754A950}" type="presOf" srcId="{55BB24BD-F706-4C01-95A3-9047F003AD6B}" destId="{C1D2C6CE-2365-461F-B5B3-8394D1255A61}" srcOrd="1" destOrd="0" presId="urn:microsoft.com/office/officeart/2005/8/layout/gear1"/>
    <dgm:cxn modelId="{DBA29069-E0CD-4939-B85B-36138570AE00}" type="presParOf" srcId="{8C662F71-3CB5-4DD3-AE4B-9B575A15C1FB}" destId="{500CD179-0DA7-48E3-B0C3-722D5C738DF9}" srcOrd="0" destOrd="0" presId="urn:microsoft.com/office/officeart/2005/8/layout/gear1"/>
    <dgm:cxn modelId="{D970AF1D-4A7F-47EE-8628-A3D3186BFE81}" type="presParOf" srcId="{8C662F71-3CB5-4DD3-AE4B-9B575A15C1FB}" destId="{637F1A8A-6A76-4202-96E0-696EDF7D9263}" srcOrd="1" destOrd="0" presId="urn:microsoft.com/office/officeart/2005/8/layout/gear1"/>
    <dgm:cxn modelId="{9BD92F5D-F185-41BA-AED6-8A3E7DBB8398}" type="presParOf" srcId="{8C662F71-3CB5-4DD3-AE4B-9B575A15C1FB}" destId="{8C717948-6C96-4347-A70F-CC3F9C87C638}" srcOrd="2" destOrd="0" presId="urn:microsoft.com/office/officeart/2005/8/layout/gear1"/>
    <dgm:cxn modelId="{AEFC147E-DDF1-4089-B701-858A49EB4FCC}" type="presParOf" srcId="{8C662F71-3CB5-4DD3-AE4B-9B575A15C1FB}" destId="{225351E7-0861-4A9D-A987-324EFB70F697}" srcOrd="3" destOrd="0" presId="urn:microsoft.com/office/officeart/2005/8/layout/gear1"/>
    <dgm:cxn modelId="{6B25A27B-66AC-4A77-9D87-14132EBFEFCD}" type="presParOf" srcId="{8C662F71-3CB5-4DD3-AE4B-9B575A15C1FB}" destId="{C1D2C6CE-2365-461F-B5B3-8394D1255A61}" srcOrd="4" destOrd="0" presId="urn:microsoft.com/office/officeart/2005/8/layout/gear1"/>
    <dgm:cxn modelId="{AE0B9BAD-C2E3-4438-A17A-CE371B89713E}" type="presParOf" srcId="{8C662F71-3CB5-4DD3-AE4B-9B575A15C1FB}" destId="{E42BD27A-6B53-4E74-9456-D59C8A9FC4B5}" srcOrd="5" destOrd="0" presId="urn:microsoft.com/office/officeart/2005/8/layout/gear1"/>
    <dgm:cxn modelId="{7DB6E7E6-9410-4E6F-A170-96047295CA44}" type="presParOf" srcId="{8C662F71-3CB5-4DD3-AE4B-9B575A15C1FB}" destId="{F2ADE79B-715D-425C-A006-ABBC356B3789}" srcOrd="6" destOrd="0" presId="urn:microsoft.com/office/officeart/2005/8/layout/gear1"/>
    <dgm:cxn modelId="{497125DE-30AA-41AA-9AE4-79FF751B82E0}" type="presParOf" srcId="{8C662F71-3CB5-4DD3-AE4B-9B575A15C1FB}" destId="{6484FE73-D03D-4B4B-9F41-D4FC89962D09}" srcOrd="7" destOrd="0" presId="urn:microsoft.com/office/officeart/2005/8/layout/gear1"/>
    <dgm:cxn modelId="{53AEE61D-133E-49B5-8186-770A8F5F0E3E}" type="presParOf" srcId="{8C662F71-3CB5-4DD3-AE4B-9B575A15C1FB}" destId="{B1DA860F-7FCE-410F-9940-427C898C4CA2}" srcOrd="8" destOrd="0" presId="urn:microsoft.com/office/officeart/2005/8/layout/gear1"/>
    <dgm:cxn modelId="{2AB794D7-4C30-4FDF-961C-4C1AFD6E1E7F}" type="presParOf" srcId="{8C662F71-3CB5-4DD3-AE4B-9B575A15C1FB}" destId="{62D98362-C42A-4E4C-BC5B-E559F9A94DEB}" srcOrd="9" destOrd="0" presId="urn:microsoft.com/office/officeart/2005/8/layout/gear1"/>
    <dgm:cxn modelId="{B9C0E72A-2085-42C4-85CB-FAC356AF4A6C}" type="presParOf" srcId="{8C662F71-3CB5-4DD3-AE4B-9B575A15C1FB}" destId="{03883D95-0AE6-4586-9259-9157278BBDCA}" srcOrd="10" destOrd="0" presId="urn:microsoft.com/office/officeart/2005/8/layout/gear1"/>
    <dgm:cxn modelId="{001B476F-0219-408C-AB6C-E3212D7E32DA}" type="presParOf" srcId="{8C662F71-3CB5-4DD3-AE4B-9B575A15C1FB}" destId="{479B34F3-59DB-44CB-9414-BA93F2EF004B}" srcOrd="11" destOrd="0" presId="urn:microsoft.com/office/officeart/2005/8/layout/gear1"/>
    <dgm:cxn modelId="{8FB9DC71-047B-43EC-A2FC-60395BB2B49E}" type="presParOf" srcId="{8C662F71-3CB5-4DD3-AE4B-9B575A15C1FB}" destId="{AD24813C-E9CE-487A-A056-CEAEA19BDA3C}" srcOrd="12"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CD179-0DA7-48E3-B0C3-722D5C738DF9}">
      <dsp:nvSpPr>
        <dsp:cNvPr id="0" name=""/>
        <dsp:cNvSpPr/>
      </dsp:nvSpPr>
      <dsp:spPr>
        <a:xfrm>
          <a:off x="1570146" y="875343"/>
          <a:ext cx="1069864" cy="1069864"/>
        </a:xfrm>
        <a:prstGeom prst="gear9">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GB" sz="1300" kern="1200" dirty="0"/>
            <a:t>Fossil fuels</a:t>
          </a:r>
        </a:p>
      </dsp:txBody>
      <dsp:txXfrm>
        <a:off x="1785236" y="1125954"/>
        <a:ext cx="639684" cy="549932"/>
      </dsp:txXfrm>
    </dsp:sp>
    <dsp:sp modelId="{225351E7-0861-4A9D-A987-324EFB70F697}">
      <dsp:nvSpPr>
        <dsp:cNvPr id="0" name=""/>
        <dsp:cNvSpPr/>
      </dsp:nvSpPr>
      <dsp:spPr>
        <a:xfrm>
          <a:off x="947679" y="622466"/>
          <a:ext cx="778083" cy="778083"/>
        </a:xfrm>
        <a:prstGeom prst="gear6">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GB" sz="1300" kern="1200" dirty="0"/>
            <a:t>Solar</a:t>
          </a:r>
        </a:p>
      </dsp:txBody>
      <dsp:txXfrm>
        <a:off x="1143564" y="819535"/>
        <a:ext cx="386313" cy="383945"/>
      </dsp:txXfrm>
    </dsp:sp>
    <dsp:sp modelId="{F2ADE79B-715D-425C-A006-ABBC356B3789}">
      <dsp:nvSpPr>
        <dsp:cNvPr id="0" name=""/>
        <dsp:cNvSpPr/>
      </dsp:nvSpPr>
      <dsp:spPr>
        <a:xfrm rot="20700000">
          <a:off x="1383485" y="85668"/>
          <a:ext cx="762362" cy="762362"/>
        </a:xfrm>
        <a:prstGeom prst="gear6">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GB" sz="1300" kern="1200" dirty="0"/>
            <a:t>Wind</a:t>
          </a:r>
        </a:p>
      </dsp:txBody>
      <dsp:txXfrm rot="-20700000">
        <a:off x="1550694" y="252877"/>
        <a:ext cx="427945" cy="427945"/>
      </dsp:txXfrm>
    </dsp:sp>
    <dsp:sp modelId="{03883D95-0AE6-4586-9259-9157278BBDCA}">
      <dsp:nvSpPr>
        <dsp:cNvPr id="0" name=""/>
        <dsp:cNvSpPr/>
      </dsp:nvSpPr>
      <dsp:spPr>
        <a:xfrm>
          <a:off x="1465395" y="726255"/>
          <a:ext cx="1369426" cy="1369426"/>
        </a:xfrm>
        <a:prstGeom prst="circularArrow">
          <a:avLst>
            <a:gd name="adj1" fmla="val 4688"/>
            <a:gd name="adj2" fmla="val 299029"/>
            <a:gd name="adj3" fmla="val 2416703"/>
            <a:gd name="adj4" fmla="val 16095165"/>
            <a:gd name="adj5" fmla="val 5469"/>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479B34F3-59DB-44CB-9414-BA93F2EF004B}">
      <dsp:nvSpPr>
        <dsp:cNvPr id="0" name=""/>
        <dsp:cNvSpPr/>
      </dsp:nvSpPr>
      <dsp:spPr>
        <a:xfrm>
          <a:off x="809882" y="459958"/>
          <a:ext cx="994973" cy="994973"/>
        </a:xfrm>
        <a:prstGeom prst="leftCircularArrow">
          <a:avLst>
            <a:gd name="adj1" fmla="val 6452"/>
            <a:gd name="adj2" fmla="val 429999"/>
            <a:gd name="adj3" fmla="val 10489124"/>
            <a:gd name="adj4" fmla="val 14837806"/>
            <a:gd name="adj5" fmla="val 7527"/>
          </a:avLst>
        </a:prstGeom>
        <a:solidFill>
          <a:schemeClr val="accent5">
            <a:hueOff val="-3379271"/>
            <a:satOff val="-8710"/>
            <a:lumOff val="-5883"/>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AD24813C-E9CE-487A-A056-CEAEA19BDA3C}">
      <dsp:nvSpPr>
        <dsp:cNvPr id="0" name=""/>
        <dsp:cNvSpPr/>
      </dsp:nvSpPr>
      <dsp:spPr>
        <a:xfrm>
          <a:off x="1207143" y="-71665"/>
          <a:ext cx="1072782" cy="1072782"/>
        </a:xfrm>
        <a:prstGeom prst="circularArrow">
          <a:avLst>
            <a:gd name="adj1" fmla="val 5984"/>
            <a:gd name="adj2" fmla="val 394124"/>
            <a:gd name="adj3" fmla="val 13313824"/>
            <a:gd name="adj4" fmla="val 10508221"/>
            <a:gd name="adj5" fmla="val 6981"/>
          </a:avLst>
        </a:prstGeom>
        <a:solidFill>
          <a:schemeClr val="accent5">
            <a:hueOff val="-6758543"/>
            <a:satOff val="-17419"/>
            <a:lumOff val="-11765"/>
            <a:alphaOff val="0"/>
          </a:schemeClr>
        </a:solidFill>
        <a:ln>
          <a:noFill/>
        </a:ln>
        <a:effectLst/>
      </dsp:spPr>
      <dsp:style>
        <a:lnRef idx="0">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DD7D5-DAD8-9600-5909-642BD10917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B067322-3049-53E7-3718-43D02A46F3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C7DC78A-8045-8B64-8E11-28A918B1251B}"/>
              </a:ext>
            </a:extLst>
          </p:cNvPr>
          <p:cNvSpPr>
            <a:spLocks noGrp="1"/>
          </p:cNvSpPr>
          <p:nvPr>
            <p:ph type="dt" sz="half" idx="10"/>
          </p:nvPr>
        </p:nvSpPr>
        <p:spPr/>
        <p:txBody>
          <a:bodyPr/>
          <a:lstStyle/>
          <a:p>
            <a:fld id="{CF394142-BB35-4B28-9EC9-6B0836B03536}" type="datetimeFigureOut">
              <a:rPr lang="en-GB" smtClean="0"/>
              <a:t>07/07/2022</a:t>
            </a:fld>
            <a:endParaRPr lang="en-GB"/>
          </a:p>
        </p:txBody>
      </p:sp>
      <p:sp>
        <p:nvSpPr>
          <p:cNvPr id="5" name="Footer Placeholder 4">
            <a:extLst>
              <a:ext uri="{FF2B5EF4-FFF2-40B4-BE49-F238E27FC236}">
                <a16:creationId xmlns:a16="http://schemas.microsoft.com/office/drawing/2014/main" id="{49177C67-C7B2-0423-2560-4B87D3623E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3E5E6A-1B22-F495-EAE1-1C6139703704}"/>
              </a:ext>
            </a:extLst>
          </p:cNvPr>
          <p:cNvSpPr>
            <a:spLocks noGrp="1"/>
          </p:cNvSpPr>
          <p:nvPr>
            <p:ph type="sldNum" sz="quarter" idx="12"/>
          </p:nvPr>
        </p:nvSpPr>
        <p:spPr/>
        <p:txBody>
          <a:bodyPr/>
          <a:lstStyle/>
          <a:p>
            <a:fld id="{E57933BC-E11A-453A-9A49-FE91482C9FCD}" type="slidenum">
              <a:rPr lang="en-GB" smtClean="0"/>
              <a:t>‹nº›</a:t>
            </a:fld>
            <a:endParaRPr lang="en-GB"/>
          </a:p>
        </p:txBody>
      </p:sp>
    </p:spTree>
    <p:extLst>
      <p:ext uri="{BB962C8B-B14F-4D97-AF65-F5344CB8AC3E}">
        <p14:creationId xmlns:p14="http://schemas.microsoft.com/office/powerpoint/2010/main" val="1453236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CA8D6-8F3F-57D1-6505-4E3189899F0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1FF883F-5A1C-0EF3-2507-5C1410DE84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5AD4EE-72B8-9BCB-7355-61DECECBB6CB}"/>
              </a:ext>
            </a:extLst>
          </p:cNvPr>
          <p:cNvSpPr>
            <a:spLocks noGrp="1"/>
          </p:cNvSpPr>
          <p:nvPr>
            <p:ph type="dt" sz="half" idx="10"/>
          </p:nvPr>
        </p:nvSpPr>
        <p:spPr/>
        <p:txBody>
          <a:bodyPr/>
          <a:lstStyle/>
          <a:p>
            <a:fld id="{CF394142-BB35-4B28-9EC9-6B0836B03536}" type="datetimeFigureOut">
              <a:rPr lang="en-GB" smtClean="0"/>
              <a:t>07/07/2022</a:t>
            </a:fld>
            <a:endParaRPr lang="en-GB"/>
          </a:p>
        </p:txBody>
      </p:sp>
      <p:sp>
        <p:nvSpPr>
          <p:cNvPr id="5" name="Footer Placeholder 4">
            <a:extLst>
              <a:ext uri="{FF2B5EF4-FFF2-40B4-BE49-F238E27FC236}">
                <a16:creationId xmlns:a16="http://schemas.microsoft.com/office/drawing/2014/main" id="{C6C345F5-7666-EFE2-7287-58E25A47AF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5CA50A-1317-142A-4A39-048A6851E8ED}"/>
              </a:ext>
            </a:extLst>
          </p:cNvPr>
          <p:cNvSpPr>
            <a:spLocks noGrp="1"/>
          </p:cNvSpPr>
          <p:nvPr>
            <p:ph type="sldNum" sz="quarter" idx="12"/>
          </p:nvPr>
        </p:nvSpPr>
        <p:spPr/>
        <p:txBody>
          <a:bodyPr/>
          <a:lstStyle/>
          <a:p>
            <a:fld id="{E57933BC-E11A-453A-9A49-FE91482C9FCD}" type="slidenum">
              <a:rPr lang="en-GB" smtClean="0"/>
              <a:t>‹nº›</a:t>
            </a:fld>
            <a:endParaRPr lang="en-GB"/>
          </a:p>
        </p:txBody>
      </p:sp>
    </p:spTree>
    <p:extLst>
      <p:ext uri="{BB962C8B-B14F-4D97-AF65-F5344CB8AC3E}">
        <p14:creationId xmlns:p14="http://schemas.microsoft.com/office/powerpoint/2010/main" val="210233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87F3DA-90C9-6E2D-7173-3C7AD87EA7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E27A5C3-7130-7CB7-F3E5-7D2029F370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5E49A2-0AD7-D818-D669-F6DC444A21A1}"/>
              </a:ext>
            </a:extLst>
          </p:cNvPr>
          <p:cNvSpPr>
            <a:spLocks noGrp="1"/>
          </p:cNvSpPr>
          <p:nvPr>
            <p:ph type="dt" sz="half" idx="10"/>
          </p:nvPr>
        </p:nvSpPr>
        <p:spPr/>
        <p:txBody>
          <a:bodyPr/>
          <a:lstStyle/>
          <a:p>
            <a:fld id="{CF394142-BB35-4B28-9EC9-6B0836B03536}" type="datetimeFigureOut">
              <a:rPr lang="en-GB" smtClean="0"/>
              <a:t>07/07/2022</a:t>
            </a:fld>
            <a:endParaRPr lang="en-GB"/>
          </a:p>
        </p:txBody>
      </p:sp>
      <p:sp>
        <p:nvSpPr>
          <p:cNvPr id="5" name="Footer Placeholder 4">
            <a:extLst>
              <a:ext uri="{FF2B5EF4-FFF2-40B4-BE49-F238E27FC236}">
                <a16:creationId xmlns:a16="http://schemas.microsoft.com/office/drawing/2014/main" id="{572E411E-37E9-42AF-1E31-E185D2D5C2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DDEF8B-1482-4CAE-ED8F-10270A4ADEC3}"/>
              </a:ext>
            </a:extLst>
          </p:cNvPr>
          <p:cNvSpPr>
            <a:spLocks noGrp="1"/>
          </p:cNvSpPr>
          <p:nvPr>
            <p:ph type="sldNum" sz="quarter" idx="12"/>
          </p:nvPr>
        </p:nvSpPr>
        <p:spPr/>
        <p:txBody>
          <a:bodyPr/>
          <a:lstStyle/>
          <a:p>
            <a:fld id="{E57933BC-E11A-453A-9A49-FE91482C9FCD}" type="slidenum">
              <a:rPr lang="en-GB" smtClean="0"/>
              <a:t>‹nº›</a:t>
            </a:fld>
            <a:endParaRPr lang="en-GB"/>
          </a:p>
        </p:txBody>
      </p:sp>
    </p:spTree>
    <p:extLst>
      <p:ext uri="{BB962C8B-B14F-4D97-AF65-F5344CB8AC3E}">
        <p14:creationId xmlns:p14="http://schemas.microsoft.com/office/powerpoint/2010/main" val="428840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836A-B7AF-AE99-CB7E-2D8E1D92585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D46700B-C242-1EE3-0132-7BB9537879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10D123-54A8-2AAC-EA90-CFFDCE53032F}"/>
              </a:ext>
            </a:extLst>
          </p:cNvPr>
          <p:cNvSpPr>
            <a:spLocks noGrp="1"/>
          </p:cNvSpPr>
          <p:nvPr>
            <p:ph type="dt" sz="half" idx="10"/>
          </p:nvPr>
        </p:nvSpPr>
        <p:spPr/>
        <p:txBody>
          <a:bodyPr/>
          <a:lstStyle/>
          <a:p>
            <a:fld id="{CF394142-BB35-4B28-9EC9-6B0836B03536}" type="datetimeFigureOut">
              <a:rPr lang="en-GB" smtClean="0"/>
              <a:t>07/07/2022</a:t>
            </a:fld>
            <a:endParaRPr lang="en-GB"/>
          </a:p>
        </p:txBody>
      </p:sp>
      <p:sp>
        <p:nvSpPr>
          <p:cNvPr id="5" name="Footer Placeholder 4">
            <a:extLst>
              <a:ext uri="{FF2B5EF4-FFF2-40B4-BE49-F238E27FC236}">
                <a16:creationId xmlns:a16="http://schemas.microsoft.com/office/drawing/2014/main" id="{997A5949-5A79-AD8E-9665-A787E173CE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63A201-A9F2-0503-5039-93F357E36F2D}"/>
              </a:ext>
            </a:extLst>
          </p:cNvPr>
          <p:cNvSpPr>
            <a:spLocks noGrp="1"/>
          </p:cNvSpPr>
          <p:nvPr>
            <p:ph type="sldNum" sz="quarter" idx="12"/>
          </p:nvPr>
        </p:nvSpPr>
        <p:spPr/>
        <p:txBody>
          <a:bodyPr/>
          <a:lstStyle/>
          <a:p>
            <a:fld id="{E57933BC-E11A-453A-9A49-FE91482C9FCD}" type="slidenum">
              <a:rPr lang="en-GB" smtClean="0"/>
              <a:t>‹nº›</a:t>
            </a:fld>
            <a:endParaRPr lang="en-GB"/>
          </a:p>
        </p:txBody>
      </p:sp>
    </p:spTree>
    <p:extLst>
      <p:ext uri="{BB962C8B-B14F-4D97-AF65-F5344CB8AC3E}">
        <p14:creationId xmlns:p14="http://schemas.microsoft.com/office/powerpoint/2010/main" val="550547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BEDC5-272C-C36B-5557-9C4530F577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05D5874-6C2D-9BFC-6B26-6287E4D192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B17DED-649F-3961-684A-665799CE0B4C}"/>
              </a:ext>
            </a:extLst>
          </p:cNvPr>
          <p:cNvSpPr>
            <a:spLocks noGrp="1"/>
          </p:cNvSpPr>
          <p:nvPr>
            <p:ph type="dt" sz="half" idx="10"/>
          </p:nvPr>
        </p:nvSpPr>
        <p:spPr/>
        <p:txBody>
          <a:bodyPr/>
          <a:lstStyle/>
          <a:p>
            <a:fld id="{CF394142-BB35-4B28-9EC9-6B0836B03536}" type="datetimeFigureOut">
              <a:rPr lang="en-GB" smtClean="0"/>
              <a:t>07/07/2022</a:t>
            </a:fld>
            <a:endParaRPr lang="en-GB"/>
          </a:p>
        </p:txBody>
      </p:sp>
      <p:sp>
        <p:nvSpPr>
          <p:cNvPr id="5" name="Footer Placeholder 4">
            <a:extLst>
              <a:ext uri="{FF2B5EF4-FFF2-40B4-BE49-F238E27FC236}">
                <a16:creationId xmlns:a16="http://schemas.microsoft.com/office/drawing/2014/main" id="{4D10A694-747D-F371-A185-758FEAE947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F7FA3E-48D3-44D3-56FC-874919D1DE04}"/>
              </a:ext>
            </a:extLst>
          </p:cNvPr>
          <p:cNvSpPr>
            <a:spLocks noGrp="1"/>
          </p:cNvSpPr>
          <p:nvPr>
            <p:ph type="sldNum" sz="quarter" idx="12"/>
          </p:nvPr>
        </p:nvSpPr>
        <p:spPr/>
        <p:txBody>
          <a:bodyPr/>
          <a:lstStyle/>
          <a:p>
            <a:fld id="{E57933BC-E11A-453A-9A49-FE91482C9FCD}" type="slidenum">
              <a:rPr lang="en-GB" smtClean="0"/>
              <a:t>‹nº›</a:t>
            </a:fld>
            <a:endParaRPr lang="en-GB"/>
          </a:p>
        </p:txBody>
      </p:sp>
    </p:spTree>
    <p:extLst>
      <p:ext uri="{BB962C8B-B14F-4D97-AF65-F5344CB8AC3E}">
        <p14:creationId xmlns:p14="http://schemas.microsoft.com/office/powerpoint/2010/main" val="364079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4C94-89D1-5DF2-9B65-9ADA9B9A0E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FB7AF3C-2E83-2D6A-1F72-BFF177F49E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96833E5-A766-ECF4-2E00-32FF540615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942CB2B-5707-6199-186E-D86B1117B5CA}"/>
              </a:ext>
            </a:extLst>
          </p:cNvPr>
          <p:cNvSpPr>
            <a:spLocks noGrp="1"/>
          </p:cNvSpPr>
          <p:nvPr>
            <p:ph type="dt" sz="half" idx="10"/>
          </p:nvPr>
        </p:nvSpPr>
        <p:spPr/>
        <p:txBody>
          <a:bodyPr/>
          <a:lstStyle/>
          <a:p>
            <a:fld id="{CF394142-BB35-4B28-9EC9-6B0836B03536}" type="datetimeFigureOut">
              <a:rPr lang="en-GB" smtClean="0"/>
              <a:t>07/07/2022</a:t>
            </a:fld>
            <a:endParaRPr lang="en-GB"/>
          </a:p>
        </p:txBody>
      </p:sp>
      <p:sp>
        <p:nvSpPr>
          <p:cNvPr id="6" name="Footer Placeholder 5">
            <a:extLst>
              <a:ext uri="{FF2B5EF4-FFF2-40B4-BE49-F238E27FC236}">
                <a16:creationId xmlns:a16="http://schemas.microsoft.com/office/drawing/2014/main" id="{2A117824-036E-BFC4-9BEC-95D2C5D8FB9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EED69AB-1303-B3FC-4130-A0D97316E043}"/>
              </a:ext>
            </a:extLst>
          </p:cNvPr>
          <p:cNvSpPr>
            <a:spLocks noGrp="1"/>
          </p:cNvSpPr>
          <p:nvPr>
            <p:ph type="sldNum" sz="quarter" idx="12"/>
          </p:nvPr>
        </p:nvSpPr>
        <p:spPr/>
        <p:txBody>
          <a:bodyPr/>
          <a:lstStyle/>
          <a:p>
            <a:fld id="{E57933BC-E11A-453A-9A49-FE91482C9FCD}" type="slidenum">
              <a:rPr lang="en-GB" smtClean="0"/>
              <a:t>‹nº›</a:t>
            </a:fld>
            <a:endParaRPr lang="en-GB"/>
          </a:p>
        </p:txBody>
      </p:sp>
    </p:spTree>
    <p:extLst>
      <p:ext uri="{BB962C8B-B14F-4D97-AF65-F5344CB8AC3E}">
        <p14:creationId xmlns:p14="http://schemas.microsoft.com/office/powerpoint/2010/main" val="1564839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66DD-B86E-A2AE-8C13-8112638DF89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2555330-3092-AA91-662F-D8C50AFE31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0993FD-8CEF-4834-096D-B286A07B62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0641813-9E64-5968-17FF-C952F4399B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516FA1-CBFD-2ED6-B92F-2F21B52291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5633E42-1759-276D-4629-DDAC5E4188DF}"/>
              </a:ext>
            </a:extLst>
          </p:cNvPr>
          <p:cNvSpPr>
            <a:spLocks noGrp="1"/>
          </p:cNvSpPr>
          <p:nvPr>
            <p:ph type="dt" sz="half" idx="10"/>
          </p:nvPr>
        </p:nvSpPr>
        <p:spPr/>
        <p:txBody>
          <a:bodyPr/>
          <a:lstStyle/>
          <a:p>
            <a:fld id="{CF394142-BB35-4B28-9EC9-6B0836B03536}" type="datetimeFigureOut">
              <a:rPr lang="en-GB" smtClean="0"/>
              <a:t>07/07/2022</a:t>
            </a:fld>
            <a:endParaRPr lang="en-GB"/>
          </a:p>
        </p:txBody>
      </p:sp>
      <p:sp>
        <p:nvSpPr>
          <p:cNvPr id="8" name="Footer Placeholder 7">
            <a:extLst>
              <a:ext uri="{FF2B5EF4-FFF2-40B4-BE49-F238E27FC236}">
                <a16:creationId xmlns:a16="http://schemas.microsoft.com/office/drawing/2014/main" id="{4D664FCC-3ECC-82B1-4B1E-CEE548326E6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196F83C-9EFB-74AF-99AD-C21B957258BA}"/>
              </a:ext>
            </a:extLst>
          </p:cNvPr>
          <p:cNvSpPr>
            <a:spLocks noGrp="1"/>
          </p:cNvSpPr>
          <p:nvPr>
            <p:ph type="sldNum" sz="quarter" idx="12"/>
          </p:nvPr>
        </p:nvSpPr>
        <p:spPr/>
        <p:txBody>
          <a:bodyPr/>
          <a:lstStyle/>
          <a:p>
            <a:fld id="{E57933BC-E11A-453A-9A49-FE91482C9FCD}" type="slidenum">
              <a:rPr lang="en-GB" smtClean="0"/>
              <a:t>‹nº›</a:t>
            </a:fld>
            <a:endParaRPr lang="en-GB"/>
          </a:p>
        </p:txBody>
      </p:sp>
    </p:spTree>
    <p:extLst>
      <p:ext uri="{BB962C8B-B14F-4D97-AF65-F5344CB8AC3E}">
        <p14:creationId xmlns:p14="http://schemas.microsoft.com/office/powerpoint/2010/main" val="211817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A6DC3-9E21-8E43-2AC2-7CC8EFC6624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B481C94-E2BD-987B-E037-9B800C54504C}"/>
              </a:ext>
            </a:extLst>
          </p:cNvPr>
          <p:cNvSpPr>
            <a:spLocks noGrp="1"/>
          </p:cNvSpPr>
          <p:nvPr>
            <p:ph type="dt" sz="half" idx="10"/>
          </p:nvPr>
        </p:nvSpPr>
        <p:spPr/>
        <p:txBody>
          <a:bodyPr/>
          <a:lstStyle/>
          <a:p>
            <a:fld id="{CF394142-BB35-4B28-9EC9-6B0836B03536}" type="datetimeFigureOut">
              <a:rPr lang="en-GB" smtClean="0"/>
              <a:t>07/07/2022</a:t>
            </a:fld>
            <a:endParaRPr lang="en-GB"/>
          </a:p>
        </p:txBody>
      </p:sp>
      <p:sp>
        <p:nvSpPr>
          <p:cNvPr id="4" name="Footer Placeholder 3">
            <a:extLst>
              <a:ext uri="{FF2B5EF4-FFF2-40B4-BE49-F238E27FC236}">
                <a16:creationId xmlns:a16="http://schemas.microsoft.com/office/drawing/2014/main" id="{4D4BD0E7-D74C-0A12-9F9D-15710A56753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04A296C-9848-F212-AAE4-51DCF8A74EEE}"/>
              </a:ext>
            </a:extLst>
          </p:cNvPr>
          <p:cNvSpPr>
            <a:spLocks noGrp="1"/>
          </p:cNvSpPr>
          <p:nvPr>
            <p:ph type="sldNum" sz="quarter" idx="12"/>
          </p:nvPr>
        </p:nvSpPr>
        <p:spPr/>
        <p:txBody>
          <a:bodyPr/>
          <a:lstStyle/>
          <a:p>
            <a:fld id="{E57933BC-E11A-453A-9A49-FE91482C9FCD}" type="slidenum">
              <a:rPr lang="en-GB" smtClean="0"/>
              <a:t>‹nº›</a:t>
            </a:fld>
            <a:endParaRPr lang="en-GB"/>
          </a:p>
        </p:txBody>
      </p:sp>
    </p:spTree>
    <p:extLst>
      <p:ext uri="{BB962C8B-B14F-4D97-AF65-F5344CB8AC3E}">
        <p14:creationId xmlns:p14="http://schemas.microsoft.com/office/powerpoint/2010/main" val="3973336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C6E6C-8B6E-3D9C-A04C-51224E7B58AE}"/>
              </a:ext>
            </a:extLst>
          </p:cNvPr>
          <p:cNvSpPr>
            <a:spLocks noGrp="1"/>
          </p:cNvSpPr>
          <p:nvPr>
            <p:ph type="dt" sz="half" idx="10"/>
          </p:nvPr>
        </p:nvSpPr>
        <p:spPr/>
        <p:txBody>
          <a:bodyPr/>
          <a:lstStyle/>
          <a:p>
            <a:fld id="{CF394142-BB35-4B28-9EC9-6B0836B03536}" type="datetimeFigureOut">
              <a:rPr lang="en-GB" smtClean="0"/>
              <a:t>07/07/2022</a:t>
            </a:fld>
            <a:endParaRPr lang="en-GB"/>
          </a:p>
        </p:txBody>
      </p:sp>
      <p:sp>
        <p:nvSpPr>
          <p:cNvPr id="3" name="Footer Placeholder 2">
            <a:extLst>
              <a:ext uri="{FF2B5EF4-FFF2-40B4-BE49-F238E27FC236}">
                <a16:creationId xmlns:a16="http://schemas.microsoft.com/office/drawing/2014/main" id="{E6EE0D8B-4AA6-46E0-B2C4-F5C352346B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B9B57BE-F45B-2F24-05FC-5C444CD8B907}"/>
              </a:ext>
            </a:extLst>
          </p:cNvPr>
          <p:cNvSpPr>
            <a:spLocks noGrp="1"/>
          </p:cNvSpPr>
          <p:nvPr>
            <p:ph type="sldNum" sz="quarter" idx="12"/>
          </p:nvPr>
        </p:nvSpPr>
        <p:spPr/>
        <p:txBody>
          <a:bodyPr/>
          <a:lstStyle/>
          <a:p>
            <a:fld id="{E57933BC-E11A-453A-9A49-FE91482C9FCD}" type="slidenum">
              <a:rPr lang="en-GB" smtClean="0"/>
              <a:t>‹nº›</a:t>
            </a:fld>
            <a:endParaRPr lang="en-GB"/>
          </a:p>
        </p:txBody>
      </p:sp>
    </p:spTree>
    <p:extLst>
      <p:ext uri="{BB962C8B-B14F-4D97-AF65-F5344CB8AC3E}">
        <p14:creationId xmlns:p14="http://schemas.microsoft.com/office/powerpoint/2010/main" val="1440620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B95E-A92F-B1C9-C4F5-069B3A07C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332C75B-7323-E3A2-5B3A-73E38585E9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A2B66C9-6F25-A4B8-B8AE-BEC64190E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0BE7C7-0028-B662-24A0-CB142907F2EF}"/>
              </a:ext>
            </a:extLst>
          </p:cNvPr>
          <p:cNvSpPr>
            <a:spLocks noGrp="1"/>
          </p:cNvSpPr>
          <p:nvPr>
            <p:ph type="dt" sz="half" idx="10"/>
          </p:nvPr>
        </p:nvSpPr>
        <p:spPr/>
        <p:txBody>
          <a:bodyPr/>
          <a:lstStyle/>
          <a:p>
            <a:fld id="{CF394142-BB35-4B28-9EC9-6B0836B03536}" type="datetimeFigureOut">
              <a:rPr lang="en-GB" smtClean="0"/>
              <a:t>07/07/2022</a:t>
            </a:fld>
            <a:endParaRPr lang="en-GB"/>
          </a:p>
        </p:txBody>
      </p:sp>
      <p:sp>
        <p:nvSpPr>
          <p:cNvPr id="6" name="Footer Placeholder 5">
            <a:extLst>
              <a:ext uri="{FF2B5EF4-FFF2-40B4-BE49-F238E27FC236}">
                <a16:creationId xmlns:a16="http://schemas.microsoft.com/office/drawing/2014/main" id="{14AAC7F4-41E7-BCF7-D736-461A503237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ECDCE1-2731-AFDF-1344-1EE9A63EB782}"/>
              </a:ext>
            </a:extLst>
          </p:cNvPr>
          <p:cNvSpPr>
            <a:spLocks noGrp="1"/>
          </p:cNvSpPr>
          <p:nvPr>
            <p:ph type="sldNum" sz="quarter" idx="12"/>
          </p:nvPr>
        </p:nvSpPr>
        <p:spPr/>
        <p:txBody>
          <a:bodyPr/>
          <a:lstStyle/>
          <a:p>
            <a:fld id="{E57933BC-E11A-453A-9A49-FE91482C9FCD}" type="slidenum">
              <a:rPr lang="en-GB" smtClean="0"/>
              <a:t>‹nº›</a:t>
            </a:fld>
            <a:endParaRPr lang="en-GB"/>
          </a:p>
        </p:txBody>
      </p:sp>
    </p:spTree>
    <p:extLst>
      <p:ext uri="{BB962C8B-B14F-4D97-AF65-F5344CB8AC3E}">
        <p14:creationId xmlns:p14="http://schemas.microsoft.com/office/powerpoint/2010/main" val="326899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60D4-825A-7F64-B9A8-6B5D4A2DC0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D7F4BBB-E8A8-18AA-FB6A-8BF2DDEEA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B22B765-A5E3-B4E9-C46B-43E75D37B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CDA60E-7029-5703-74AB-C55CDA93406B}"/>
              </a:ext>
            </a:extLst>
          </p:cNvPr>
          <p:cNvSpPr>
            <a:spLocks noGrp="1"/>
          </p:cNvSpPr>
          <p:nvPr>
            <p:ph type="dt" sz="half" idx="10"/>
          </p:nvPr>
        </p:nvSpPr>
        <p:spPr/>
        <p:txBody>
          <a:bodyPr/>
          <a:lstStyle/>
          <a:p>
            <a:fld id="{CF394142-BB35-4B28-9EC9-6B0836B03536}" type="datetimeFigureOut">
              <a:rPr lang="en-GB" smtClean="0"/>
              <a:t>07/07/2022</a:t>
            </a:fld>
            <a:endParaRPr lang="en-GB"/>
          </a:p>
        </p:txBody>
      </p:sp>
      <p:sp>
        <p:nvSpPr>
          <p:cNvPr id="6" name="Footer Placeholder 5">
            <a:extLst>
              <a:ext uri="{FF2B5EF4-FFF2-40B4-BE49-F238E27FC236}">
                <a16:creationId xmlns:a16="http://schemas.microsoft.com/office/drawing/2014/main" id="{2D3B24F2-61DF-28BC-17A7-E54139CACD8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F1F1F1-D0B9-6B46-9FD5-8F9223DEAAC4}"/>
              </a:ext>
            </a:extLst>
          </p:cNvPr>
          <p:cNvSpPr>
            <a:spLocks noGrp="1"/>
          </p:cNvSpPr>
          <p:nvPr>
            <p:ph type="sldNum" sz="quarter" idx="12"/>
          </p:nvPr>
        </p:nvSpPr>
        <p:spPr/>
        <p:txBody>
          <a:bodyPr/>
          <a:lstStyle/>
          <a:p>
            <a:fld id="{E57933BC-E11A-453A-9A49-FE91482C9FCD}" type="slidenum">
              <a:rPr lang="en-GB" smtClean="0"/>
              <a:t>‹nº›</a:t>
            </a:fld>
            <a:endParaRPr lang="en-GB"/>
          </a:p>
        </p:txBody>
      </p:sp>
    </p:spTree>
    <p:extLst>
      <p:ext uri="{BB962C8B-B14F-4D97-AF65-F5344CB8AC3E}">
        <p14:creationId xmlns:p14="http://schemas.microsoft.com/office/powerpoint/2010/main" val="1521911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EED954-1593-37F8-7353-FE7F04893A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B007190-EEF4-3DCE-64A9-6EAAD105AB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782843-D420-9396-CB40-FC034D8B0C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394142-BB35-4B28-9EC9-6B0836B03536}" type="datetimeFigureOut">
              <a:rPr lang="en-GB" smtClean="0"/>
              <a:t>07/07/2022</a:t>
            </a:fld>
            <a:endParaRPr lang="en-GB"/>
          </a:p>
        </p:txBody>
      </p:sp>
      <p:sp>
        <p:nvSpPr>
          <p:cNvPr id="5" name="Footer Placeholder 4">
            <a:extLst>
              <a:ext uri="{FF2B5EF4-FFF2-40B4-BE49-F238E27FC236}">
                <a16:creationId xmlns:a16="http://schemas.microsoft.com/office/drawing/2014/main" id="{FAF8DDAA-23BC-3553-3BAD-A7EF2CF903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2B6662D-145C-52AF-E882-587A524EFC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933BC-E11A-453A-9A49-FE91482C9FCD}" type="slidenum">
              <a:rPr lang="en-GB" smtClean="0"/>
              <a:t>‹nº›</a:t>
            </a:fld>
            <a:endParaRPr lang="en-GB"/>
          </a:p>
        </p:txBody>
      </p:sp>
    </p:spTree>
    <p:extLst>
      <p:ext uri="{BB962C8B-B14F-4D97-AF65-F5344CB8AC3E}">
        <p14:creationId xmlns:p14="http://schemas.microsoft.com/office/powerpoint/2010/main" val="4038860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doi.org/10.1155/2020/2024160"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jpeg"/><Relationship Id="rId7" Type="http://schemas.openxmlformats.org/officeDocument/2006/relationships/diagramData" Target="../diagrams/data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jpeg"/><Relationship Id="rId11" Type="http://schemas.microsoft.com/office/2007/relationships/diagramDrawing" Target="../diagrams/drawing1.xml"/><Relationship Id="rId5" Type="http://schemas.openxmlformats.org/officeDocument/2006/relationships/image" Target="../media/image6.jpeg"/><Relationship Id="rId10" Type="http://schemas.openxmlformats.org/officeDocument/2006/relationships/diagramColors" Target="../diagrams/colors1.xml"/><Relationship Id="rId4" Type="http://schemas.openxmlformats.org/officeDocument/2006/relationships/image" Target="../media/image4.png"/><Relationship Id="rId9"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cotland's Digital Skills Academy - Training &amp; hiring tech talent -  CodeClan Edinburgh, Glasgow &amp; Remote">
            <a:extLst>
              <a:ext uri="{FF2B5EF4-FFF2-40B4-BE49-F238E27FC236}">
                <a16:creationId xmlns:a16="http://schemas.microsoft.com/office/drawing/2014/main" id="{2B4F7CDE-6592-85B8-DDC4-48AD5D0E63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30931" y="2893357"/>
            <a:ext cx="4173994" cy="14112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9">
            <a:extLst>
              <a:ext uri="{FF2B5EF4-FFF2-40B4-BE49-F238E27FC236}">
                <a16:creationId xmlns:a16="http://schemas.microsoft.com/office/drawing/2014/main" id="{3182BF50-777B-433C-420E-B2E14C2C18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1464" y="5875569"/>
            <a:ext cx="8352928" cy="11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a:extLst>
              <a:ext uri="{FF2B5EF4-FFF2-40B4-BE49-F238E27FC236}">
                <a16:creationId xmlns:a16="http://schemas.microsoft.com/office/drawing/2014/main" id="{5105CF76-D160-3E0D-9E5E-C95C1D77CBC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1738051" y="394423"/>
            <a:ext cx="8352928" cy="11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6624B5E7-0B7C-3BB6-0312-07953E157536}"/>
              </a:ext>
            </a:extLst>
          </p:cNvPr>
          <p:cNvSpPr txBox="1"/>
          <p:nvPr/>
        </p:nvSpPr>
        <p:spPr>
          <a:xfrm>
            <a:off x="2225615" y="25367"/>
            <a:ext cx="7392414" cy="171907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i="0" kern="1200" dirty="0">
                <a:solidFill>
                  <a:schemeClr val="tx1"/>
                </a:solidFill>
                <a:effectLst/>
                <a:latin typeface="+mj-lt"/>
                <a:ea typeface="+mj-ea"/>
                <a:cs typeface="+mj-cs"/>
              </a:rPr>
              <a:t>Ethics &amp; communication project introduction</a:t>
            </a:r>
          </a:p>
        </p:txBody>
      </p:sp>
      <p:sp>
        <p:nvSpPr>
          <p:cNvPr id="10" name="TextBox 9">
            <a:extLst>
              <a:ext uri="{FF2B5EF4-FFF2-40B4-BE49-F238E27FC236}">
                <a16:creationId xmlns:a16="http://schemas.microsoft.com/office/drawing/2014/main" id="{80C0C8AE-CC6F-802D-D131-528D78A14895}"/>
              </a:ext>
            </a:extLst>
          </p:cNvPr>
          <p:cNvSpPr txBox="1"/>
          <p:nvPr/>
        </p:nvSpPr>
        <p:spPr>
          <a:xfrm>
            <a:off x="2225615" y="4406926"/>
            <a:ext cx="7392414" cy="912915"/>
          </a:xfrm>
          <a:prstGeom prst="rect">
            <a:avLst/>
          </a:prstGeom>
        </p:spPr>
        <p:txBody>
          <a:bodyPr vert="horz" lIns="91440" tIns="45720" rIns="91440" bIns="45720" rtlCol="0" anchor="t">
            <a:normAutofit fontScale="62500" lnSpcReduction="20000"/>
          </a:bodyPr>
          <a:lstStyle/>
          <a:p>
            <a:pPr algn="ctr">
              <a:lnSpc>
                <a:spcPct val="90000"/>
              </a:lnSpc>
              <a:spcAft>
                <a:spcPts val="600"/>
              </a:spcAft>
            </a:pPr>
            <a:r>
              <a:rPr lang="en-US" sz="4600" b="1" dirty="0">
                <a:solidFill>
                  <a:schemeClr val="accent5"/>
                </a:solidFill>
              </a:rPr>
              <a:t>Data Analysis course</a:t>
            </a:r>
          </a:p>
          <a:p>
            <a:pPr algn="ctr">
              <a:lnSpc>
                <a:spcPct val="90000"/>
              </a:lnSpc>
              <a:spcAft>
                <a:spcPts val="600"/>
              </a:spcAft>
            </a:pPr>
            <a:r>
              <a:rPr lang="en-US" sz="4600" b="1" dirty="0">
                <a:solidFill>
                  <a:schemeClr val="accent5"/>
                </a:solidFill>
              </a:rPr>
              <a:t>DE15</a:t>
            </a:r>
          </a:p>
          <a:p>
            <a:pPr>
              <a:lnSpc>
                <a:spcPct val="90000"/>
              </a:lnSpc>
              <a:spcAft>
                <a:spcPts val="600"/>
              </a:spcAft>
            </a:pPr>
            <a:endParaRPr lang="en-US" sz="1700" dirty="0"/>
          </a:p>
        </p:txBody>
      </p:sp>
      <p:sp>
        <p:nvSpPr>
          <p:cNvPr id="11" name="TextBox 10">
            <a:extLst>
              <a:ext uri="{FF2B5EF4-FFF2-40B4-BE49-F238E27FC236}">
                <a16:creationId xmlns:a16="http://schemas.microsoft.com/office/drawing/2014/main" id="{899AD7E2-F3C9-E029-A476-FCC0A7279586}"/>
              </a:ext>
            </a:extLst>
          </p:cNvPr>
          <p:cNvSpPr txBox="1"/>
          <p:nvPr/>
        </p:nvSpPr>
        <p:spPr>
          <a:xfrm>
            <a:off x="2225614" y="5348539"/>
            <a:ext cx="7392413" cy="424732"/>
          </a:xfrm>
          <a:prstGeom prst="rect">
            <a:avLst/>
          </a:prstGeom>
          <a:noFill/>
        </p:spPr>
        <p:txBody>
          <a:bodyPr wrap="square">
            <a:spAutoFit/>
          </a:bodyPr>
          <a:lstStyle/>
          <a:p>
            <a:pPr algn="ctr">
              <a:lnSpc>
                <a:spcPct val="90000"/>
              </a:lnSpc>
              <a:spcAft>
                <a:spcPts val="600"/>
              </a:spcAft>
            </a:pPr>
            <a:r>
              <a:rPr lang="en-US" sz="2400" dirty="0"/>
              <a:t>João Neto</a:t>
            </a:r>
          </a:p>
        </p:txBody>
      </p:sp>
      <p:sp>
        <p:nvSpPr>
          <p:cNvPr id="12" name="TextBox 11">
            <a:extLst>
              <a:ext uri="{FF2B5EF4-FFF2-40B4-BE49-F238E27FC236}">
                <a16:creationId xmlns:a16="http://schemas.microsoft.com/office/drawing/2014/main" id="{47436BF2-7F3F-83C1-2676-BF93B255BB32}"/>
              </a:ext>
            </a:extLst>
          </p:cNvPr>
          <p:cNvSpPr txBox="1"/>
          <p:nvPr/>
        </p:nvSpPr>
        <p:spPr>
          <a:xfrm>
            <a:off x="2225614" y="1930835"/>
            <a:ext cx="7392414" cy="369332"/>
          </a:xfrm>
          <a:prstGeom prst="rect">
            <a:avLst/>
          </a:prstGeom>
          <a:noFill/>
        </p:spPr>
        <p:txBody>
          <a:bodyPr wrap="square">
            <a:spAutoFit/>
          </a:bodyPr>
          <a:lstStyle/>
          <a:p>
            <a:pPr algn="ctr"/>
            <a:r>
              <a:rPr lang="en-US" b="1" i="0" dirty="0">
                <a:solidFill>
                  <a:srgbClr val="333333"/>
                </a:solidFill>
                <a:effectLst/>
                <a:latin typeface="Helvetica Neue"/>
              </a:rPr>
              <a:t>How can data science be used for the good of society?</a:t>
            </a:r>
          </a:p>
        </p:txBody>
      </p:sp>
    </p:spTree>
    <p:extLst>
      <p:ext uri="{BB962C8B-B14F-4D97-AF65-F5344CB8AC3E}">
        <p14:creationId xmlns:p14="http://schemas.microsoft.com/office/powerpoint/2010/main" val="210505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Quadro de Cortiça 60x90cm 1 un - Amorim Cork | Continente">
            <a:extLst>
              <a:ext uri="{FF2B5EF4-FFF2-40B4-BE49-F238E27FC236}">
                <a16:creationId xmlns:a16="http://schemas.microsoft.com/office/drawing/2014/main" id="{F87AD9DE-A894-F4CB-3C8A-35BB50BD3B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89" t="18810" r="2667" b="18498"/>
          <a:stretch/>
        </p:blipFill>
        <p:spPr bwMode="auto">
          <a:xfrm>
            <a:off x="360473" y="724786"/>
            <a:ext cx="11145864" cy="570214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Scotland's Digital Skills Academy - Training &amp; hiring tech talent -  CodeClan Edinburgh, Glasgow &amp; Remote">
            <a:extLst>
              <a:ext uri="{FF2B5EF4-FFF2-40B4-BE49-F238E27FC236}">
                <a16:creationId xmlns:a16="http://schemas.microsoft.com/office/drawing/2014/main" id="{5CB49FA8-4EEC-E3A2-B3C2-D92CADC1B79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607039" y="43457"/>
            <a:ext cx="1515427" cy="51238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F11AFFC-D4C5-A92E-8581-A3D07ED58FB8}"/>
              </a:ext>
            </a:extLst>
          </p:cNvPr>
          <p:cNvSpPr txBox="1"/>
          <p:nvPr/>
        </p:nvSpPr>
        <p:spPr>
          <a:xfrm>
            <a:off x="3077642" y="156555"/>
            <a:ext cx="5911144" cy="369332"/>
          </a:xfrm>
          <a:prstGeom prst="rect">
            <a:avLst/>
          </a:prstGeom>
          <a:noFill/>
        </p:spPr>
        <p:txBody>
          <a:bodyPr wrap="square">
            <a:spAutoFit/>
          </a:bodyPr>
          <a:lstStyle/>
          <a:p>
            <a:pPr algn="l"/>
            <a:r>
              <a:rPr lang="en-US" i="0" dirty="0">
                <a:solidFill>
                  <a:schemeClr val="bg1">
                    <a:lumMod val="65000"/>
                  </a:schemeClr>
                </a:solidFill>
                <a:effectLst/>
                <a:latin typeface="Helvetica Neue"/>
              </a:rPr>
              <a:t>How can data science be used for the good of society?</a:t>
            </a:r>
          </a:p>
        </p:txBody>
      </p:sp>
      <p:pic>
        <p:nvPicPr>
          <p:cNvPr id="18" name="Picture 9">
            <a:extLst>
              <a:ext uri="{FF2B5EF4-FFF2-40B4-BE49-F238E27FC236}">
                <a16:creationId xmlns:a16="http://schemas.microsoft.com/office/drawing/2014/main" id="{0BCE07CF-85F8-E6A4-8840-DF6C9989D47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56750" y="604906"/>
            <a:ext cx="8352928" cy="11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tângulo 22">
            <a:extLst>
              <a:ext uri="{FF2B5EF4-FFF2-40B4-BE49-F238E27FC236}">
                <a16:creationId xmlns:a16="http://schemas.microsoft.com/office/drawing/2014/main" id="{8B2EE8C6-EA7F-C1EE-65B5-276A9D4EB5B1}"/>
              </a:ext>
            </a:extLst>
          </p:cNvPr>
          <p:cNvSpPr/>
          <p:nvPr/>
        </p:nvSpPr>
        <p:spPr>
          <a:xfrm>
            <a:off x="1299240" y="1462330"/>
            <a:ext cx="1713926" cy="3013876"/>
          </a:xfrm>
          <a:prstGeom prst="rect">
            <a:avLst/>
          </a:prstGeom>
          <a:solidFill>
            <a:schemeClr val="accent5">
              <a:lumMod val="60000"/>
              <a:lumOff val="40000"/>
            </a:schemeClr>
          </a:solidFill>
          <a:ln w="12700">
            <a:noFill/>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t"/>
          <a:lstStyle/>
          <a:p>
            <a:pPr algn="just"/>
            <a:endParaRPr lang="pt-PT" sz="1200" b="1" dirty="0">
              <a:latin typeface="Calibri" panose="020F0502020204030204" pitchFamily="34" charset="0"/>
              <a:cs typeface="Calibri" panose="020F0502020204030204" pitchFamily="34" charset="0"/>
            </a:endParaRPr>
          </a:p>
          <a:p>
            <a:pPr algn="ctr">
              <a:lnSpc>
                <a:spcPct val="150000"/>
              </a:lnSpc>
            </a:pPr>
            <a:r>
              <a:rPr lang="en-US" b="1" i="0" dirty="0">
                <a:solidFill>
                  <a:srgbClr val="292929"/>
                </a:solidFill>
                <a:effectLst/>
                <a:latin typeface="sohne"/>
              </a:rPr>
              <a:t>Driving Innovation to Help the Environment</a:t>
            </a:r>
            <a:endParaRPr lang="pt-PT" b="1" dirty="0">
              <a:latin typeface="Calibri" panose="020F0502020204030204" pitchFamily="34" charset="0"/>
              <a:cs typeface="Calibri" panose="020F0502020204030204" pitchFamily="34" charset="0"/>
            </a:endParaRPr>
          </a:p>
        </p:txBody>
      </p:sp>
      <p:pic>
        <p:nvPicPr>
          <p:cNvPr id="24" name="Imagem 23">
            <a:extLst>
              <a:ext uri="{FF2B5EF4-FFF2-40B4-BE49-F238E27FC236}">
                <a16:creationId xmlns:a16="http://schemas.microsoft.com/office/drawing/2014/main" id="{125E152D-8119-4FC9-3A6B-70907DE9FB2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0145" y="1204495"/>
            <a:ext cx="678088" cy="636678"/>
          </a:xfrm>
          <a:prstGeom prst="rect">
            <a:avLst/>
          </a:prstGeom>
        </p:spPr>
      </p:pic>
      <p:sp>
        <p:nvSpPr>
          <p:cNvPr id="25" name="Retângulo 24">
            <a:extLst>
              <a:ext uri="{FF2B5EF4-FFF2-40B4-BE49-F238E27FC236}">
                <a16:creationId xmlns:a16="http://schemas.microsoft.com/office/drawing/2014/main" id="{A0F8EB33-F50C-44F7-0FDF-E62BFC3577B9}"/>
              </a:ext>
            </a:extLst>
          </p:cNvPr>
          <p:cNvSpPr/>
          <p:nvPr/>
        </p:nvSpPr>
        <p:spPr>
          <a:xfrm rot="21207956">
            <a:off x="5369858" y="2505990"/>
            <a:ext cx="1713926" cy="2718221"/>
          </a:xfrm>
          <a:prstGeom prst="rect">
            <a:avLst/>
          </a:prstGeom>
          <a:solidFill>
            <a:schemeClr val="accent4"/>
          </a:solidFill>
          <a:ln w="12700">
            <a:noFill/>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t"/>
          <a:lstStyle/>
          <a:p>
            <a:pPr algn="just"/>
            <a:endParaRPr lang="pt-PT" sz="1200" b="1" dirty="0">
              <a:latin typeface="Calibri" panose="020F0502020204030204" pitchFamily="34" charset="0"/>
              <a:cs typeface="Calibri" panose="020F0502020204030204" pitchFamily="34" charset="0"/>
            </a:endParaRPr>
          </a:p>
          <a:p>
            <a:pPr algn="ctr">
              <a:lnSpc>
                <a:spcPct val="150000"/>
              </a:lnSpc>
            </a:pPr>
            <a:r>
              <a:rPr lang="en-US" b="1" i="0" dirty="0">
                <a:effectLst/>
                <a:latin typeface="Gotham Rounded SSm A"/>
              </a:rPr>
              <a:t>Help the energy industry</a:t>
            </a:r>
            <a:endParaRPr lang="pt-PT" b="1" dirty="0">
              <a:latin typeface="Calibri" panose="020F0502020204030204" pitchFamily="34" charset="0"/>
              <a:cs typeface="Calibri" panose="020F0502020204030204" pitchFamily="34" charset="0"/>
            </a:endParaRPr>
          </a:p>
        </p:txBody>
      </p:sp>
      <p:pic>
        <p:nvPicPr>
          <p:cNvPr id="26" name="Imagem 25">
            <a:extLst>
              <a:ext uri="{FF2B5EF4-FFF2-40B4-BE49-F238E27FC236}">
                <a16:creationId xmlns:a16="http://schemas.microsoft.com/office/drawing/2014/main" id="{58CA22CF-95D3-DEF5-512A-4E4CE00CC06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207956">
            <a:off x="5756955" y="2249515"/>
            <a:ext cx="678088" cy="636678"/>
          </a:xfrm>
          <a:prstGeom prst="rect">
            <a:avLst/>
          </a:prstGeom>
        </p:spPr>
      </p:pic>
      <p:sp>
        <p:nvSpPr>
          <p:cNvPr id="27" name="Retângulo 26">
            <a:extLst>
              <a:ext uri="{FF2B5EF4-FFF2-40B4-BE49-F238E27FC236}">
                <a16:creationId xmlns:a16="http://schemas.microsoft.com/office/drawing/2014/main" id="{0A12DFC1-1872-A23A-D545-90CF878DC1B0}"/>
              </a:ext>
            </a:extLst>
          </p:cNvPr>
          <p:cNvSpPr/>
          <p:nvPr/>
        </p:nvSpPr>
        <p:spPr>
          <a:xfrm rot="290656">
            <a:off x="3635653" y="1650956"/>
            <a:ext cx="1181195" cy="1570640"/>
          </a:xfrm>
          <a:prstGeom prst="rect">
            <a:avLst/>
          </a:prstGeom>
          <a:solidFill>
            <a:schemeClr val="accent3">
              <a:lumMod val="40000"/>
              <a:lumOff val="60000"/>
            </a:schemeClr>
          </a:solidFill>
          <a:ln w="12700">
            <a:noFill/>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t"/>
          <a:lstStyle/>
          <a:p>
            <a:pPr algn="just"/>
            <a:endParaRPr lang="pt-PT" sz="1200" b="1" dirty="0">
              <a:latin typeface="Calibri" panose="020F0502020204030204" pitchFamily="34" charset="0"/>
              <a:cs typeface="Calibri" panose="020F0502020204030204" pitchFamily="34" charset="0"/>
            </a:endParaRPr>
          </a:p>
          <a:p>
            <a:pPr algn="ctr">
              <a:lnSpc>
                <a:spcPct val="150000"/>
              </a:lnSpc>
            </a:pPr>
            <a:r>
              <a:rPr lang="en-US" b="1" i="0" dirty="0">
                <a:effectLst/>
                <a:latin typeface="Gotham Rounded SSm A"/>
              </a:rPr>
              <a:t>Security</a:t>
            </a:r>
            <a:endParaRPr lang="pt-PT" b="1" dirty="0">
              <a:latin typeface="Calibri" panose="020F0502020204030204" pitchFamily="34" charset="0"/>
              <a:cs typeface="Calibri" panose="020F0502020204030204" pitchFamily="34" charset="0"/>
            </a:endParaRPr>
          </a:p>
        </p:txBody>
      </p:sp>
      <p:pic>
        <p:nvPicPr>
          <p:cNvPr id="28" name="Imagem 27">
            <a:extLst>
              <a:ext uri="{FF2B5EF4-FFF2-40B4-BE49-F238E27FC236}">
                <a16:creationId xmlns:a16="http://schemas.microsoft.com/office/drawing/2014/main" id="{77855551-43AF-AC0B-7904-325E5D7F6D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90656">
            <a:off x="3876612" y="1414796"/>
            <a:ext cx="678088" cy="636678"/>
          </a:xfrm>
          <a:prstGeom prst="rect">
            <a:avLst/>
          </a:prstGeom>
        </p:spPr>
      </p:pic>
      <p:sp>
        <p:nvSpPr>
          <p:cNvPr id="34" name="Retângulo 33">
            <a:extLst>
              <a:ext uri="{FF2B5EF4-FFF2-40B4-BE49-F238E27FC236}">
                <a16:creationId xmlns:a16="http://schemas.microsoft.com/office/drawing/2014/main" id="{F5423907-351E-50FF-FD02-CF7ECBF9FA49}"/>
              </a:ext>
            </a:extLst>
          </p:cNvPr>
          <p:cNvSpPr/>
          <p:nvPr/>
        </p:nvSpPr>
        <p:spPr>
          <a:xfrm rot="309366">
            <a:off x="9039691" y="2149512"/>
            <a:ext cx="1713926" cy="2164723"/>
          </a:xfrm>
          <a:prstGeom prst="rect">
            <a:avLst/>
          </a:prstGeom>
          <a:solidFill>
            <a:srgbClr val="E6C474"/>
          </a:solidFill>
          <a:ln w="12700">
            <a:noFill/>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t"/>
          <a:lstStyle/>
          <a:p>
            <a:pPr algn="just"/>
            <a:endParaRPr lang="pt-PT" sz="1200" b="1" dirty="0">
              <a:latin typeface="Calibri" panose="020F0502020204030204" pitchFamily="34" charset="0"/>
              <a:cs typeface="Calibri" panose="020F0502020204030204" pitchFamily="34" charset="0"/>
            </a:endParaRPr>
          </a:p>
          <a:p>
            <a:pPr algn="ctr">
              <a:lnSpc>
                <a:spcPct val="150000"/>
              </a:lnSpc>
            </a:pPr>
            <a:r>
              <a:rPr lang="en-US" b="1" i="0" dirty="0">
                <a:effectLst/>
                <a:latin typeface="Gotham Rounded SSm A"/>
              </a:rPr>
              <a:t>Assist learning</a:t>
            </a:r>
            <a:endParaRPr lang="pt-PT" b="1" dirty="0">
              <a:latin typeface="Calibri" panose="020F0502020204030204" pitchFamily="34" charset="0"/>
              <a:cs typeface="Calibri" panose="020F0502020204030204" pitchFamily="34" charset="0"/>
            </a:endParaRPr>
          </a:p>
        </p:txBody>
      </p:sp>
      <p:pic>
        <p:nvPicPr>
          <p:cNvPr id="35" name="Imagem 34">
            <a:extLst>
              <a:ext uri="{FF2B5EF4-FFF2-40B4-BE49-F238E27FC236}">
                <a16:creationId xmlns:a16="http://schemas.microsoft.com/office/drawing/2014/main" id="{47A6E24F-A087-060B-72CC-679A7B436D5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14213" y="1931177"/>
            <a:ext cx="678088" cy="636678"/>
          </a:xfrm>
          <a:prstGeom prst="rect">
            <a:avLst/>
          </a:prstGeom>
        </p:spPr>
      </p:pic>
      <p:sp>
        <p:nvSpPr>
          <p:cNvPr id="39" name="Retângulo 38">
            <a:extLst>
              <a:ext uri="{FF2B5EF4-FFF2-40B4-BE49-F238E27FC236}">
                <a16:creationId xmlns:a16="http://schemas.microsoft.com/office/drawing/2014/main" id="{34E0DE29-BE17-5BED-C830-A4BD66EDE123}"/>
              </a:ext>
            </a:extLst>
          </p:cNvPr>
          <p:cNvSpPr/>
          <p:nvPr/>
        </p:nvSpPr>
        <p:spPr>
          <a:xfrm>
            <a:off x="7512651" y="1599049"/>
            <a:ext cx="1249662" cy="1778141"/>
          </a:xfrm>
          <a:prstGeom prst="rect">
            <a:avLst/>
          </a:prstGeom>
          <a:solidFill>
            <a:schemeClr val="accent6">
              <a:lumMod val="60000"/>
              <a:lumOff val="40000"/>
            </a:schemeClr>
          </a:solidFill>
          <a:ln w="12700">
            <a:noFill/>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t"/>
          <a:lstStyle/>
          <a:p>
            <a:pPr algn="just"/>
            <a:endParaRPr lang="pt-PT" sz="1200" b="1" dirty="0">
              <a:latin typeface="Calibri" panose="020F0502020204030204" pitchFamily="34" charset="0"/>
              <a:cs typeface="Calibri" panose="020F0502020204030204" pitchFamily="34" charset="0"/>
            </a:endParaRPr>
          </a:p>
          <a:p>
            <a:pPr algn="ctr">
              <a:lnSpc>
                <a:spcPct val="150000"/>
              </a:lnSpc>
            </a:pPr>
            <a:r>
              <a:rPr lang="en-US" b="1" i="0" dirty="0">
                <a:effectLst/>
                <a:latin typeface="Gotham Rounded SSm A"/>
              </a:rPr>
              <a:t>Healthcare</a:t>
            </a:r>
            <a:endParaRPr lang="pt-PT" b="1" dirty="0">
              <a:latin typeface="Calibri" panose="020F0502020204030204" pitchFamily="34" charset="0"/>
              <a:cs typeface="Calibri" panose="020F0502020204030204" pitchFamily="34" charset="0"/>
            </a:endParaRPr>
          </a:p>
        </p:txBody>
      </p:sp>
      <p:pic>
        <p:nvPicPr>
          <p:cNvPr id="40" name="Imagem 39">
            <a:extLst>
              <a:ext uri="{FF2B5EF4-FFF2-40B4-BE49-F238E27FC236}">
                <a16:creationId xmlns:a16="http://schemas.microsoft.com/office/drawing/2014/main" id="{B67B7EAC-4705-176C-4C28-F598D1F96E7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62493" y="1360369"/>
            <a:ext cx="678088" cy="636678"/>
          </a:xfrm>
          <a:prstGeom prst="rect">
            <a:avLst/>
          </a:prstGeom>
        </p:spPr>
      </p:pic>
    </p:spTree>
    <p:extLst>
      <p:ext uri="{BB962C8B-B14F-4D97-AF65-F5344CB8AC3E}">
        <p14:creationId xmlns:p14="http://schemas.microsoft.com/office/powerpoint/2010/main" val="1142483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Scotland's Digital Skills Academy - Training &amp; hiring tech talent -  CodeClan Edinburgh, Glasgow &amp; Remote">
            <a:extLst>
              <a:ext uri="{FF2B5EF4-FFF2-40B4-BE49-F238E27FC236}">
                <a16:creationId xmlns:a16="http://schemas.microsoft.com/office/drawing/2014/main" id="{5CB49FA8-4EEC-E3A2-B3C2-D92CADC1B7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07039" y="43457"/>
            <a:ext cx="1515427" cy="51238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F11AFFC-D4C5-A92E-8581-A3D07ED58FB8}"/>
              </a:ext>
            </a:extLst>
          </p:cNvPr>
          <p:cNvSpPr txBox="1"/>
          <p:nvPr/>
        </p:nvSpPr>
        <p:spPr>
          <a:xfrm>
            <a:off x="3077642" y="156555"/>
            <a:ext cx="5911144" cy="369332"/>
          </a:xfrm>
          <a:prstGeom prst="rect">
            <a:avLst/>
          </a:prstGeom>
          <a:noFill/>
        </p:spPr>
        <p:txBody>
          <a:bodyPr wrap="square">
            <a:spAutoFit/>
          </a:bodyPr>
          <a:lstStyle/>
          <a:p>
            <a:pPr algn="l"/>
            <a:r>
              <a:rPr lang="en-US" i="0" dirty="0">
                <a:solidFill>
                  <a:schemeClr val="bg1">
                    <a:lumMod val="65000"/>
                  </a:schemeClr>
                </a:solidFill>
                <a:effectLst/>
                <a:latin typeface="Helvetica Neue"/>
              </a:rPr>
              <a:t>How can data science be used for the good of society?</a:t>
            </a:r>
          </a:p>
        </p:txBody>
      </p:sp>
      <p:pic>
        <p:nvPicPr>
          <p:cNvPr id="18" name="Picture 9">
            <a:extLst>
              <a:ext uri="{FF2B5EF4-FFF2-40B4-BE49-F238E27FC236}">
                <a16:creationId xmlns:a16="http://schemas.microsoft.com/office/drawing/2014/main" id="{0BCE07CF-85F8-E6A4-8840-DF6C9989D47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6750" y="604906"/>
            <a:ext cx="8352928" cy="11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tângulo 8">
            <a:extLst>
              <a:ext uri="{FF2B5EF4-FFF2-40B4-BE49-F238E27FC236}">
                <a16:creationId xmlns:a16="http://schemas.microsoft.com/office/drawing/2014/main" id="{B430A70F-2EBC-6725-B572-06B45AFC49BD}"/>
              </a:ext>
            </a:extLst>
          </p:cNvPr>
          <p:cNvSpPr/>
          <p:nvPr/>
        </p:nvSpPr>
        <p:spPr>
          <a:xfrm rot="587791">
            <a:off x="375212" y="711915"/>
            <a:ext cx="1181195" cy="1570640"/>
          </a:xfrm>
          <a:prstGeom prst="rect">
            <a:avLst/>
          </a:prstGeom>
          <a:solidFill>
            <a:schemeClr val="accent3">
              <a:lumMod val="40000"/>
              <a:lumOff val="60000"/>
            </a:schemeClr>
          </a:solidFill>
          <a:ln w="12700">
            <a:noFill/>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t"/>
          <a:lstStyle/>
          <a:p>
            <a:pPr algn="just"/>
            <a:endParaRPr lang="pt-PT" sz="1200" b="1" dirty="0">
              <a:latin typeface="Calibri" panose="020F0502020204030204" pitchFamily="34" charset="0"/>
              <a:cs typeface="Calibri" panose="020F0502020204030204" pitchFamily="34" charset="0"/>
            </a:endParaRPr>
          </a:p>
          <a:p>
            <a:pPr algn="ctr">
              <a:lnSpc>
                <a:spcPct val="150000"/>
              </a:lnSpc>
            </a:pPr>
            <a:r>
              <a:rPr lang="en-US" b="1" i="0" dirty="0">
                <a:effectLst/>
                <a:latin typeface="Gotham Rounded SSm A"/>
              </a:rPr>
              <a:t>Security</a:t>
            </a:r>
            <a:endParaRPr lang="pt-PT" b="1" dirty="0">
              <a:latin typeface="Calibri" panose="020F0502020204030204" pitchFamily="34" charset="0"/>
              <a:cs typeface="Calibri" panose="020F0502020204030204" pitchFamily="34" charset="0"/>
            </a:endParaRPr>
          </a:p>
        </p:txBody>
      </p:sp>
      <p:pic>
        <p:nvPicPr>
          <p:cNvPr id="15" name="Imagem 14">
            <a:extLst>
              <a:ext uri="{FF2B5EF4-FFF2-40B4-BE49-F238E27FC236}">
                <a16:creationId xmlns:a16="http://schemas.microsoft.com/office/drawing/2014/main" id="{97EA261D-FDE2-1B85-BD28-DA54856589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90656">
            <a:off x="343864" y="406447"/>
            <a:ext cx="678088" cy="636678"/>
          </a:xfrm>
          <a:prstGeom prst="rect">
            <a:avLst/>
          </a:prstGeom>
        </p:spPr>
      </p:pic>
      <p:sp>
        <p:nvSpPr>
          <p:cNvPr id="17" name="CaixaDeTexto 16">
            <a:extLst>
              <a:ext uri="{FF2B5EF4-FFF2-40B4-BE49-F238E27FC236}">
                <a16:creationId xmlns:a16="http://schemas.microsoft.com/office/drawing/2014/main" id="{29BC6DCB-8635-1FD3-266C-1474CC109866}"/>
              </a:ext>
            </a:extLst>
          </p:cNvPr>
          <p:cNvSpPr txBox="1"/>
          <p:nvPr/>
        </p:nvSpPr>
        <p:spPr>
          <a:xfrm>
            <a:off x="1817441" y="940564"/>
            <a:ext cx="7169285" cy="1908215"/>
          </a:xfrm>
          <a:prstGeom prst="rect">
            <a:avLst/>
          </a:prstGeom>
          <a:noFill/>
        </p:spPr>
        <p:txBody>
          <a:bodyPr wrap="square">
            <a:spAutoFit/>
          </a:bodyPr>
          <a:lstStyle/>
          <a:p>
            <a:pPr>
              <a:lnSpc>
                <a:spcPct val="150000"/>
              </a:lnSpc>
              <a:spcAft>
                <a:spcPts val="1200"/>
              </a:spcAft>
            </a:pPr>
            <a:r>
              <a:rPr lang="en-GB" sz="1600" dirty="0"/>
              <a:t>An urban police department created statistical incident analysis tools to help officers </a:t>
            </a:r>
            <a:r>
              <a:rPr lang="en-GB" sz="1600" b="1" dirty="0"/>
              <a:t>understand when and where to deploy resources in order to prevent crime</a:t>
            </a:r>
            <a:r>
              <a:rPr lang="en-GB" sz="1600" dirty="0"/>
              <a:t>. </a:t>
            </a:r>
            <a:r>
              <a:rPr lang="en-US" sz="1600" dirty="0"/>
              <a:t>The data-driven solution creates reports and dashboards to augment situational awareness for field officers.</a:t>
            </a:r>
            <a:endParaRPr lang="en-GB" sz="1600" dirty="0"/>
          </a:p>
          <a:p>
            <a:r>
              <a:rPr lang="en-GB" sz="1200" dirty="0"/>
              <a:t>Source: https://www.ibm.com/cloud/learn/data-science-introduction#toc-data-scien-xeu8dq_g</a:t>
            </a:r>
          </a:p>
        </p:txBody>
      </p:sp>
      <p:sp>
        <p:nvSpPr>
          <p:cNvPr id="8" name="Retângulo 7">
            <a:extLst>
              <a:ext uri="{FF2B5EF4-FFF2-40B4-BE49-F238E27FC236}">
                <a16:creationId xmlns:a16="http://schemas.microsoft.com/office/drawing/2014/main" id="{0EC474BB-4952-EE2D-8B2C-C808B9FD83D8}"/>
              </a:ext>
            </a:extLst>
          </p:cNvPr>
          <p:cNvSpPr/>
          <p:nvPr/>
        </p:nvSpPr>
        <p:spPr>
          <a:xfrm>
            <a:off x="422186" y="3952573"/>
            <a:ext cx="1249662" cy="1778141"/>
          </a:xfrm>
          <a:prstGeom prst="rect">
            <a:avLst/>
          </a:prstGeom>
          <a:solidFill>
            <a:schemeClr val="accent6">
              <a:lumMod val="60000"/>
              <a:lumOff val="40000"/>
            </a:schemeClr>
          </a:solidFill>
          <a:ln w="12700">
            <a:noFill/>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t"/>
          <a:lstStyle/>
          <a:p>
            <a:pPr algn="just"/>
            <a:endParaRPr lang="pt-PT" sz="1200" b="1" dirty="0">
              <a:latin typeface="Calibri" panose="020F0502020204030204" pitchFamily="34" charset="0"/>
              <a:cs typeface="Calibri" panose="020F0502020204030204" pitchFamily="34" charset="0"/>
            </a:endParaRPr>
          </a:p>
          <a:p>
            <a:pPr algn="ctr">
              <a:lnSpc>
                <a:spcPct val="150000"/>
              </a:lnSpc>
            </a:pPr>
            <a:r>
              <a:rPr lang="en-US" b="1" i="0" dirty="0">
                <a:effectLst/>
                <a:latin typeface="Gotham Rounded SSm A"/>
              </a:rPr>
              <a:t>Healthcare</a:t>
            </a:r>
            <a:endParaRPr lang="pt-PT" b="1" dirty="0">
              <a:latin typeface="Calibri" panose="020F0502020204030204" pitchFamily="34" charset="0"/>
              <a:cs typeface="Calibri" panose="020F0502020204030204" pitchFamily="34" charset="0"/>
            </a:endParaRPr>
          </a:p>
        </p:txBody>
      </p:sp>
      <p:pic>
        <p:nvPicPr>
          <p:cNvPr id="10" name="Imagem 9">
            <a:extLst>
              <a:ext uri="{FF2B5EF4-FFF2-40B4-BE49-F238E27FC236}">
                <a16:creationId xmlns:a16="http://schemas.microsoft.com/office/drawing/2014/main" id="{8E91EDDF-3A1E-4519-3743-C25C7D4664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6935" y="3848852"/>
            <a:ext cx="678088" cy="636678"/>
          </a:xfrm>
          <a:prstGeom prst="rect">
            <a:avLst/>
          </a:prstGeom>
        </p:spPr>
      </p:pic>
      <p:sp>
        <p:nvSpPr>
          <p:cNvPr id="13" name="CaixaDeTexto 12">
            <a:extLst>
              <a:ext uri="{FF2B5EF4-FFF2-40B4-BE49-F238E27FC236}">
                <a16:creationId xmlns:a16="http://schemas.microsoft.com/office/drawing/2014/main" id="{B12D14A3-7BCB-E660-B1C2-09C297059E0A}"/>
              </a:ext>
            </a:extLst>
          </p:cNvPr>
          <p:cNvSpPr txBox="1"/>
          <p:nvPr/>
        </p:nvSpPr>
        <p:spPr>
          <a:xfrm>
            <a:off x="1762763" y="3848852"/>
            <a:ext cx="3326984" cy="707886"/>
          </a:xfrm>
          <a:prstGeom prst="rect">
            <a:avLst/>
          </a:prstGeom>
          <a:noFill/>
        </p:spPr>
        <p:txBody>
          <a:bodyPr wrap="square">
            <a:spAutoFit/>
          </a:bodyPr>
          <a:lstStyle/>
          <a:p>
            <a:pPr algn="just"/>
            <a:r>
              <a:rPr lang="en-US" sz="2000" b="1" i="0" dirty="0">
                <a:solidFill>
                  <a:srgbClr val="000000"/>
                </a:solidFill>
                <a:effectLst/>
              </a:rPr>
              <a:t>Data Analytics in Mental Healthcare</a:t>
            </a:r>
          </a:p>
        </p:txBody>
      </p:sp>
      <p:sp>
        <p:nvSpPr>
          <p:cNvPr id="21" name="CaixaDeTexto 20">
            <a:extLst>
              <a:ext uri="{FF2B5EF4-FFF2-40B4-BE49-F238E27FC236}">
                <a16:creationId xmlns:a16="http://schemas.microsoft.com/office/drawing/2014/main" id="{48CD21C9-E131-C62D-FDC4-3FA5DDFF1C80}"/>
              </a:ext>
            </a:extLst>
          </p:cNvPr>
          <p:cNvSpPr txBox="1"/>
          <p:nvPr/>
        </p:nvSpPr>
        <p:spPr>
          <a:xfrm>
            <a:off x="7899346" y="4383351"/>
            <a:ext cx="4223120" cy="1869743"/>
          </a:xfrm>
          <a:prstGeom prst="rect">
            <a:avLst/>
          </a:prstGeom>
          <a:noFill/>
        </p:spPr>
        <p:txBody>
          <a:bodyPr wrap="square">
            <a:spAutoFit/>
          </a:bodyPr>
          <a:lstStyle/>
          <a:p>
            <a:pPr>
              <a:lnSpc>
                <a:spcPct val="150000"/>
              </a:lnSpc>
            </a:pPr>
            <a:r>
              <a:rPr lang="en-GB" sz="1400" dirty="0"/>
              <a:t>(…) </a:t>
            </a:r>
            <a:r>
              <a:rPr lang="en-GB" sz="1400" b="1" i="1" dirty="0"/>
              <a:t>Combining sensors, machine learning, analytics, and cloud-based processing, </a:t>
            </a:r>
            <a:r>
              <a:rPr lang="en-GB" sz="1400" i="1" dirty="0"/>
              <a:t>the system monitors for unusual </a:t>
            </a:r>
            <a:r>
              <a:rPr lang="en-GB" sz="1400" i="1" dirty="0" err="1"/>
              <a:t>behavior</a:t>
            </a:r>
            <a:r>
              <a:rPr lang="en-GB" sz="1400" i="1" dirty="0"/>
              <a:t> and alerts relatives and caregivers </a:t>
            </a:r>
            <a:r>
              <a:rPr lang="en-GB" sz="1400" dirty="0"/>
              <a:t>(…).</a:t>
            </a:r>
          </a:p>
          <a:p>
            <a:pPr>
              <a:lnSpc>
                <a:spcPct val="150000"/>
              </a:lnSpc>
            </a:pPr>
            <a:endParaRPr lang="en-GB" sz="500" dirty="0"/>
          </a:p>
          <a:p>
            <a:r>
              <a:rPr lang="en-GB" sz="1200" dirty="0"/>
              <a:t>source: https://www.ibm.com/cloud/learn/data-science-introduction#toc-data-scien-xeu8dq_g</a:t>
            </a:r>
          </a:p>
        </p:txBody>
      </p:sp>
      <p:sp>
        <p:nvSpPr>
          <p:cNvPr id="23" name="CaixaDeTexto 22">
            <a:extLst>
              <a:ext uri="{FF2B5EF4-FFF2-40B4-BE49-F238E27FC236}">
                <a16:creationId xmlns:a16="http://schemas.microsoft.com/office/drawing/2014/main" id="{44705C2C-9E6D-31A5-37CB-1092483D9013}"/>
              </a:ext>
            </a:extLst>
          </p:cNvPr>
          <p:cNvSpPr txBox="1"/>
          <p:nvPr/>
        </p:nvSpPr>
        <p:spPr>
          <a:xfrm>
            <a:off x="7899346" y="3767081"/>
            <a:ext cx="4032242" cy="707886"/>
          </a:xfrm>
          <a:prstGeom prst="rect">
            <a:avLst/>
          </a:prstGeom>
          <a:noFill/>
        </p:spPr>
        <p:txBody>
          <a:bodyPr wrap="square">
            <a:spAutoFit/>
          </a:bodyPr>
          <a:lstStyle/>
          <a:p>
            <a:pPr algn="just"/>
            <a:r>
              <a:rPr lang="en-GB" sz="2000" b="1" dirty="0"/>
              <a:t>Solution to seniors to live independently for longer</a:t>
            </a:r>
            <a:endParaRPr lang="en-US" sz="2000" b="1" dirty="0">
              <a:solidFill>
                <a:srgbClr val="000000"/>
              </a:solidFill>
              <a:effectLst/>
              <a:latin typeface="STIXGeneral-Bold"/>
            </a:endParaRPr>
          </a:p>
        </p:txBody>
      </p:sp>
      <p:sp>
        <p:nvSpPr>
          <p:cNvPr id="26" name="Bolha de Pensamento: Nuvem 25">
            <a:extLst>
              <a:ext uri="{FF2B5EF4-FFF2-40B4-BE49-F238E27FC236}">
                <a16:creationId xmlns:a16="http://schemas.microsoft.com/office/drawing/2014/main" id="{43D06001-664E-D767-01A6-DDB5F9F56DA7}"/>
              </a:ext>
            </a:extLst>
          </p:cNvPr>
          <p:cNvSpPr/>
          <p:nvPr/>
        </p:nvSpPr>
        <p:spPr>
          <a:xfrm>
            <a:off x="8750563" y="900879"/>
            <a:ext cx="2918230" cy="1908215"/>
          </a:xfrm>
          <a:prstGeom prst="cloudCallout">
            <a:avLst/>
          </a:prstGeom>
          <a:solidFill>
            <a:srgbClr val="4DA2C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a:r>
              <a:rPr lang="en-US" sz="1600" b="0" i="0" dirty="0">
                <a:effectLst/>
                <a:latin typeface="Roboto" panose="020B0604020202020204" pitchFamily="2" charset="0"/>
              </a:rPr>
              <a:t>Data should not be used to know more about a person individually</a:t>
            </a:r>
          </a:p>
        </p:txBody>
      </p:sp>
      <p:sp>
        <p:nvSpPr>
          <p:cNvPr id="29" name="CaixaDeTexto 28">
            <a:extLst>
              <a:ext uri="{FF2B5EF4-FFF2-40B4-BE49-F238E27FC236}">
                <a16:creationId xmlns:a16="http://schemas.microsoft.com/office/drawing/2014/main" id="{CC1F207C-3628-0194-EF09-9233AF9957E3}"/>
              </a:ext>
            </a:extLst>
          </p:cNvPr>
          <p:cNvSpPr txBox="1"/>
          <p:nvPr/>
        </p:nvSpPr>
        <p:spPr>
          <a:xfrm>
            <a:off x="1818169" y="4485530"/>
            <a:ext cx="3214842" cy="2215991"/>
          </a:xfrm>
          <a:prstGeom prst="rect">
            <a:avLst/>
          </a:prstGeom>
          <a:noFill/>
        </p:spPr>
        <p:txBody>
          <a:bodyPr wrap="square">
            <a:spAutoFit/>
          </a:bodyPr>
          <a:lstStyle/>
          <a:p>
            <a:pPr algn="just"/>
            <a:r>
              <a:rPr lang="en-US" sz="1400" dirty="0"/>
              <a:t>There are numerous mobile clinical devices which are established in patients’ personal body networks and medical devices (…) Big data collected from wearable tracking devices and electronic records help to store accumulating and extensive amounts of data. </a:t>
            </a:r>
          </a:p>
          <a:p>
            <a:endParaRPr lang="en-US" sz="1200" dirty="0"/>
          </a:p>
          <a:p>
            <a:r>
              <a:rPr lang="en-US" sz="1200" dirty="0"/>
              <a:t>Source: </a:t>
            </a:r>
            <a:r>
              <a:rPr lang="en-GB" sz="1200" dirty="0">
                <a:hlinkClick r:id="rId5">
                  <a:extLst>
                    <a:ext uri="{A12FA001-AC4F-418D-AE19-62706E023703}">
                      <ahyp:hlinkClr xmlns:ahyp="http://schemas.microsoft.com/office/drawing/2018/hyperlinkcolor" val="tx"/>
                    </a:ext>
                  </a:extLst>
                </a:hlinkClick>
              </a:rPr>
              <a:t>https://doi.org/10.1155/2020/2024160</a:t>
            </a:r>
            <a:endParaRPr lang="en-GB" sz="1200" dirty="0"/>
          </a:p>
          <a:p>
            <a:endParaRPr lang="en-GB" sz="1600" dirty="0"/>
          </a:p>
        </p:txBody>
      </p:sp>
      <p:sp>
        <p:nvSpPr>
          <p:cNvPr id="30" name="Bolha de Pensamento: Nuvem 29">
            <a:extLst>
              <a:ext uri="{FF2B5EF4-FFF2-40B4-BE49-F238E27FC236}">
                <a16:creationId xmlns:a16="http://schemas.microsoft.com/office/drawing/2014/main" id="{7DCD8B9E-7D8C-DC3A-BD66-666E271A4492}"/>
              </a:ext>
            </a:extLst>
          </p:cNvPr>
          <p:cNvSpPr/>
          <p:nvPr/>
        </p:nvSpPr>
        <p:spPr>
          <a:xfrm>
            <a:off x="5033011" y="4121024"/>
            <a:ext cx="2718684" cy="1814089"/>
          </a:xfrm>
          <a:prstGeom prst="cloudCallout">
            <a:avLst/>
          </a:prstGeom>
          <a:solidFill>
            <a:srgbClr val="4DA2C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0" i="0" dirty="0">
                <a:effectLst/>
                <a:latin typeface="Roboto" panose="020B0604020202020204" pitchFamily="2" charset="0"/>
              </a:rPr>
              <a:t>The information must be used for what was proposed </a:t>
            </a:r>
          </a:p>
        </p:txBody>
      </p:sp>
    </p:spTree>
    <p:extLst>
      <p:ext uri="{BB962C8B-B14F-4D97-AF65-F5344CB8AC3E}">
        <p14:creationId xmlns:p14="http://schemas.microsoft.com/office/powerpoint/2010/main" val="1367985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Scotland's Digital Skills Academy - Training &amp; hiring tech talent -  CodeClan Edinburgh, Glasgow &amp; Remote">
            <a:extLst>
              <a:ext uri="{FF2B5EF4-FFF2-40B4-BE49-F238E27FC236}">
                <a16:creationId xmlns:a16="http://schemas.microsoft.com/office/drawing/2014/main" id="{5CB49FA8-4EEC-E3A2-B3C2-D92CADC1B7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07039" y="43457"/>
            <a:ext cx="1515427" cy="51238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F11AFFC-D4C5-A92E-8581-A3D07ED58FB8}"/>
              </a:ext>
            </a:extLst>
          </p:cNvPr>
          <p:cNvSpPr txBox="1"/>
          <p:nvPr/>
        </p:nvSpPr>
        <p:spPr>
          <a:xfrm>
            <a:off x="3077642" y="156555"/>
            <a:ext cx="5911144" cy="369332"/>
          </a:xfrm>
          <a:prstGeom prst="rect">
            <a:avLst/>
          </a:prstGeom>
          <a:noFill/>
        </p:spPr>
        <p:txBody>
          <a:bodyPr wrap="square">
            <a:spAutoFit/>
          </a:bodyPr>
          <a:lstStyle/>
          <a:p>
            <a:pPr algn="l"/>
            <a:r>
              <a:rPr lang="en-US" i="0" dirty="0">
                <a:solidFill>
                  <a:schemeClr val="bg1">
                    <a:lumMod val="65000"/>
                  </a:schemeClr>
                </a:solidFill>
                <a:effectLst/>
                <a:latin typeface="Helvetica Neue"/>
              </a:rPr>
              <a:t>How can data science be used for the good of society?</a:t>
            </a:r>
          </a:p>
        </p:txBody>
      </p:sp>
      <p:pic>
        <p:nvPicPr>
          <p:cNvPr id="18" name="Picture 9">
            <a:extLst>
              <a:ext uri="{FF2B5EF4-FFF2-40B4-BE49-F238E27FC236}">
                <a16:creationId xmlns:a16="http://schemas.microsoft.com/office/drawing/2014/main" id="{0BCE07CF-85F8-E6A4-8840-DF6C9989D47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6750" y="604906"/>
            <a:ext cx="8352928" cy="11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CaixaDeTexto 18">
            <a:extLst>
              <a:ext uri="{FF2B5EF4-FFF2-40B4-BE49-F238E27FC236}">
                <a16:creationId xmlns:a16="http://schemas.microsoft.com/office/drawing/2014/main" id="{356F192B-3A41-DA23-2026-8FEDEBFE6788}"/>
              </a:ext>
            </a:extLst>
          </p:cNvPr>
          <p:cNvSpPr txBox="1"/>
          <p:nvPr/>
        </p:nvSpPr>
        <p:spPr>
          <a:xfrm>
            <a:off x="3607035" y="1184192"/>
            <a:ext cx="7848844" cy="1107996"/>
          </a:xfrm>
          <a:prstGeom prst="rect">
            <a:avLst/>
          </a:prstGeom>
          <a:noFill/>
        </p:spPr>
        <p:txBody>
          <a:bodyPr wrap="square">
            <a:spAutoFit/>
          </a:bodyPr>
          <a:lstStyle/>
          <a:p>
            <a:r>
              <a:rPr lang="en-US" sz="1600" b="0" i="0" dirty="0">
                <a:solidFill>
                  <a:srgbClr val="292929"/>
                </a:solidFill>
                <a:effectLst/>
                <a:latin typeface="charter"/>
              </a:rPr>
              <a:t>“</a:t>
            </a:r>
            <a:r>
              <a:rPr lang="en-US" sz="1600" b="0" i="1" dirty="0">
                <a:solidFill>
                  <a:srgbClr val="292929"/>
                </a:solidFill>
                <a:effectLst/>
                <a:latin typeface="charter"/>
              </a:rPr>
              <a:t>Microsoft is giving scientists and research organizations access to AI and machine learning technology through its AI for Earth initiative. Launched in 2017, AI for Earth awards grants to support projects in the areas of climate, agriculture, biodiversity, and water.”</a:t>
            </a:r>
            <a:endParaRPr lang="en-GB" sz="1600" i="1" dirty="0"/>
          </a:p>
          <a:p>
            <a:endParaRPr lang="en-US" sz="600" b="0" i="0" dirty="0">
              <a:solidFill>
                <a:srgbClr val="292929"/>
              </a:solidFill>
              <a:effectLst/>
              <a:latin typeface="charter"/>
            </a:endParaRPr>
          </a:p>
          <a:p>
            <a:r>
              <a:rPr lang="en-US" sz="1200" dirty="0">
                <a:solidFill>
                  <a:srgbClr val="292929"/>
                </a:solidFill>
                <a:latin typeface="charter"/>
              </a:rPr>
              <a:t>Source: https://medium.com/rs21/4-ways-data-science-is-driving-innovation-to-help-the-environment-348f79bc44c</a:t>
            </a:r>
            <a:endParaRPr lang="en-GB" sz="1200" dirty="0"/>
          </a:p>
        </p:txBody>
      </p:sp>
      <p:sp>
        <p:nvSpPr>
          <p:cNvPr id="24" name="Retângulo 23">
            <a:extLst>
              <a:ext uri="{FF2B5EF4-FFF2-40B4-BE49-F238E27FC236}">
                <a16:creationId xmlns:a16="http://schemas.microsoft.com/office/drawing/2014/main" id="{AF092384-504C-8336-2302-3D2FF6AD30E3}"/>
              </a:ext>
            </a:extLst>
          </p:cNvPr>
          <p:cNvSpPr/>
          <p:nvPr/>
        </p:nvSpPr>
        <p:spPr>
          <a:xfrm rot="20816176">
            <a:off x="1488964" y="510068"/>
            <a:ext cx="1402181" cy="1988992"/>
          </a:xfrm>
          <a:prstGeom prst="rect">
            <a:avLst/>
          </a:prstGeom>
          <a:solidFill>
            <a:schemeClr val="accent4">
              <a:lumMod val="40000"/>
              <a:lumOff val="60000"/>
            </a:schemeClr>
          </a:solidFill>
          <a:ln w="12700">
            <a:noFill/>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t"/>
          <a:lstStyle/>
          <a:p>
            <a:pPr algn="just"/>
            <a:endParaRPr lang="pt-PT" sz="1200" b="1" dirty="0">
              <a:latin typeface="Calibri" panose="020F0502020204030204" pitchFamily="34" charset="0"/>
              <a:cs typeface="Calibri" panose="020F0502020204030204" pitchFamily="34" charset="0"/>
            </a:endParaRPr>
          </a:p>
          <a:p>
            <a:pPr algn="ctr">
              <a:lnSpc>
                <a:spcPct val="150000"/>
              </a:lnSpc>
            </a:pPr>
            <a:r>
              <a:rPr lang="en-US" b="1" i="0" dirty="0">
                <a:solidFill>
                  <a:srgbClr val="292929"/>
                </a:solidFill>
                <a:effectLst/>
              </a:rPr>
              <a:t>Innovation for help the Environment</a:t>
            </a:r>
            <a:endParaRPr lang="pt-PT" b="1" dirty="0">
              <a:latin typeface="Calibri" panose="020F0502020204030204" pitchFamily="34" charset="0"/>
              <a:cs typeface="Calibri" panose="020F0502020204030204" pitchFamily="34" charset="0"/>
            </a:endParaRPr>
          </a:p>
        </p:txBody>
      </p:sp>
      <p:pic>
        <p:nvPicPr>
          <p:cNvPr id="25" name="Imagem 24">
            <a:extLst>
              <a:ext uri="{FF2B5EF4-FFF2-40B4-BE49-F238E27FC236}">
                <a16:creationId xmlns:a16="http://schemas.microsoft.com/office/drawing/2014/main" id="{C1243187-4CD4-9786-ED23-55DB2CFCB00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51467" y="237500"/>
            <a:ext cx="678088" cy="636678"/>
          </a:xfrm>
          <a:prstGeom prst="rect">
            <a:avLst/>
          </a:prstGeom>
        </p:spPr>
      </p:pic>
      <p:sp>
        <p:nvSpPr>
          <p:cNvPr id="26" name="CaixaDeTexto 25">
            <a:extLst>
              <a:ext uri="{FF2B5EF4-FFF2-40B4-BE49-F238E27FC236}">
                <a16:creationId xmlns:a16="http://schemas.microsoft.com/office/drawing/2014/main" id="{A0697224-9057-1ACB-9B88-843DDEB15A15}"/>
              </a:ext>
            </a:extLst>
          </p:cNvPr>
          <p:cNvSpPr txBox="1"/>
          <p:nvPr/>
        </p:nvSpPr>
        <p:spPr>
          <a:xfrm>
            <a:off x="3607035" y="768952"/>
            <a:ext cx="6094562" cy="369332"/>
          </a:xfrm>
          <a:prstGeom prst="rect">
            <a:avLst/>
          </a:prstGeom>
          <a:noFill/>
        </p:spPr>
        <p:txBody>
          <a:bodyPr wrap="square">
            <a:spAutoFit/>
          </a:bodyPr>
          <a:lstStyle/>
          <a:p>
            <a:pPr algn="l"/>
            <a:r>
              <a:rPr lang="en-US" b="1" i="0" dirty="0">
                <a:solidFill>
                  <a:srgbClr val="292929"/>
                </a:solidFill>
                <a:effectLst/>
                <a:latin typeface="sohne"/>
              </a:rPr>
              <a:t>Using AI for Ocean Cleanup, Wildlife Protection, and More</a:t>
            </a:r>
          </a:p>
        </p:txBody>
      </p:sp>
      <p:pic>
        <p:nvPicPr>
          <p:cNvPr id="7" name="Imagem 6">
            <a:extLst>
              <a:ext uri="{FF2B5EF4-FFF2-40B4-BE49-F238E27FC236}">
                <a16:creationId xmlns:a16="http://schemas.microsoft.com/office/drawing/2014/main" id="{C1A652F4-1343-94CB-2D80-2D9F2BA3F184}"/>
              </a:ext>
            </a:extLst>
          </p:cNvPr>
          <p:cNvPicPr>
            <a:picLocks noChangeAspect="1"/>
          </p:cNvPicPr>
          <p:nvPr/>
        </p:nvPicPr>
        <p:blipFill>
          <a:blip r:embed="rId5"/>
          <a:stretch>
            <a:fillRect/>
          </a:stretch>
        </p:blipFill>
        <p:spPr>
          <a:xfrm>
            <a:off x="3734772" y="2292188"/>
            <a:ext cx="4548331" cy="1723281"/>
          </a:xfrm>
          <a:prstGeom prst="rect">
            <a:avLst/>
          </a:prstGeom>
        </p:spPr>
      </p:pic>
      <p:sp>
        <p:nvSpPr>
          <p:cNvPr id="34" name="Bolha de Pensamento: Nuvem 33">
            <a:extLst>
              <a:ext uri="{FF2B5EF4-FFF2-40B4-BE49-F238E27FC236}">
                <a16:creationId xmlns:a16="http://schemas.microsoft.com/office/drawing/2014/main" id="{060C2488-6E9F-633C-4DA4-5948BFF78FA5}"/>
              </a:ext>
            </a:extLst>
          </p:cNvPr>
          <p:cNvSpPr/>
          <p:nvPr/>
        </p:nvSpPr>
        <p:spPr>
          <a:xfrm>
            <a:off x="8988786" y="2338096"/>
            <a:ext cx="2891767" cy="1680521"/>
          </a:xfrm>
          <a:prstGeom prst="cloudCallout">
            <a:avLst/>
          </a:prstGeom>
          <a:solidFill>
            <a:srgbClr val="4DA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Where comes from our data base? Source and purpose matters.</a:t>
            </a:r>
          </a:p>
        </p:txBody>
      </p:sp>
      <p:sp>
        <p:nvSpPr>
          <p:cNvPr id="36" name="CaixaDeTexto 35">
            <a:extLst>
              <a:ext uri="{FF2B5EF4-FFF2-40B4-BE49-F238E27FC236}">
                <a16:creationId xmlns:a16="http://schemas.microsoft.com/office/drawing/2014/main" id="{56153EFE-5F20-28C2-2C64-05F0FEBE7FBB}"/>
              </a:ext>
            </a:extLst>
          </p:cNvPr>
          <p:cNvSpPr txBox="1"/>
          <p:nvPr/>
        </p:nvSpPr>
        <p:spPr>
          <a:xfrm>
            <a:off x="1856750" y="5144558"/>
            <a:ext cx="6094520" cy="923330"/>
          </a:xfrm>
          <a:prstGeom prst="rect">
            <a:avLst/>
          </a:prstGeom>
          <a:noFill/>
        </p:spPr>
        <p:txBody>
          <a:bodyPr wrap="square">
            <a:spAutoFit/>
          </a:bodyPr>
          <a:lstStyle/>
          <a:p>
            <a:r>
              <a:rPr lang="en-GB" dirty="0"/>
              <a:t>“(…) </a:t>
            </a:r>
            <a:r>
              <a:rPr lang="en-GB" i="1" dirty="0"/>
              <a:t>We can support them in living healthier and happier lives through data science and analytically evidenced insight that drives the interventions.”</a:t>
            </a:r>
          </a:p>
        </p:txBody>
      </p:sp>
      <p:sp>
        <p:nvSpPr>
          <p:cNvPr id="38" name="CaixaDeTexto 37">
            <a:extLst>
              <a:ext uri="{FF2B5EF4-FFF2-40B4-BE49-F238E27FC236}">
                <a16:creationId xmlns:a16="http://schemas.microsoft.com/office/drawing/2014/main" id="{ED71DD6D-3D96-C559-E5A8-59C6370DC541}"/>
              </a:ext>
            </a:extLst>
          </p:cNvPr>
          <p:cNvSpPr txBox="1"/>
          <p:nvPr/>
        </p:nvSpPr>
        <p:spPr>
          <a:xfrm>
            <a:off x="1856750" y="6220568"/>
            <a:ext cx="6094520" cy="461665"/>
          </a:xfrm>
          <a:prstGeom prst="rect">
            <a:avLst/>
          </a:prstGeom>
          <a:noFill/>
        </p:spPr>
        <p:txBody>
          <a:bodyPr wrap="square">
            <a:spAutoFit/>
          </a:bodyPr>
          <a:lstStyle/>
          <a:p>
            <a:r>
              <a:rPr lang="en-GB" sz="1200" dirty="0"/>
              <a:t>Source: https://www.cerner.com/gb/en/industry-perspectives/using-data-science-to-support-people-with-learning-disabilities</a:t>
            </a:r>
          </a:p>
        </p:txBody>
      </p:sp>
      <p:sp>
        <p:nvSpPr>
          <p:cNvPr id="40" name="CaixaDeTexto 39">
            <a:extLst>
              <a:ext uri="{FF2B5EF4-FFF2-40B4-BE49-F238E27FC236}">
                <a16:creationId xmlns:a16="http://schemas.microsoft.com/office/drawing/2014/main" id="{BE6F6313-63EF-0285-9281-2F318CD9DAAA}"/>
              </a:ext>
            </a:extLst>
          </p:cNvPr>
          <p:cNvSpPr txBox="1"/>
          <p:nvPr/>
        </p:nvSpPr>
        <p:spPr>
          <a:xfrm>
            <a:off x="1856750" y="4775226"/>
            <a:ext cx="7250279" cy="369332"/>
          </a:xfrm>
          <a:prstGeom prst="rect">
            <a:avLst/>
          </a:prstGeom>
          <a:noFill/>
        </p:spPr>
        <p:txBody>
          <a:bodyPr wrap="square">
            <a:spAutoFit/>
          </a:bodyPr>
          <a:lstStyle/>
          <a:p>
            <a:pPr algn="l"/>
            <a:r>
              <a:rPr lang="en-US" b="1" dirty="0">
                <a:solidFill>
                  <a:srgbClr val="292929"/>
                </a:solidFill>
                <a:latin typeface="sohne"/>
              </a:rPr>
              <a:t>Using data science to support people with learning disabilities</a:t>
            </a:r>
          </a:p>
        </p:txBody>
      </p:sp>
      <p:sp>
        <p:nvSpPr>
          <p:cNvPr id="41" name="Retângulo 40">
            <a:extLst>
              <a:ext uri="{FF2B5EF4-FFF2-40B4-BE49-F238E27FC236}">
                <a16:creationId xmlns:a16="http://schemas.microsoft.com/office/drawing/2014/main" id="{FF970925-B4DC-CF73-FBAA-5F211C4BDB14}"/>
              </a:ext>
            </a:extLst>
          </p:cNvPr>
          <p:cNvSpPr/>
          <p:nvPr/>
        </p:nvSpPr>
        <p:spPr>
          <a:xfrm rot="309366">
            <a:off x="198093" y="4470908"/>
            <a:ext cx="1465244" cy="1876862"/>
          </a:xfrm>
          <a:prstGeom prst="rect">
            <a:avLst/>
          </a:prstGeom>
          <a:solidFill>
            <a:schemeClr val="accent6">
              <a:lumMod val="60000"/>
              <a:lumOff val="40000"/>
            </a:schemeClr>
          </a:solidFill>
          <a:ln w="12700">
            <a:noFill/>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t"/>
          <a:lstStyle/>
          <a:p>
            <a:pPr algn="just"/>
            <a:endParaRPr lang="pt-PT" sz="1200" b="1" dirty="0">
              <a:latin typeface="Calibri" panose="020F0502020204030204" pitchFamily="34" charset="0"/>
              <a:cs typeface="Calibri" panose="020F0502020204030204" pitchFamily="34" charset="0"/>
            </a:endParaRPr>
          </a:p>
          <a:p>
            <a:pPr algn="ctr">
              <a:lnSpc>
                <a:spcPct val="150000"/>
              </a:lnSpc>
            </a:pPr>
            <a:r>
              <a:rPr lang="en-US" b="1" i="0" dirty="0">
                <a:effectLst/>
                <a:latin typeface="Gotham Rounded SSm A"/>
              </a:rPr>
              <a:t>Assist learning</a:t>
            </a:r>
            <a:endParaRPr lang="pt-PT" b="1" dirty="0">
              <a:latin typeface="Calibri" panose="020F0502020204030204" pitchFamily="34" charset="0"/>
              <a:cs typeface="Calibri" panose="020F0502020204030204" pitchFamily="34" charset="0"/>
            </a:endParaRPr>
          </a:p>
        </p:txBody>
      </p:sp>
      <p:pic>
        <p:nvPicPr>
          <p:cNvPr id="42" name="Imagem 41">
            <a:extLst>
              <a:ext uri="{FF2B5EF4-FFF2-40B4-BE49-F238E27FC236}">
                <a16:creationId xmlns:a16="http://schemas.microsoft.com/office/drawing/2014/main" id="{51CC7AC3-976A-0D6F-1910-D623142D04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230" y="4402654"/>
            <a:ext cx="678088" cy="636678"/>
          </a:xfrm>
          <a:prstGeom prst="rect">
            <a:avLst/>
          </a:prstGeom>
        </p:spPr>
      </p:pic>
    </p:spTree>
    <p:extLst>
      <p:ext uri="{BB962C8B-B14F-4D97-AF65-F5344CB8AC3E}">
        <p14:creationId xmlns:p14="http://schemas.microsoft.com/office/powerpoint/2010/main" val="2083887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Scotland's Digital Skills Academy - Training &amp; hiring tech talent -  CodeClan Edinburgh, Glasgow &amp; Remote">
            <a:extLst>
              <a:ext uri="{FF2B5EF4-FFF2-40B4-BE49-F238E27FC236}">
                <a16:creationId xmlns:a16="http://schemas.microsoft.com/office/drawing/2014/main" id="{5CB49FA8-4EEC-E3A2-B3C2-D92CADC1B7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07039" y="43457"/>
            <a:ext cx="1515427" cy="51238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F11AFFC-D4C5-A92E-8581-A3D07ED58FB8}"/>
              </a:ext>
            </a:extLst>
          </p:cNvPr>
          <p:cNvSpPr txBox="1"/>
          <p:nvPr/>
        </p:nvSpPr>
        <p:spPr>
          <a:xfrm>
            <a:off x="3077642" y="156555"/>
            <a:ext cx="5911144" cy="369332"/>
          </a:xfrm>
          <a:prstGeom prst="rect">
            <a:avLst/>
          </a:prstGeom>
          <a:noFill/>
        </p:spPr>
        <p:txBody>
          <a:bodyPr wrap="square">
            <a:spAutoFit/>
          </a:bodyPr>
          <a:lstStyle/>
          <a:p>
            <a:pPr algn="l"/>
            <a:r>
              <a:rPr lang="en-US" i="0" dirty="0">
                <a:solidFill>
                  <a:schemeClr val="bg1">
                    <a:lumMod val="65000"/>
                  </a:schemeClr>
                </a:solidFill>
                <a:effectLst/>
                <a:latin typeface="Helvetica Neue"/>
              </a:rPr>
              <a:t>How can data science be used for the good of society?</a:t>
            </a:r>
          </a:p>
        </p:txBody>
      </p:sp>
      <p:pic>
        <p:nvPicPr>
          <p:cNvPr id="18" name="Picture 9">
            <a:extLst>
              <a:ext uri="{FF2B5EF4-FFF2-40B4-BE49-F238E27FC236}">
                <a16:creationId xmlns:a16="http://schemas.microsoft.com/office/drawing/2014/main" id="{0BCE07CF-85F8-E6A4-8840-DF6C9989D47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6750" y="604906"/>
            <a:ext cx="8352928" cy="11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tângulo 8">
            <a:extLst>
              <a:ext uri="{FF2B5EF4-FFF2-40B4-BE49-F238E27FC236}">
                <a16:creationId xmlns:a16="http://schemas.microsoft.com/office/drawing/2014/main" id="{66160A34-D6FA-AB74-06C9-BE92EF83A3BD}"/>
              </a:ext>
            </a:extLst>
          </p:cNvPr>
          <p:cNvSpPr/>
          <p:nvPr/>
        </p:nvSpPr>
        <p:spPr>
          <a:xfrm rot="705324">
            <a:off x="8717156" y="412112"/>
            <a:ext cx="1154762" cy="1461570"/>
          </a:xfrm>
          <a:prstGeom prst="rect">
            <a:avLst/>
          </a:prstGeom>
          <a:solidFill>
            <a:schemeClr val="accent4"/>
          </a:solidFill>
          <a:ln w="12700">
            <a:noFill/>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t"/>
          <a:lstStyle/>
          <a:p>
            <a:pPr algn="just"/>
            <a:endParaRPr lang="pt-PT" sz="1200" b="1" dirty="0">
              <a:latin typeface="Calibri" panose="020F0502020204030204" pitchFamily="34" charset="0"/>
              <a:cs typeface="Calibri" panose="020F0502020204030204" pitchFamily="34" charset="0"/>
            </a:endParaRPr>
          </a:p>
          <a:p>
            <a:pPr algn="ctr">
              <a:lnSpc>
                <a:spcPct val="150000"/>
              </a:lnSpc>
            </a:pPr>
            <a:r>
              <a:rPr lang="en-US" sz="1600" b="1" i="0" dirty="0">
                <a:effectLst/>
                <a:latin typeface="Gotham Rounded SSm A"/>
              </a:rPr>
              <a:t>Efficiency in energy industry</a:t>
            </a:r>
            <a:endParaRPr lang="pt-PT" sz="1600" b="1" dirty="0">
              <a:latin typeface="Calibri" panose="020F0502020204030204" pitchFamily="34" charset="0"/>
              <a:cs typeface="Calibri" panose="020F0502020204030204" pitchFamily="34" charset="0"/>
            </a:endParaRPr>
          </a:p>
        </p:txBody>
      </p:sp>
      <p:pic>
        <p:nvPicPr>
          <p:cNvPr id="12" name="Imagem 11">
            <a:extLst>
              <a:ext uri="{FF2B5EF4-FFF2-40B4-BE49-F238E27FC236}">
                <a16:creationId xmlns:a16="http://schemas.microsoft.com/office/drawing/2014/main" id="{4991F4EC-BD07-6348-14AC-1B77D9B98C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976620">
            <a:off x="8728561" y="172978"/>
            <a:ext cx="520449" cy="488666"/>
          </a:xfrm>
          <a:prstGeom prst="rect">
            <a:avLst/>
          </a:prstGeom>
        </p:spPr>
      </p:pic>
      <p:sp>
        <p:nvSpPr>
          <p:cNvPr id="13" name="CaixaDeTexto 12">
            <a:extLst>
              <a:ext uri="{FF2B5EF4-FFF2-40B4-BE49-F238E27FC236}">
                <a16:creationId xmlns:a16="http://schemas.microsoft.com/office/drawing/2014/main" id="{4FB7004C-D12A-215D-D006-0D6533299388}"/>
              </a:ext>
            </a:extLst>
          </p:cNvPr>
          <p:cNvSpPr txBox="1"/>
          <p:nvPr/>
        </p:nvSpPr>
        <p:spPr>
          <a:xfrm>
            <a:off x="7906385" y="3505561"/>
            <a:ext cx="3974295" cy="1846659"/>
          </a:xfrm>
          <a:prstGeom prst="rect">
            <a:avLst/>
          </a:prstGeom>
          <a:noFill/>
        </p:spPr>
        <p:txBody>
          <a:bodyPr wrap="square">
            <a:spAutoFit/>
          </a:bodyPr>
          <a:lstStyle/>
          <a:p>
            <a:pPr lvl="1" algn="just">
              <a:spcAft>
                <a:spcPts val="1200"/>
              </a:spcAft>
            </a:pPr>
            <a:r>
              <a:rPr lang="en-US" b="1" i="0" dirty="0">
                <a:effectLst/>
              </a:rPr>
              <a:t>Increase safety and prevent accidents, </a:t>
            </a:r>
            <a:r>
              <a:rPr lang="en-US" sz="1600" b="0" i="0" dirty="0">
                <a:effectLst/>
              </a:rPr>
              <a:t>predicting the maintenance requirements for field equipment.</a:t>
            </a:r>
            <a:endParaRPr lang="en-GB" sz="1600" dirty="0"/>
          </a:p>
          <a:p>
            <a:pPr lvl="1" algn="just"/>
            <a:r>
              <a:rPr lang="en-US" b="1" i="0" dirty="0">
                <a:effectLst/>
              </a:rPr>
              <a:t>Reduce operational costs</a:t>
            </a:r>
            <a:r>
              <a:rPr lang="en-US" b="0" i="0" dirty="0">
                <a:effectLst/>
              </a:rPr>
              <a:t> and </a:t>
            </a:r>
            <a:r>
              <a:rPr lang="en-US" b="1" i="0" dirty="0">
                <a:effectLst/>
              </a:rPr>
              <a:t>optimize production processes</a:t>
            </a:r>
            <a:r>
              <a:rPr lang="en-US" b="0" i="0" dirty="0">
                <a:effectLst/>
              </a:rPr>
              <a:t>, </a:t>
            </a:r>
            <a:r>
              <a:rPr lang="en-US" sz="1600" b="0" i="0" dirty="0">
                <a:effectLst/>
              </a:rPr>
              <a:t>reducing the downtimes.</a:t>
            </a:r>
          </a:p>
        </p:txBody>
      </p:sp>
      <p:pic>
        <p:nvPicPr>
          <p:cNvPr id="3074" name="Picture 2" descr="See the source image">
            <a:extLst>
              <a:ext uri="{FF2B5EF4-FFF2-40B4-BE49-F238E27FC236}">
                <a16:creationId xmlns:a16="http://schemas.microsoft.com/office/drawing/2014/main" id="{FA246672-E1B0-10F8-937B-972EC13C0CC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244" t="22560" r="13902" b="3178"/>
          <a:stretch/>
        </p:blipFill>
        <p:spPr bwMode="auto">
          <a:xfrm>
            <a:off x="6356079" y="3565099"/>
            <a:ext cx="1669280" cy="194520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ow To Combine Wind Turbine And Solar Panels Wiring? - Solyndra">
            <a:extLst>
              <a:ext uri="{FF2B5EF4-FFF2-40B4-BE49-F238E27FC236}">
                <a16:creationId xmlns:a16="http://schemas.microsoft.com/office/drawing/2014/main" id="{CFCE6779-46CE-2060-2508-D3EC2FCA3F6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9882" b="10691"/>
          <a:stretch/>
        </p:blipFill>
        <p:spPr bwMode="auto">
          <a:xfrm>
            <a:off x="364654" y="2416683"/>
            <a:ext cx="2984192" cy="1357498"/>
          </a:xfrm>
          <a:prstGeom prst="rect">
            <a:avLst/>
          </a:prstGeom>
          <a:noFill/>
          <a:extLst>
            <a:ext uri="{909E8E84-426E-40DD-AFC4-6F175D3DCCD1}">
              <a14:hiddenFill xmlns:a14="http://schemas.microsoft.com/office/drawing/2010/main">
                <a:solidFill>
                  <a:srgbClr val="FFFFFF"/>
                </a:solidFill>
              </a14:hiddenFill>
            </a:ext>
          </a:extLst>
        </p:spPr>
      </p:pic>
      <p:sp>
        <p:nvSpPr>
          <p:cNvPr id="27" name="Triângulo isósceles 26">
            <a:extLst>
              <a:ext uri="{FF2B5EF4-FFF2-40B4-BE49-F238E27FC236}">
                <a16:creationId xmlns:a16="http://schemas.microsoft.com/office/drawing/2014/main" id="{F8207C67-A68B-8CD2-AC45-3A8206FD9A2F}"/>
              </a:ext>
            </a:extLst>
          </p:cNvPr>
          <p:cNvSpPr/>
          <p:nvPr/>
        </p:nvSpPr>
        <p:spPr>
          <a:xfrm>
            <a:off x="8144332" y="3532418"/>
            <a:ext cx="223841" cy="241763"/>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CaixaDeTexto 29">
            <a:extLst>
              <a:ext uri="{FF2B5EF4-FFF2-40B4-BE49-F238E27FC236}">
                <a16:creationId xmlns:a16="http://schemas.microsoft.com/office/drawing/2014/main" id="{EBEC7796-7A26-D002-6DC7-EFA6E4BEF714}"/>
              </a:ext>
            </a:extLst>
          </p:cNvPr>
          <p:cNvSpPr txBox="1"/>
          <p:nvPr/>
        </p:nvSpPr>
        <p:spPr>
          <a:xfrm>
            <a:off x="6275435" y="2542129"/>
            <a:ext cx="5847031" cy="707886"/>
          </a:xfrm>
          <a:prstGeom prst="rect">
            <a:avLst/>
          </a:prstGeom>
          <a:noFill/>
        </p:spPr>
        <p:txBody>
          <a:bodyPr wrap="square">
            <a:spAutoFit/>
          </a:bodyPr>
          <a:lstStyle/>
          <a:p>
            <a:pPr algn="l"/>
            <a:r>
              <a:rPr lang="en-US" sz="2000" b="1" dirty="0"/>
              <a:t>In oil </a:t>
            </a:r>
            <a:r>
              <a:rPr lang="en-US" sz="2000" b="1" i="0" dirty="0">
                <a:effectLst/>
              </a:rPr>
              <a:t>energy industry to</a:t>
            </a:r>
            <a:r>
              <a:rPr lang="en-US" sz="2000" b="1" dirty="0"/>
              <a:t> make prediction that has been lead to :</a:t>
            </a:r>
            <a:endParaRPr lang="en-US" sz="600" b="1" i="0" dirty="0">
              <a:effectLst/>
            </a:endParaRPr>
          </a:p>
        </p:txBody>
      </p:sp>
      <p:sp>
        <p:nvSpPr>
          <p:cNvPr id="31" name="Triângulo isósceles 30">
            <a:extLst>
              <a:ext uri="{FF2B5EF4-FFF2-40B4-BE49-F238E27FC236}">
                <a16:creationId xmlns:a16="http://schemas.microsoft.com/office/drawing/2014/main" id="{D591C611-B9D4-AE48-95B0-CC99CF03C4DB}"/>
              </a:ext>
            </a:extLst>
          </p:cNvPr>
          <p:cNvSpPr/>
          <p:nvPr/>
        </p:nvSpPr>
        <p:spPr>
          <a:xfrm>
            <a:off x="8144332" y="4416822"/>
            <a:ext cx="223841" cy="241763"/>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CaixaDeTexto 16">
            <a:extLst>
              <a:ext uri="{FF2B5EF4-FFF2-40B4-BE49-F238E27FC236}">
                <a16:creationId xmlns:a16="http://schemas.microsoft.com/office/drawing/2014/main" id="{39437A6D-E45F-50E1-D006-D5DF8FE5911A}"/>
              </a:ext>
            </a:extLst>
          </p:cNvPr>
          <p:cNvSpPr txBox="1"/>
          <p:nvPr/>
        </p:nvSpPr>
        <p:spPr>
          <a:xfrm>
            <a:off x="819005" y="820986"/>
            <a:ext cx="4056633" cy="400110"/>
          </a:xfrm>
          <a:prstGeom prst="rect">
            <a:avLst/>
          </a:prstGeom>
          <a:noFill/>
        </p:spPr>
        <p:txBody>
          <a:bodyPr wrap="square">
            <a:spAutoFit/>
          </a:bodyPr>
          <a:lstStyle/>
          <a:p>
            <a:r>
              <a:rPr lang="en-US" sz="2000" b="1" dirty="0"/>
              <a:t>Solar and wind energy management </a:t>
            </a:r>
            <a:endParaRPr lang="en-GB" sz="2000" b="1" dirty="0"/>
          </a:p>
        </p:txBody>
      </p:sp>
      <p:graphicFrame>
        <p:nvGraphicFramePr>
          <p:cNvPr id="4" name="Diagrama 3">
            <a:extLst>
              <a:ext uri="{FF2B5EF4-FFF2-40B4-BE49-F238E27FC236}">
                <a16:creationId xmlns:a16="http://schemas.microsoft.com/office/drawing/2014/main" id="{DD2F01A5-49BB-D9FD-A1BA-DA11D8D7BB49}"/>
              </a:ext>
            </a:extLst>
          </p:cNvPr>
          <p:cNvGraphicFramePr/>
          <p:nvPr>
            <p:extLst>
              <p:ext uri="{D42A27DB-BD31-4B8C-83A1-F6EECF244321}">
                <p14:modId xmlns:p14="http://schemas.microsoft.com/office/powerpoint/2010/main" val="93243445"/>
              </p:ext>
            </p:extLst>
          </p:nvPr>
        </p:nvGraphicFramePr>
        <p:xfrm>
          <a:off x="2767693" y="2121968"/>
          <a:ext cx="3334813" cy="19452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1" name="CaixaDeTexto 20">
            <a:extLst>
              <a:ext uri="{FF2B5EF4-FFF2-40B4-BE49-F238E27FC236}">
                <a16:creationId xmlns:a16="http://schemas.microsoft.com/office/drawing/2014/main" id="{FC83E6E8-C683-85CB-E255-96EFF4727A2A}"/>
              </a:ext>
            </a:extLst>
          </p:cNvPr>
          <p:cNvSpPr txBox="1"/>
          <p:nvPr/>
        </p:nvSpPr>
        <p:spPr>
          <a:xfrm>
            <a:off x="265505" y="1751563"/>
            <a:ext cx="4658517" cy="584775"/>
          </a:xfrm>
          <a:prstGeom prst="rect">
            <a:avLst/>
          </a:prstGeom>
          <a:noFill/>
        </p:spPr>
        <p:txBody>
          <a:bodyPr wrap="square">
            <a:spAutoFit/>
          </a:bodyPr>
          <a:lstStyle/>
          <a:p>
            <a:pPr algn="just" fontAlgn="base"/>
            <a:r>
              <a:rPr lang="en-US" sz="1600" dirty="0"/>
              <a:t>Wind and solar do not produce enough power when natural resources are scarce….</a:t>
            </a:r>
          </a:p>
        </p:txBody>
      </p:sp>
      <p:sp>
        <p:nvSpPr>
          <p:cNvPr id="25" name="CaixaDeTexto 24">
            <a:extLst>
              <a:ext uri="{FF2B5EF4-FFF2-40B4-BE49-F238E27FC236}">
                <a16:creationId xmlns:a16="http://schemas.microsoft.com/office/drawing/2014/main" id="{16403C58-804E-A11D-5256-5218C6FC6853}"/>
              </a:ext>
            </a:extLst>
          </p:cNvPr>
          <p:cNvSpPr txBox="1"/>
          <p:nvPr/>
        </p:nvSpPr>
        <p:spPr>
          <a:xfrm>
            <a:off x="224363" y="3857740"/>
            <a:ext cx="4803553" cy="830997"/>
          </a:xfrm>
          <a:prstGeom prst="rect">
            <a:avLst/>
          </a:prstGeom>
          <a:noFill/>
        </p:spPr>
        <p:txBody>
          <a:bodyPr wrap="square">
            <a:spAutoFit/>
          </a:bodyPr>
          <a:lstStyle/>
          <a:p>
            <a:r>
              <a:rPr lang="en-US" sz="1600" b="0" i="0" dirty="0">
                <a:solidFill>
                  <a:srgbClr val="000000"/>
                </a:solidFill>
                <a:effectLst/>
              </a:rPr>
              <a:t>(…) </a:t>
            </a:r>
            <a:r>
              <a:rPr lang="en-US" sz="1600" b="0" i="1" dirty="0">
                <a:solidFill>
                  <a:srgbClr val="000000"/>
                </a:solidFill>
                <a:effectLst/>
              </a:rPr>
              <a:t>Data analysis and computational models can determine the highs and lows of power usage, as well as when there is a surplus </a:t>
            </a:r>
            <a:r>
              <a:rPr lang="en-US" sz="1600" b="0" i="0" dirty="0">
                <a:solidFill>
                  <a:srgbClr val="000000"/>
                </a:solidFill>
                <a:effectLst/>
              </a:rPr>
              <a:t>(…)</a:t>
            </a:r>
            <a:endParaRPr lang="en-GB" sz="1600" dirty="0"/>
          </a:p>
        </p:txBody>
      </p:sp>
      <p:sp>
        <p:nvSpPr>
          <p:cNvPr id="32" name="CaixaDeTexto 31">
            <a:extLst>
              <a:ext uri="{FF2B5EF4-FFF2-40B4-BE49-F238E27FC236}">
                <a16:creationId xmlns:a16="http://schemas.microsoft.com/office/drawing/2014/main" id="{E2C77D83-5BE4-F352-DD79-318AEB1180D0}"/>
              </a:ext>
            </a:extLst>
          </p:cNvPr>
          <p:cNvSpPr txBox="1"/>
          <p:nvPr/>
        </p:nvSpPr>
        <p:spPr>
          <a:xfrm>
            <a:off x="369400" y="1132163"/>
            <a:ext cx="5125878" cy="461665"/>
          </a:xfrm>
          <a:prstGeom prst="rect">
            <a:avLst/>
          </a:prstGeom>
          <a:noFill/>
        </p:spPr>
        <p:txBody>
          <a:bodyPr wrap="square">
            <a:spAutoFit/>
          </a:bodyPr>
          <a:lstStyle/>
          <a:p>
            <a:r>
              <a:rPr lang="en-US" sz="1200" dirty="0"/>
              <a:t>https://moderndiplomacy.eu/2022/03/30/the-impact-of-data-science-on-the-energy-industry/</a:t>
            </a:r>
            <a:endParaRPr lang="en-GB" sz="1200" dirty="0"/>
          </a:p>
        </p:txBody>
      </p:sp>
      <p:sp>
        <p:nvSpPr>
          <p:cNvPr id="20" name="CaixaDeTexto 19">
            <a:extLst>
              <a:ext uri="{FF2B5EF4-FFF2-40B4-BE49-F238E27FC236}">
                <a16:creationId xmlns:a16="http://schemas.microsoft.com/office/drawing/2014/main" id="{2F9A696F-BC7C-F20B-E3DB-4E6E0DD191DA}"/>
              </a:ext>
            </a:extLst>
          </p:cNvPr>
          <p:cNvSpPr txBox="1"/>
          <p:nvPr/>
        </p:nvSpPr>
        <p:spPr>
          <a:xfrm>
            <a:off x="224363" y="4749300"/>
            <a:ext cx="4658516" cy="1531445"/>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1600" dirty="0">
                <a:solidFill>
                  <a:srgbClr val="000000"/>
                </a:solidFill>
              </a:rPr>
              <a:t>L</a:t>
            </a:r>
            <a:r>
              <a:rPr lang="en-US" sz="1600" b="0" i="0" dirty="0">
                <a:solidFill>
                  <a:srgbClr val="000000"/>
                </a:solidFill>
                <a:effectLst/>
              </a:rPr>
              <a:t>imit the amount consumed and carbon pollution</a:t>
            </a:r>
            <a:r>
              <a:rPr lang="en-GB" sz="1600" dirty="0"/>
              <a:t> </a:t>
            </a:r>
          </a:p>
          <a:p>
            <a:pPr marL="285750" indent="-285750">
              <a:lnSpc>
                <a:spcPct val="150000"/>
              </a:lnSpc>
              <a:buFont typeface="Wingdings" panose="05000000000000000000" pitchFamily="2" charset="2"/>
              <a:buChar char="ü"/>
            </a:pPr>
            <a:r>
              <a:rPr lang="en-US" sz="1600" dirty="0">
                <a:solidFill>
                  <a:srgbClr val="000000"/>
                </a:solidFill>
              </a:rPr>
              <a:t>Assist regulators in making more informed and sustainable energy-comprehensive decisions</a:t>
            </a:r>
          </a:p>
          <a:p>
            <a:pPr marL="285750" indent="-285750">
              <a:lnSpc>
                <a:spcPct val="150000"/>
              </a:lnSpc>
              <a:buFont typeface="Wingdings" panose="05000000000000000000" pitchFamily="2" charset="2"/>
              <a:buChar char="ü"/>
            </a:pPr>
            <a:r>
              <a:rPr lang="en-GB" sz="1600" dirty="0"/>
              <a:t>Reduce power waste resulting in cost savings</a:t>
            </a:r>
          </a:p>
        </p:txBody>
      </p:sp>
      <p:sp>
        <p:nvSpPr>
          <p:cNvPr id="35" name="CaixaDeTexto 34">
            <a:extLst>
              <a:ext uri="{FF2B5EF4-FFF2-40B4-BE49-F238E27FC236}">
                <a16:creationId xmlns:a16="http://schemas.microsoft.com/office/drawing/2014/main" id="{3AA5E7C5-D8DE-847E-FC30-5606B9ADF504}"/>
              </a:ext>
            </a:extLst>
          </p:cNvPr>
          <p:cNvSpPr txBox="1"/>
          <p:nvPr/>
        </p:nvSpPr>
        <p:spPr>
          <a:xfrm>
            <a:off x="5800069" y="3177690"/>
            <a:ext cx="6181760" cy="307777"/>
          </a:xfrm>
          <a:prstGeom prst="rect">
            <a:avLst/>
          </a:prstGeom>
          <a:noFill/>
        </p:spPr>
        <p:txBody>
          <a:bodyPr wrap="square">
            <a:spAutoFit/>
          </a:bodyPr>
          <a:lstStyle/>
          <a:p>
            <a:pPr lvl="1"/>
            <a:r>
              <a:rPr lang="en-US" sz="1400" i="0" dirty="0">
                <a:effectLst/>
              </a:rPr>
              <a:t>Source: https://www.airswift.com/blog/data-science-in-energy</a:t>
            </a:r>
          </a:p>
        </p:txBody>
      </p:sp>
    </p:spTree>
    <p:extLst>
      <p:ext uri="{BB962C8B-B14F-4D97-AF65-F5344CB8AC3E}">
        <p14:creationId xmlns:p14="http://schemas.microsoft.com/office/powerpoint/2010/main" val="2289245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Scotland's Digital Skills Academy - Training &amp; hiring tech talent -  CodeClan Edinburgh, Glasgow &amp; Remote">
            <a:extLst>
              <a:ext uri="{FF2B5EF4-FFF2-40B4-BE49-F238E27FC236}">
                <a16:creationId xmlns:a16="http://schemas.microsoft.com/office/drawing/2014/main" id="{5CB49FA8-4EEC-E3A2-B3C2-D92CADC1B7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07039" y="43457"/>
            <a:ext cx="1515427" cy="51238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F11AFFC-D4C5-A92E-8581-A3D07ED58FB8}"/>
              </a:ext>
            </a:extLst>
          </p:cNvPr>
          <p:cNvSpPr txBox="1"/>
          <p:nvPr/>
        </p:nvSpPr>
        <p:spPr>
          <a:xfrm>
            <a:off x="3077642" y="156555"/>
            <a:ext cx="5911144" cy="369332"/>
          </a:xfrm>
          <a:prstGeom prst="rect">
            <a:avLst/>
          </a:prstGeom>
          <a:noFill/>
        </p:spPr>
        <p:txBody>
          <a:bodyPr wrap="square">
            <a:spAutoFit/>
          </a:bodyPr>
          <a:lstStyle/>
          <a:p>
            <a:pPr algn="l"/>
            <a:r>
              <a:rPr lang="en-US" i="0" dirty="0">
                <a:solidFill>
                  <a:schemeClr val="bg1">
                    <a:lumMod val="65000"/>
                  </a:schemeClr>
                </a:solidFill>
                <a:effectLst/>
                <a:latin typeface="Helvetica Neue"/>
              </a:rPr>
              <a:t>How can data science be used for the good of society?</a:t>
            </a:r>
          </a:p>
        </p:txBody>
      </p:sp>
      <p:pic>
        <p:nvPicPr>
          <p:cNvPr id="18" name="Picture 9">
            <a:extLst>
              <a:ext uri="{FF2B5EF4-FFF2-40B4-BE49-F238E27FC236}">
                <a16:creationId xmlns:a16="http://schemas.microsoft.com/office/drawing/2014/main" id="{0BCE07CF-85F8-E6A4-8840-DF6C9989D47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6750" y="604906"/>
            <a:ext cx="8352928" cy="11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9">
            <a:extLst>
              <a:ext uri="{FF2B5EF4-FFF2-40B4-BE49-F238E27FC236}">
                <a16:creationId xmlns:a16="http://schemas.microsoft.com/office/drawing/2014/main" id="{22DE3436-7A3D-E20A-35DD-5D93F4F4AC32}"/>
              </a:ext>
            </a:extLst>
          </p:cNvPr>
          <p:cNvSpPr txBox="1"/>
          <p:nvPr/>
        </p:nvSpPr>
        <p:spPr>
          <a:xfrm>
            <a:off x="617813" y="709736"/>
            <a:ext cx="2426776" cy="461665"/>
          </a:xfrm>
          <a:prstGeom prst="rect">
            <a:avLst/>
          </a:prstGeom>
          <a:noFill/>
        </p:spPr>
        <p:txBody>
          <a:bodyPr wrap="square">
            <a:spAutoFit/>
          </a:bodyPr>
          <a:lstStyle/>
          <a:p>
            <a:pPr algn="l"/>
            <a:r>
              <a:rPr lang="en-US" sz="2400" b="1" dirty="0">
                <a:solidFill>
                  <a:schemeClr val="tx1">
                    <a:lumMod val="65000"/>
                    <a:lumOff val="35000"/>
                  </a:schemeClr>
                </a:solidFill>
                <a:latin typeface="Helvetica Neue"/>
              </a:rPr>
              <a:t>Conclusion</a:t>
            </a:r>
            <a:endParaRPr lang="en-US" sz="2400" b="1" i="0" dirty="0">
              <a:solidFill>
                <a:schemeClr val="tx1">
                  <a:lumMod val="65000"/>
                  <a:lumOff val="35000"/>
                </a:schemeClr>
              </a:solidFill>
              <a:effectLst/>
              <a:latin typeface="Helvetica Neue"/>
            </a:endParaRPr>
          </a:p>
        </p:txBody>
      </p:sp>
      <p:sp>
        <p:nvSpPr>
          <p:cNvPr id="12" name="Triângulo isósceles 11">
            <a:extLst>
              <a:ext uri="{FF2B5EF4-FFF2-40B4-BE49-F238E27FC236}">
                <a16:creationId xmlns:a16="http://schemas.microsoft.com/office/drawing/2014/main" id="{06A1F8E4-A47F-0E8D-9368-7733A5D5DF83}"/>
              </a:ext>
            </a:extLst>
          </p:cNvPr>
          <p:cNvSpPr/>
          <p:nvPr/>
        </p:nvSpPr>
        <p:spPr>
          <a:xfrm>
            <a:off x="956924" y="1171401"/>
            <a:ext cx="700763" cy="32077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13" name="Tabela 4">
            <a:extLst>
              <a:ext uri="{FF2B5EF4-FFF2-40B4-BE49-F238E27FC236}">
                <a16:creationId xmlns:a16="http://schemas.microsoft.com/office/drawing/2014/main" id="{5BBBD261-3D24-EC5B-9740-D501E87D40A2}"/>
              </a:ext>
            </a:extLst>
          </p:cNvPr>
          <p:cNvGraphicFramePr>
            <a:graphicFrameLocks noGrp="1"/>
          </p:cNvGraphicFramePr>
          <p:nvPr>
            <p:extLst>
              <p:ext uri="{D42A27DB-BD31-4B8C-83A1-F6EECF244321}">
                <p14:modId xmlns:p14="http://schemas.microsoft.com/office/powerpoint/2010/main" val="2431257281"/>
              </p:ext>
            </p:extLst>
          </p:nvPr>
        </p:nvGraphicFramePr>
        <p:xfrm>
          <a:off x="617813" y="1480983"/>
          <a:ext cx="10668163" cy="2003904"/>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10668163">
                  <a:extLst>
                    <a:ext uri="{9D8B030D-6E8A-4147-A177-3AD203B41FA5}">
                      <a16:colId xmlns:a16="http://schemas.microsoft.com/office/drawing/2014/main" val="1075322315"/>
                    </a:ext>
                  </a:extLst>
                </a:gridCol>
              </a:tblGrid>
              <a:tr h="2003904">
                <a:tc>
                  <a:txBody>
                    <a:bodyPr/>
                    <a:lstStyle/>
                    <a:p>
                      <a:endParaRPr lang="en-US" sz="1050" dirty="0"/>
                    </a:p>
                    <a:p>
                      <a:r>
                        <a:rPr lang="en-US" sz="1600" b="1" dirty="0"/>
                        <a:t>The data science could be relevant for human development and well being:</a:t>
                      </a:r>
                    </a:p>
                    <a:p>
                      <a:endParaRPr lang="en-US" sz="1200" dirty="0"/>
                    </a:p>
                    <a:p>
                      <a:pPr marL="285750" indent="-285750">
                        <a:buFont typeface="Arial" panose="020B0604020202020204" pitchFamily="34" charset="0"/>
                        <a:buChar char="•"/>
                      </a:pPr>
                      <a:r>
                        <a:rPr lang="en-US" sz="1600" dirty="0"/>
                        <a:t>New ways of doing what is already exist;</a:t>
                      </a:r>
                    </a:p>
                    <a:p>
                      <a:pPr marL="285750" indent="-285750">
                        <a:buFont typeface="Arial" panose="020B0604020202020204" pitchFamily="34" charset="0"/>
                        <a:buChar char="•"/>
                      </a:pPr>
                      <a:r>
                        <a:rPr lang="en-US" sz="1600" dirty="0"/>
                        <a:t>Increase efficiency;</a:t>
                      </a:r>
                    </a:p>
                    <a:p>
                      <a:pPr marL="285750" indent="-285750">
                        <a:buFont typeface="Arial" panose="020B0604020202020204" pitchFamily="34" charset="0"/>
                        <a:buChar char="•"/>
                      </a:pPr>
                      <a:r>
                        <a:rPr lang="en-US" sz="1600" dirty="0"/>
                        <a:t>Increase security;</a:t>
                      </a:r>
                    </a:p>
                    <a:p>
                      <a:pPr marL="285750" indent="-285750">
                        <a:buFont typeface="Arial" panose="020B0604020202020204" pitchFamily="34" charset="0"/>
                        <a:buChar char="•"/>
                      </a:pPr>
                      <a:r>
                        <a:rPr lang="en-US" sz="1600" kern="1200" dirty="0">
                          <a:solidFill>
                            <a:schemeClr val="tx1"/>
                          </a:solidFill>
                          <a:latin typeface="+mn-lt"/>
                          <a:ea typeface="+mn-ea"/>
                          <a:cs typeface="+mn-cs"/>
                        </a:rPr>
                        <a:t>Develop innovated solutions that help humanity to have better conditions of life;</a:t>
                      </a:r>
                    </a:p>
                    <a:p>
                      <a:pPr marL="285750" indent="-285750">
                        <a:buFont typeface="Arial" panose="020B0604020202020204" pitchFamily="34" charset="0"/>
                        <a:buChar char="•"/>
                      </a:pPr>
                      <a:r>
                        <a:rPr lang="en-US" sz="1600" kern="1200" dirty="0">
                          <a:solidFill>
                            <a:schemeClr val="tx1"/>
                          </a:solidFill>
                          <a:latin typeface="+mn-lt"/>
                          <a:ea typeface="+mn-ea"/>
                          <a:cs typeface="+mn-cs"/>
                        </a:rPr>
                        <a:t>Could help people with disabilities to learn.</a:t>
                      </a:r>
                      <a:endParaRPr lang="pt-PT" sz="1600" kern="1200" dirty="0">
                        <a:solidFill>
                          <a:schemeClr val="tx1"/>
                        </a:solidFill>
                        <a:latin typeface="+mn-lt"/>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92785684"/>
                  </a:ext>
                </a:extLst>
              </a:tr>
            </a:tbl>
          </a:graphicData>
        </a:graphic>
      </p:graphicFrame>
      <p:sp>
        <p:nvSpPr>
          <p:cNvPr id="3" name="CaixaDeTexto 2">
            <a:extLst>
              <a:ext uri="{FF2B5EF4-FFF2-40B4-BE49-F238E27FC236}">
                <a16:creationId xmlns:a16="http://schemas.microsoft.com/office/drawing/2014/main" id="{10D22537-A8A0-7982-4C64-406695F2CDA8}"/>
              </a:ext>
            </a:extLst>
          </p:cNvPr>
          <p:cNvSpPr txBox="1"/>
          <p:nvPr/>
        </p:nvSpPr>
        <p:spPr>
          <a:xfrm>
            <a:off x="779124" y="3654164"/>
            <a:ext cx="10016678" cy="400110"/>
          </a:xfrm>
          <a:prstGeom prst="rect">
            <a:avLst/>
          </a:prstGeom>
          <a:noFill/>
        </p:spPr>
        <p:txBody>
          <a:bodyPr wrap="square" rtlCol="0">
            <a:spAutoFit/>
          </a:bodyPr>
          <a:lstStyle/>
          <a:p>
            <a:r>
              <a:rPr lang="en-US" sz="2000" b="1" dirty="0"/>
              <a:t>Although data science is used for societal benefit, ethics topic should never be undervalued.</a:t>
            </a:r>
          </a:p>
        </p:txBody>
      </p:sp>
      <p:sp>
        <p:nvSpPr>
          <p:cNvPr id="26" name="CaixaDeTexto 25">
            <a:extLst>
              <a:ext uri="{FF2B5EF4-FFF2-40B4-BE49-F238E27FC236}">
                <a16:creationId xmlns:a16="http://schemas.microsoft.com/office/drawing/2014/main" id="{F18E6186-67A1-13D5-9610-D69C8B1E3FAC}"/>
              </a:ext>
            </a:extLst>
          </p:cNvPr>
          <p:cNvSpPr txBox="1"/>
          <p:nvPr/>
        </p:nvSpPr>
        <p:spPr>
          <a:xfrm>
            <a:off x="462062" y="4068414"/>
            <a:ext cx="2566283" cy="646331"/>
          </a:xfrm>
          <a:prstGeom prst="rect">
            <a:avLst/>
          </a:prstGeom>
          <a:noFill/>
        </p:spPr>
        <p:txBody>
          <a:bodyPr wrap="square">
            <a:spAutoFit/>
          </a:bodyPr>
          <a:lstStyle/>
          <a:p>
            <a:pPr algn="ctr"/>
            <a:r>
              <a:rPr lang="pt-PT" dirty="0" err="1"/>
              <a:t>The</a:t>
            </a:r>
            <a:r>
              <a:rPr lang="pt-PT" dirty="0"/>
              <a:t> data </a:t>
            </a:r>
            <a:r>
              <a:rPr lang="pt-PT" dirty="0" err="1"/>
              <a:t>has</a:t>
            </a:r>
            <a:r>
              <a:rPr lang="pt-PT" dirty="0"/>
              <a:t> </a:t>
            </a:r>
            <a:r>
              <a:rPr lang="pt-PT" dirty="0" err="1"/>
              <a:t>been</a:t>
            </a:r>
            <a:r>
              <a:rPr lang="pt-PT" dirty="0"/>
              <a:t> </a:t>
            </a:r>
            <a:r>
              <a:rPr lang="pt-PT" dirty="0" err="1"/>
              <a:t>used</a:t>
            </a:r>
            <a:r>
              <a:rPr lang="pt-PT" dirty="0"/>
              <a:t> for </a:t>
            </a:r>
            <a:r>
              <a:rPr lang="pt-PT" dirty="0" err="1"/>
              <a:t>what</a:t>
            </a:r>
            <a:r>
              <a:rPr lang="pt-PT" dirty="0"/>
              <a:t> </a:t>
            </a:r>
            <a:r>
              <a:rPr lang="pt-PT" dirty="0" err="1"/>
              <a:t>were</a:t>
            </a:r>
            <a:r>
              <a:rPr lang="pt-PT" dirty="0"/>
              <a:t> </a:t>
            </a:r>
            <a:r>
              <a:rPr lang="pt-PT" dirty="0" err="1"/>
              <a:t>acquired</a:t>
            </a:r>
            <a:r>
              <a:rPr lang="pt-PT" dirty="0"/>
              <a:t>?</a:t>
            </a:r>
            <a:endParaRPr lang="en-GB" dirty="0"/>
          </a:p>
        </p:txBody>
      </p:sp>
      <p:cxnSp>
        <p:nvCxnSpPr>
          <p:cNvPr id="7" name="Conexão reta 6">
            <a:extLst>
              <a:ext uri="{FF2B5EF4-FFF2-40B4-BE49-F238E27FC236}">
                <a16:creationId xmlns:a16="http://schemas.microsoft.com/office/drawing/2014/main" id="{A1FD6BE5-2543-5C5C-8EC3-590D1AB588D3}"/>
              </a:ext>
            </a:extLst>
          </p:cNvPr>
          <p:cNvCxnSpPr>
            <a:cxnSpLocks/>
          </p:cNvCxnSpPr>
          <p:nvPr/>
        </p:nvCxnSpPr>
        <p:spPr>
          <a:xfrm>
            <a:off x="1200145" y="4972327"/>
            <a:ext cx="966354" cy="0"/>
          </a:xfrm>
          <a:prstGeom prst="line">
            <a:avLst/>
          </a:prstGeom>
        </p:spPr>
        <p:style>
          <a:lnRef idx="1">
            <a:schemeClr val="dk1"/>
          </a:lnRef>
          <a:fillRef idx="0">
            <a:schemeClr val="dk1"/>
          </a:fillRef>
          <a:effectRef idx="0">
            <a:schemeClr val="dk1"/>
          </a:effectRef>
          <a:fontRef idx="minor">
            <a:schemeClr val="tx1"/>
          </a:fontRef>
        </p:style>
      </p:cxnSp>
      <p:cxnSp>
        <p:nvCxnSpPr>
          <p:cNvPr id="27" name="Conexão reta 26">
            <a:extLst>
              <a:ext uri="{FF2B5EF4-FFF2-40B4-BE49-F238E27FC236}">
                <a16:creationId xmlns:a16="http://schemas.microsoft.com/office/drawing/2014/main" id="{6FEE4A24-E33F-9356-C013-33BDFA83AB2B}"/>
              </a:ext>
            </a:extLst>
          </p:cNvPr>
          <p:cNvCxnSpPr>
            <a:cxnSpLocks/>
            <a:endCxn id="30" idx="2"/>
          </p:cNvCxnSpPr>
          <p:nvPr/>
        </p:nvCxnSpPr>
        <p:spPr>
          <a:xfrm flipH="1">
            <a:off x="1188243" y="4972327"/>
            <a:ext cx="11902" cy="514786"/>
          </a:xfrm>
          <a:prstGeom prst="line">
            <a:avLst/>
          </a:prstGeom>
        </p:spPr>
        <p:style>
          <a:lnRef idx="1">
            <a:schemeClr val="dk1"/>
          </a:lnRef>
          <a:fillRef idx="0">
            <a:schemeClr val="dk1"/>
          </a:fillRef>
          <a:effectRef idx="0">
            <a:schemeClr val="dk1"/>
          </a:effectRef>
          <a:fontRef idx="minor">
            <a:schemeClr val="tx1"/>
          </a:fontRef>
        </p:style>
      </p:cxnSp>
      <p:cxnSp>
        <p:nvCxnSpPr>
          <p:cNvPr id="29" name="Conexão reta 28">
            <a:extLst>
              <a:ext uri="{FF2B5EF4-FFF2-40B4-BE49-F238E27FC236}">
                <a16:creationId xmlns:a16="http://schemas.microsoft.com/office/drawing/2014/main" id="{803968E4-0254-5C8D-3D1F-24CEE9FE53A0}"/>
              </a:ext>
            </a:extLst>
          </p:cNvPr>
          <p:cNvCxnSpPr>
            <a:cxnSpLocks/>
          </p:cNvCxnSpPr>
          <p:nvPr/>
        </p:nvCxnSpPr>
        <p:spPr>
          <a:xfrm>
            <a:off x="2166499" y="4972327"/>
            <a:ext cx="0" cy="514786"/>
          </a:xfrm>
          <a:prstGeom prst="line">
            <a:avLst/>
          </a:prstGeom>
        </p:spPr>
        <p:style>
          <a:lnRef idx="1">
            <a:schemeClr val="dk1"/>
          </a:lnRef>
          <a:fillRef idx="0">
            <a:schemeClr val="dk1"/>
          </a:fillRef>
          <a:effectRef idx="0">
            <a:schemeClr val="dk1"/>
          </a:effectRef>
          <a:fontRef idx="minor">
            <a:schemeClr val="tx1"/>
          </a:fontRef>
        </p:style>
      </p:cxnSp>
      <p:sp>
        <p:nvSpPr>
          <p:cNvPr id="30" name="CaixaDeTexto 29">
            <a:extLst>
              <a:ext uri="{FF2B5EF4-FFF2-40B4-BE49-F238E27FC236}">
                <a16:creationId xmlns:a16="http://schemas.microsoft.com/office/drawing/2014/main" id="{2EDEFF22-74F5-1BEB-378A-2542818AE209}"/>
              </a:ext>
            </a:extLst>
          </p:cNvPr>
          <p:cNvSpPr txBox="1"/>
          <p:nvPr/>
        </p:nvSpPr>
        <p:spPr>
          <a:xfrm>
            <a:off x="907290" y="5117781"/>
            <a:ext cx="561905"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pt-PT" dirty="0" err="1"/>
              <a:t>yes</a:t>
            </a:r>
            <a:endParaRPr lang="en-GB" dirty="0"/>
          </a:p>
        </p:txBody>
      </p:sp>
      <p:sp>
        <p:nvSpPr>
          <p:cNvPr id="31" name="CaixaDeTexto 30">
            <a:extLst>
              <a:ext uri="{FF2B5EF4-FFF2-40B4-BE49-F238E27FC236}">
                <a16:creationId xmlns:a16="http://schemas.microsoft.com/office/drawing/2014/main" id="{DAB16B97-2243-446A-5B3D-34AD10369B70}"/>
              </a:ext>
            </a:extLst>
          </p:cNvPr>
          <p:cNvSpPr txBox="1"/>
          <p:nvPr/>
        </p:nvSpPr>
        <p:spPr>
          <a:xfrm>
            <a:off x="1873834" y="5117781"/>
            <a:ext cx="561905"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pt-PT" dirty="0"/>
              <a:t>No</a:t>
            </a:r>
            <a:endParaRPr lang="en-GB" dirty="0"/>
          </a:p>
        </p:txBody>
      </p:sp>
      <p:cxnSp>
        <p:nvCxnSpPr>
          <p:cNvPr id="38" name="Conexão reta 37">
            <a:extLst>
              <a:ext uri="{FF2B5EF4-FFF2-40B4-BE49-F238E27FC236}">
                <a16:creationId xmlns:a16="http://schemas.microsoft.com/office/drawing/2014/main" id="{B1321856-A39B-10EC-FF02-C493E3137E5F}"/>
              </a:ext>
            </a:extLst>
          </p:cNvPr>
          <p:cNvCxnSpPr>
            <a:cxnSpLocks/>
          </p:cNvCxnSpPr>
          <p:nvPr/>
        </p:nvCxnSpPr>
        <p:spPr>
          <a:xfrm flipV="1">
            <a:off x="1709330" y="4710644"/>
            <a:ext cx="0" cy="261683"/>
          </a:xfrm>
          <a:prstGeom prst="line">
            <a:avLst/>
          </a:prstGeom>
        </p:spPr>
        <p:style>
          <a:lnRef idx="1">
            <a:schemeClr val="dk1"/>
          </a:lnRef>
          <a:fillRef idx="0">
            <a:schemeClr val="dk1"/>
          </a:fillRef>
          <a:effectRef idx="0">
            <a:schemeClr val="dk1"/>
          </a:effectRef>
          <a:fontRef idx="minor">
            <a:schemeClr val="tx1"/>
          </a:fontRef>
        </p:style>
      </p:cxnSp>
      <p:sp>
        <p:nvSpPr>
          <p:cNvPr id="44" name="CaixaDeTexto 43">
            <a:extLst>
              <a:ext uri="{FF2B5EF4-FFF2-40B4-BE49-F238E27FC236}">
                <a16:creationId xmlns:a16="http://schemas.microsoft.com/office/drawing/2014/main" id="{AA635653-767A-0492-B821-4484E93F599D}"/>
              </a:ext>
            </a:extLst>
          </p:cNvPr>
          <p:cNvSpPr txBox="1"/>
          <p:nvPr/>
        </p:nvSpPr>
        <p:spPr>
          <a:xfrm>
            <a:off x="4057751" y="4077500"/>
            <a:ext cx="2285522" cy="646331"/>
          </a:xfrm>
          <a:prstGeom prst="rect">
            <a:avLst/>
          </a:prstGeom>
          <a:noFill/>
        </p:spPr>
        <p:txBody>
          <a:bodyPr wrap="square">
            <a:spAutoFit/>
          </a:bodyPr>
          <a:lstStyle/>
          <a:p>
            <a:pPr algn="ctr"/>
            <a:r>
              <a:rPr lang="pt-PT" dirty="0"/>
              <a:t>Is </a:t>
            </a:r>
            <a:r>
              <a:rPr lang="pt-PT" dirty="0" err="1"/>
              <a:t>still</a:t>
            </a:r>
            <a:r>
              <a:rPr lang="pt-PT" dirty="0"/>
              <a:t> </a:t>
            </a:r>
            <a:r>
              <a:rPr lang="pt-PT" dirty="0" err="1"/>
              <a:t>needed</a:t>
            </a:r>
            <a:r>
              <a:rPr lang="pt-PT" dirty="0"/>
              <a:t> </a:t>
            </a:r>
            <a:r>
              <a:rPr lang="pt-PT" dirty="0" err="1"/>
              <a:t>the</a:t>
            </a:r>
            <a:r>
              <a:rPr lang="pt-PT" dirty="0"/>
              <a:t> data </a:t>
            </a:r>
            <a:r>
              <a:rPr lang="pt-PT" dirty="0" err="1"/>
              <a:t>we</a:t>
            </a:r>
            <a:r>
              <a:rPr lang="pt-PT" dirty="0"/>
              <a:t> </a:t>
            </a:r>
            <a:r>
              <a:rPr lang="pt-PT" dirty="0" err="1"/>
              <a:t>acquired</a:t>
            </a:r>
            <a:r>
              <a:rPr lang="pt-PT" dirty="0"/>
              <a:t>?</a:t>
            </a:r>
            <a:endParaRPr lang="en-GB" dirty="0"/>
          </a:p>
        </p:txBody>
      </p:sp>
      <p:cxnSp>
        <p:nvCxnSpPr>
          <p:cNvPr id="45" name="Conexão reta 44">
            <a:extLst>
              <a:ext uri="{FF2B5EF4-FFF2-40B4-BE49-F238E27FC236}">
                <a16:creationId xmlns:a16="http://schemas.microsoft.com/office/drawing/2014/main" id="{B02543CE-797A-C9E7-1909-39AD9339D26E}"/>
              </a:ext>
            </a:extLst>
          </p:cNvPr>
          <p:cNvCxnSpPr>
            <a:cxnSpLocks/>
          </p:cNvCxnSpPr>
          <p:nvPr/>
        </p:nvCxnSpPr>
        <p:spPr>
          <a:xfrm>
            <a:off x="4744909" y="4991446"/>
            <a:ext cx="966354" cy="0"/>
          </a:xfrm>
          <a:prstGeom prst="line">
            <a:avLst/>
          </a:prstGeom>
        </p:spPr>
        <p:style>
          <a:lnRef idx="1">
            <a:schemeClr val="dk1"/>
          </a:lnRef>
          <a:fillRef idx="0">
            <a:schemeClr val="dk1"/>
          </a:fillRef>
          <a:effectRef idx="0">
            <a:schemeClr val="dk1"/>
          </a:effectRef>
          <a:fontRef idx="minor">
            <a:schemeClr val="tx1"/>
          </a:fontRef>
        </p:style>
      </p:cxnSp>
      <p:cxnSp>
        <p:nvCxnSpPr>
          <p:cNvPr id="46" name="Conexão reta 45">
            <a:extLst>
              <a:ext uri="{FF2B5EF4-FFF2-40B4-BE49-F238E27FC236}">
                <a16:creationId xmlns:a16="http://schemas.microsoft.com/office/drawing/2014/main" id="{0F2C8C5B-3491-D74E-0CEA-62FA978630E1}"/>
              </a:ext>
            </a:extLst>
          </p:cNvPr>
          <p:cNvCxnSpPr>
            <a:cxnSpLocks/>
            <a:endCxn id="48" idx="2"/>
          </p:cNvCxnSpPr>
          <p:nvPr/>
        </p:nvCxnSpPr>
        <p:spPr>
          <a:xfrm flipH="1">
            <a:off x="4733007" y="4991446"/>
            <a:ext cx="11902" cy="514786"/>
          </a:xfrm>
          <a:prstGeom prst="line">
            <a:avLst/>
          </a:prstGeom>
        </p:spPr>
        <p:style>
          <a:lnRef idx="1">
            <a:schemeClr val="dk1"/>
          </a:lnRef>
          <a:fillRef idx="0">
            <a:schemeClr val="dk1"/>
          </a:fillRef>
          <a:effectRef idx="0">
            <a:schemeClr val="dk1"/>
          </a:effectRef>
          <a:fontRef idx="minor">
            <a:schemeClr val="tx1"/>
          </a:fontRef>
        </p:style>
      </p:cxnSp>
      <p:cxnSp>
        <p:nvCxnSpPr>
          <p:cNvPr id="47" name="Conexão reta 46">
            <a:extLst>
              <a:ext uri="{FF2B5EF4-FFF2-40B4-BE49-F238E27FC236}">
                <a16:creationId xmlns:a16="http://schemas.microsoft.com/office/drawing/2014/main" id="{8C3E8FDE-0F83-D7A7-68F4-1E88C8E0C739}"/>
              </a:ext>
            </a:extLst>
          </p:cNvPr>
          <p:cNvCxnSpPr>
            <a:cxnSpLocks/>
          </p:cNvCxnSpPr>
          <p:nvPr/>
        </p:nvCxnSpPr>
        <p:spPr>
          <a:xfrm>
            <a:off x="5711263" y="4991446"/>
            <a:ext cx="0" cy="514786"/>
          </a:xfrm>
          <a:prstGeom prst="line">
            <a:avLst/>
          </a:prstGeom>
        </p:spPr>
        <p:style>
          <a:lnRef idx="1">
            <a:schemeClr val="dk1"/>
          </a:lnRef>
          <a:fillRef idx="0">
            <a:schemeClr val="dk1"/>
          </a:fillRef>
          <a:effectRef idx="0">
            <a:schemeClr val="dk1"/>
          </a:effectRef>
          <a:fontRef idx="minor">
            <a:schemeClr val="tx1"/>
          </a:fontRef>
        </p:style>
      </p:cxnSp>
      <p:sp>
        <p:nvSpPr>
          <p:cNvPr id="48" name="CaixaDeTexto 47">
            <a:extLst>
              <a:ext uri="{FF2B5EF4-FFF2-40B4-BE49-F238E27FC236}">
                <a16:creationId xmlns:a16="http://schemas.microsoft.com/office/drawing/2014/main" id="{6972007A-6DD0-B6C6-A405-2BFC4A090F0E}"/>
              </a:ext>
            </a:extLst>
          </p:cNvPr>
          <p:cNvSpPr txBox="1"/>
          <p:nvPr/>
        </p:nvSpPr>
        <p:spPr>
          <a:xfrm>
            <a:off x="4452054" y="5136900"/>
            <a:ext cx="561905"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pt-PT" dirty="0" err="1"/>
              <a:t>yes</a:t>
            </a:r>
            <a:endParaRPr lang="en-GB" dirty="0"/>
          </a:p>
        </p:txBody>
      </p:sp>
      <p:sp>
        <p:nvSpPr>
          <p:cNvPr id="49" name="CaixaDeTexto 48">
            <a:extLst>
              <a:ext uri="{FF2B5EF4-FFF2-40B4-BE49-F238E27FC236}">
                <a16:creationId xmlns:a16="http://schemas.microsoft.com/office/drawing/2014/main" id="{7CB0EDAF-FCF3-8EE7-13B7-24FFA78C1E33}"/>
              </a:ext>
            </a:extLst>
          </p:cNvPr>
          <p:cNvSpPr txBox="1"/>
          <p:nvPr/>
        </p:nvSpPr>
        <p:spPr>
          <a:xfrm>
            <a:off x="5418598" y="5136900"/>
            <a:ext cx="561905"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pt-PT" dirty="0"/>
              <a:t>No</a:t>
            </a:r>
            <a:endParaRPr lang="en-GB" dirty="0"/>
          </a:p>
        </p:txBody>
      </p:sp>
      <p:cxnSp>
        <p:nvCxnSpPr>
          <p:cNvPr id="50" name="Conexão reta 49">
            <a:extLst>
              <a:ext uri="{FF2B5EF4-FFF2-40B4-BE49-F238E27FC236}">
                <a16:creationId xmlns:a16="http://schemas.microsoft.com/office/drawing/2014/main" id="{87A22482-7543-D28E-CB83-9F382E518382}"/>
              </a:ext>
            </a:extLst>
          </p:cNvPr>
          <p:cNvCxnSpPr>
            <a:cxnSpLocks/>
          </p:cNvCxnSpPr>
          <p:nvPr/>
        </p:nvCxnSpPr>
        <p:spPr>
          <a:xfrm flipV="1">
            <a:off x="5254094" y="4729763"/>
            <a:ext cx="0" cy="261683"/>
          </a:xfrm>
          <a:prstGeom prst="line">
            <a:avLst/>
          </a:prstGeom>
        </p:spPr>
        <p:style>
          <a:lnRef idx="1">
            <a:schemeClr val="dk1"/>
          </a:lnRef>
          <a:fillRef idx="0">
            <a:schemeClr val="dk1"/>
          </a:fillRef>
          <a:effectRef idx="0">
            <a:schemeClr val="dk1"/>
          </a:effectRef>
          <a:fontRef idx="minor">
            <a:schemeClr val="tx1"/>
          </a:fontRef>
        </p:style>
      </p:cxnSp>
      <p:sp>
        <p:nvSpPr>
          <p:cNvPr id="51" name="CaixaDeTexto 50">
            <a:extLst>
              <a:ext uri="{FF2B5EF4-FFF2-40B4-BE49-F238E27FC236}">
                <a16:creationId xmlns:a16="http://schemas.microsoft.com/office/drawing/2014/main" id="{1F5F143B-1F55-D4B3-13C5-00334B0E6A03}"/>
              </a:ext>
            </a:extLst>
          </p:cNvPr>
          <p:cNvSpPr txBox="1"/>
          <p:nvPr/>
        </p:nvSpPr>
        <p:spPr>
          <a:xfrm>
            <a:off x="7381511" y="4086865"/>
            <a:ext cx="2619011" cy="646331"/>
          </a:xfrm>
          <a:prstGeom prst="rect">
            <a:avLst/>
          </a:prstGeom>
          <a:noFill/>
        </p:spPr>
        <p:txBody>
          <a:bodyPr wrap="square">
            <a:spAutoFit/>
          </a:bodyPr>
          <a:lstStyle/>
          <a:p>
            <a:pPr algn="ctr"/>
            <a:r>
              <a:rPr lang="pt-PT" dirty="0"/>
              <a:t>Data comes </a:t>
            </a:r>
            <a:r>
              <a:rPr lang="pt-PT" dirty="0" err="1"/>
              <a:t>from</a:t>
            </a:r>
            <a:r>
              <a:rPr lang="pt-PT" dirty="0"/>
              <a:t> </a:t>
            </a:r>
            <a:r>
              <a:rPr lang="pt-PT" dirty="0" err="1"/>
              <a:t>known</a:t>
            </a:r>
            <a:r>
              <a:rPr lang="pt-PT" dirty="0"/>
              <a:t> </a:t>
            </a:r>
            <a:r>
              <a:rPr lang="pt-PT" dirty="0" err="1"/>
              <a:t>and</a:t>
            </a:r>
            <a:r>
              <a:rPr lang="pt-PT" dirty="0"/>
              <a:t> confidente </a:t>
            </a:r>
            <a:r>
              <a:rPr lang="pt-PT" dirty="0" err="1"/>
              <a:t>source</a:t>
            </a:r>
            <a:r>
              <a:rPr lang="pt-PT" dirty="0"/>
              <a:t>?</a:t>
            </a:r>
            <a:endParaRPr lang="en-GB" dirty="0"/>
          </a:p>
        </p:txBody>
      </p:sp>
      <p:cxnSp>
        <p:nvCxnSpPr>
          <p:cNvPr id="52" name="Conexão reta 51">
            <a:extLst>
              <a:ext uri="{FF2B5EF4-FFF2-40B4-BE49-F238E27FC236}">
                <a16:creationId xmlns:a16="http://schemas.microsoft.com/office/drawing/2014/main" id="{E8642DE1-920B-9635-1BC0-A1BC0728F498}"/>
              </a:ext>
            </a:extLst>
          </p:cNvPr>
          <p:cNvCxnSpPr>
            <a:cxnSpLocks/>
          </p:cNvCxnSpPr>
          <p:nvPr/>
        </p:nvCxnSpPr>
        <p:spPr>
          <a:xfrm>
            <a:off x="8218318" y="5000811"/>
            <a:ext cx="966354" cy="0"/>
          </a:xfrm>
          <a:prstGeom prst="line">
            <a:avLst/>
          </a:prstGeom>
        </p:spPr>
        <p:style>
          <a:lnRef idx="1">
            <a:schemeClr val="dk1"/>
          </a:lnRef>
          <a:fillRef idx="0">
            <a:schemeClr val="dk1"/>
          </a:fillRef>
          <a:effectRef idx="0">
            <a:schemeClr val="dk1"/>
          </a:effectRef>
          <a:fontRef idx="minor">
            <a:schemeClr val="tx1"/>
          </a:fontRef>
        </p:style>
      </p:cxnSp>
      <p:cxnSp>
        <p:nvCxnSpPr>
          <p:cNvPr id="53" name="Conexão reta 52">
            <a:extLst>
              <a:ext uri="{FF2B5EF4-FFF2-40B4-BE49-F238E27FC236}">
                <a16:creationId xmlns:a16="http://schemas.microsoft.com/office/drawing/2014/main" id="{F6F9DF9B-AE62-A0B6-58D4-065B29F314D1}"/>
              </a:ext>
            </a:extLst>
          </p:cNvPr>
          <p:cNvCxnSpPr>
            <a:cxnSpLocks/>
            <a:endCxn id="55" idx="2"/>
          </p:cNvCxnSpPr>
          <p:nvPr/>
        </p:nvCxnSpPr>
        <p:spPr>
          <a:xfrm flipH="1">
            <a:off x="8206416" y="5000811"/>
            <a:ext cx="11902" cy="514786"/>
          </a:xfrm>
          <a:prstGeom prst="line">
            <a:avLst/>
          </a:prstGeom>
        </p:spPr>
        <p:style>
          <a:lnRef idx="1">
            <a:schemeClr val="dk1"/>
          </a:lnRef>
          <a:fillRef idx="0">
            <a:schemeClr val="dk1"/>
          </a:fillRef>
          <a:effectRef idx="0">
            <a:schemeClr val="dk1"/>
          </a:effectRef>
          <a:fontRef idx="minor">
            <a:schemeClr val="tx1"/>
          </a:fontRef>
        </p:style>
      </p:cxnSp>
      <p:cxnSp>
        <p:nvCxnSpPr>
          <p:cNvPr id="54" name="Conexão reta 53">
            <a:extLst>
              <a:ext uri="{FF2B5EF4-FFF2-40B4-BE49-F238E27FC236}">
                <a16:creationId xmlns:a16="http://schemas.microsoft.com/office/drawing/2014/main" id="{7AD76364-587B-F420-01F0-AEAE57DDA44F}"/>
              </a:ext>
            </a:extLst>
          </p:cNvPr>
          <p:cNvCxnSpPr>
            <a:cxnSpLocks/>
          </p:cNvCxnSpPr>
          <p:nvPr/>
        </p:nvCxnSpPr>
        <p:spPr>
          <a:xfrm>
            <a:off x="9184672" y="5000811"/>
            <a:ext cx="0" cy="514786"/>
          </a:xfrm>
          <a:prstGeom prst="line">
            <a:avLst/>
          </a:prstGeom>
        </p:spPr>
        <p:style>
          <a:lnRef idx="1">
            <a:schemeClr val="dk1"/>
          </a:lnRef>
          <a:fillRef idx="0">
            <a:schemeClr val="dk1"/>
          </a:fillRef>
          <a:effectRef idx="0">
            <a:schemeClr val="dk1"/>
          </a:effectRef>
          <a:fontRef idx="minor">
            <a:schemeClr val="tx1"/>
          </a:fontRef>
        </p:style>
      </p:cxnSp>
      <p:sp>
        <p:nvSpPr>
          <p:cNvPr id="55" name="CaixaDeTexto 54">
            <a:extLst>
              <a:ext uri="{FF2B5EF4-FFF2-40B4-BE49-F238E27FC236}">
                <a16:creationId xmlns:a16="http://schemas.microsoft.com/office/drawing/2014/main" id="{AAB3192C-6BDC-3924-3FE9-EDAEDAC2DD54}"/>
              </a:ext>
            </a:extLst>
          </p:cNvPr>
          <p:cNvSpPr txBox="1"/>
          <p:nvPr/>
        </p:nvSpPr>
        <p:spPr>
          <a:xfrm>
            <a:off x="7925463" y="5146265"/>
            <a:ext cx="561905"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pt-PT" dirty="0" err="1"/>
              <a:t>yes</a:t>
            </a:r>
            <a:endParaRPr lang="en-GB" dirty="0"/>
          </a:p>
        </p:txBody>
      </p:sp>
      <p:sp>
        <p:nvSpPr>
          <p:cNvPr id="56" name="CaixaDeTexto 55">
            <a:extLst>
              <a:ext uri="{FF2B5EF4-FFF2-40B4-BE49-F238E27FC236}">
                <a16:creationId xmlns:a16="http://schemas.microsoft.com/office/drawing/2014/main" id="{97C040D1-BCB0-F31C-E6D7-8379FE01173A}"/>
              </a:ext>
            </a:extLst>
          </p:cNvPr>
          <p:cNvSpPr txBox="1"/>
          <p:nvPr/>
        </p:nvSpPr>
        <p:spPr>
          <a:xfrm>
            <a:off x="8892007" y="5146265"/>
            <a:ext cx="561905"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pt-PT" dirty="0"/>
              <a:t>No</a:t>
            </a:r>
            <a:endParaRPr lang="en-GB" dirty="0"/>
          </a:p>
        </p:txBody>
      </p:sp>
      <p:cxnSp>
        <p:nvCxnSpPr>
          <p:cNvPr id="57" name="Conexão reta 56">
            <a:extLst>
              <a:ext uri="{FF2B5EF4-FFF2-40B4-BE49-F238E27FC236}">
                <a16:creationId xmlns:a16="http://schemas.microsoft.com/office/drawing/2014/main" id="{DA243CFC-A5D5-E5AD-C185-2E89DB135449}"/>
              </a:ext>
            </a:extLst>
          </p:cNvPr>
          <p:cNvCxnSpPr>
            <a:cxnSpLocks/>
          </p:cNvCxnSpPr>
          <p:nvPr/>
        </p:nvCxnSpPr>
        <p:spPr>
          <a:xfrm flipV="1">
            <a:off x="8727503" y="4739128"/>
            <a:ext cx="0" cy="261683"/>
          </a:xfrm>
          <a:prstGeom prst="line">
            <a:avLst/>
          </a:prstGeom>
        </p:spPr>
        <p:style>
          <a:lnRef idx="1">
            <a:schemeClr val="dk1"/>
          </a:lnRef>
          <a:fillRef idx="0">
            <a:schemeClr val="dk1"/>
          </a:fillRef>
          <a:effectRef idx="0">
            <a:schemeClr val="dk1"/>
          </a:effectRef>
          <a:fontRef idx="minor">
            <a:schemeClr val="tx1"/>
          </a:fontRef>
        </p:style>
      </p:cxnSp>
      <p:sp>
        <p:nvSpPr>
          <p:cNvPr id="58" name="CaixaDeTexto 57">
            <a:extLst>
              <a:ext uri="{FF2B5EF4-FFF2-40B4-BE49-F238E27FC236}">
                <a16:creationId xmlns:a16="http://schemas.microsoft.com/office/drawing/2014/main" id="{1547E84C-DA4C-A5BE-DF9F-66E6BBA19469}"/>
              </a:ext>
            </a:extLst>
          </p:cNvPr>
          <p:cNvSpPr txBox="1"/>
          <p:nvPr/>
        </p:nvSpPr>
        <p:spPr>
          <a:xfrm>
            <a:off x="1542582" y="5474877"/>
            <a:ext cx="1228455" cy="523220"/>
          </a:xfrm>
          <a:prstGeom prst="rect">
            <a:avLst/>
          </a:prstGeom>
          <a:noFill/>
        </p:spPr>
        <p:txBody>
          <a:bodyPr wrap="square">
            <a:spAutoFit/>
          </a:bodyPr>
          <a:lstStyle/>
          <a:p>
            <a:pPr algn="ctr"/>
            <a:r>
              <a:rPr lang="pt-PT" sz="1400" dirty="0" err="1"/>
              <a:t>It</a:t>
            </a:r>
            <a:r>
              <a:rPr lang="pt-PT" sz="1400" dirty="0"/>
              <a:t> </a:t>
            </a:r>
            <a:r>
              <a:rPr lang="pt-PT" sz="1400" dirty="0" err="1"/>
              <a:t>is</a:t>
            </a:r>
            <a:r>
              <a:rPr lang="pt-PT" sz="1400" dirty="0"/>
              <a:t> </a:t>
            </a:r>
            <a:r>
              <a:rPr lang="pt-PT" sz="1400" dirty="0" err="1"/>
              <a:t>not</a:t>
            </a:r>
            <a:r>
              <a:rPr lang="pt-PT" sz="1400" dirty="0"/>
              <a:t> </a:t>
            </a:r>
            <a:r>
              <a:rPr lang="pt-PT" sz="1400" dirty="0" err="1"/>
              <a:t>supposed</a:t>
            </a:r>
            <a:endParaRPr lang="en-GB" sz="1400" dirty="0"/>
          </a:p>
        </p:txBody>
      </p:sp>
      <p:sp>
        <p:nvSpPr>
          <p:cNvPr id="59" name="CaixaDeTexto 58">
            <a:extLst>
              <a:ext uri="{FF2B5EF4-FFF2-40B4-BE49-F238E27FC236}">
                <a16:creationId xmlns:a16="http://schemas.microsoft.com/office/drawing/2014/main" id="{B23DB579-3DE1-D303-9A51-EC585227668D}"/>
              </a:ext>
            </a:extLst>
          </p:cNvPr>
          <p:cNvSpPr txBox="1"/>
          <p:nvPr/>
        </p:nvSpPr>
        <p:spPr>
          <a:xfrm>
            <a:off x="5034091" y="5506232"/>
            <a:ext cx="2006111" cy="738664"/>
          </a:xfrm>
          <a:prstGeom prst="rect">
            <a:avLst/>
          </a:prstGeom>
          <a:noFill/>
        </p:spPr>
        <p:txBody>
          <a:bodyPr wrap="square">
            <a:spAutoFit/>
          </a:bodyPr>
          <a:lstStyle>
            <a:defPPr>
              <a:defRPr lang="en-US"/>
            </a:defPPr>
            <a:lvl1pPr algn="ctr">
              <a:defRPr sz="1400"/>
            </a:lvl1pPr>
          </a:lstStyle>
          <a:p>
            <a:r>
              <a:rPr lang="pt-PT" dirty="0" err="1"/>
              <a:t>The</a:t>
            </a:r>
            <a:r>
              <a:rPr lang="pt-PT" dirty="0"/>
              <a:t> data </a:t>
            </a:r>
            <a:r>
              <a:rPr lang="pt-PT" dirty="0" err="1"/>
              <a:t>should</a:t>
            </a:r>
            <a:r>
              <a:rPr lang="pt-PT" dirty="0"/>
              <a:t> </a:t>
            </a:r>
            <a:r>
              <a:rPr lang="pt-PT" dirty="0" err="1"/>
              <a:t>be</a:t>
            </a:r>
            <a:r>
              <a:rPr lang="pt-PT" dirty="0"/>
              <a:t> </a:t>
            </a:r>
            <a:r>
              <a:rPr lang="pt-PT" dirty="0" err="1"/>
              <a:t>mantained</a:t>
            </a:r>
            <a:r>
              <a:rPr lang="pt-PT" dirty="0"/>
              <a:t> </a:t>
            </a:r>
            <a:r>
              <a:rPr lang="pt-PT" dirty="0" err="1"/>
              <a:t>just</a:t>
            </a:r>
            <a:r>
              <a:rPr lang="pt-PT" dirty="0"/>
              <a:t> </a:t>
            </a:r>
            <a:r>
              <a:rPr lang="pt-PT" dirty="0" err="1"/>
              <a:t>while</a:t>
            </a:r>
            <a:r>
              <a:rPr lang="pt-PT" dirty="0"/>
              <a:t> </a:t>
            </a:r>
            <a:r>
              <a:rPr lang="pt-PT" dirty="0" err="1"/>
              <a:t>was</a:t>
            </a:r>
            <a:r>
              <a:rPr lang="pt-PT" dirty="0"/>
              <a:t> </a:t>
            </a:r>
            <a:r>
              <a:rPr lang="pt-PT" dirty="0" err="1"/>
              <a:t>needed</a:t>
            </a:r>
            <a:endParaRPr lang="en-GB" dirty="0"/>
          </a:p>
        </p:txBody>
      </p:sp>
      <p:sp>
        <p:nvSpPr>
          <p:cNvPr id="60" name="CaixaDeTexto 59">
            <a:extLst>
              <a:ext uri="{FF2B5EF4-FFF2-40B4-BE49-F238E27FC236}">
                <a16:creationId xmlns:a16="http://schemas.microsoft.com/office/drawing/2014/main" id="{4F48C9F6-A3AC-950E-425F-BAA0F6D3AB89}"/>
              </a:ext>
            </a:extLst>
          </p:cNvPr>
          <p:cNvSpPr txBox="1"/>
          <p:nvPr/>
        </p:nvSpPr>
        <p:spPr>
          <a:xfrm>
            <a:off x="8841084" y="5481081"/>
            <a:ext cx="3096916" cy="523220"/>
          </a:xfrm>
          <a:prstGeom prst="rect">
            <a:avLst/>
          </a:prstGeom>
          <a:noFill/>
        </p:spPr>
        <p:txBody>
          <a:bodyPr wrap="square">
            <a:spAutoFit/>
          </a:bodyPr>
          <a:lstStyle/>
          <a:p>
            <a:pPr algn="ctr"/>
            <a:r>
              <a:rPr lang="pt-PT" sz="1400" dirty="0" err="1"/>
              <a:t>How</a:t>
            </a:r>
            <a:r>
              <a:rPr lang="pt-PT" sz="1400" dirty="0"/>
              <a:t> </a:t>
            </a:r>
            <a:r>
              <a:rPr lang="pt-PT" sz="1400" dirty="0" err="1"/>
              <a:t>trustworthy</a:t>
            </a:r>
            <a:r>
              <a:rPr lang="pt-PT" sz="1400" dirty="0"/>
              <a:t> </a:t>
            </a:r>
            <a:r>
              <a:rPr lang="pt-PT" sz="1400" dirty="0" err="1"/>
              <a:t>will</a:t>
            </a:r>
            <a:r>
              <a:rPr lang="pt-PT" sz="1400" dirty="0"/>
              <a:t> </a:t>
            </a:r>
            <a:r>
              <a:rPr lang="pt-PT" sz="1400" dirty="0" err="1"/>
              <a:t>be</a:t>
            </a:r>
            <a:r>
              <a:rPr lang="pt-PT" sz="1400" dirty="0"/>
              <a:t> </a:t>
            </a:r>
            <a:r>
              <a:rPr lang="pt-PT" sz="1400" dirty="0" err="1"/>
              <a:t>our</a:t>
            </a:r>
            <a:r>
              <a:rPr lang="pt-PT" sz="1400" dirty="0"/>
              <a:t> insights?</a:t>
            </a:r>
            <a:r>
              <a:rPr lang="en-GB" sz="1400" dirty="0"/>
              <a:t> </a:t>
            </a:r>
          </a:p>
          <a:p>
            <a:pPr algn="ctr"/>
            <a:r>
              <a:rPr lang="en-GB" sz="1400" dirty="0"/>
              <a:t>How we face bias and proxy problem?</a:t>
            </a:r>
            <a:endParaRPr lang="pt-PT" sz="1400" dirty="0"/>
          </a:p>
        </p:txBody>
      </p:sp>
      <p:sp>
        <p:nvSpPr>
          <p:cNvPr id="61" name="Cruzada 60">
            <a:extLst>
              <a:ext uri="{FF2B5EF4-FFF2-40B4-BE49-F238E27FC236}">
                <a16:creationId xmlns:a16="http://schemas.microsoft.com/office/drawing/2014/main" id="{9E540EB3-34E4-2AC6-B610-2593254483EB}"/>
              </a:ext>
            </a:extLst>
          </p:cNvPr>
          <p:cNvSpPr/>
          <p:nvPr/>
        </p:nvSpPr>
        <p:spPr>
          <a:xfrm rot="2750986">
            <a:off x="1667554" y="5520948"/>
            <a:ext cx="180965" cy="204891"/>
          </a:xfrm>
          <a:prstGeom prst="plus">
            <a:avLst>
              <a:gd name="adj" fmla="val 3521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Cruzada 61">
            <a:extLst>
              <a:ext uri="{FF2B5EF4-FFF2-40B4-BE49-F238E27FC236}">
                <a16:creationId xmlns:a16="http://schemas.microsoft.com/office/drawing/2014/main" id="{649E1CFB-9DE8-ABEE-CC5E-65D64ADF652E}"/>
              </a:ext>
            </a:extLst>
          </p:cNvPr>
          <p:cNvSpPr/>
          <p:nvPr/>
        </p:nvSpPr>
        <p:spPr>
          <a:xfrm rot="2750986">
            <a:off x="5137604" y="5556450"/>
            <a:ext cx="180965" cy="204891"/>
          </a:xfrm>
          <a:prstGeom prst="plus">
            <a:avLst>
              <a:gd name="adj" fmla="val 3521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Cruzada 62">
            <a:extLst>
              <a:ext uri="{FF2B5EF4-FFF2-40B4-BE49-F238E27FC236}">
                <a16:creationId xmlns:a16="http://schemas.microsoft.com/office/drawing/2014/main" id="{1ABE395B-9E33-D348-39EE-B42B3FC387D1}"/>
              </a:ext>
            </a:extLst>
          </p:cNvPr>
          <p:cNvSpPr/>
          <p:nvPr/>
        </p:nvSpPr>
        <p:spPr>
          <a:xfrm rot="2750986">
            <a:off x="8773550" y="5549431"/>
            <a:ext cx="180965" cy="204891"/>
          </a:xfrm>
          <a:prstGeom prst="plus">
            <a:avLst>
              <a:gd name="adj" fmla="val 3521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CaixaDeTexto 63">
            <a:extLst>
              <a:ext uri="{FF2B5EF4-FFF2-40B4-BE49-F238E27FC236}">
                <a16:creationId xmlns:a16="http://schemas.microsoft.com/office/drawing/2014/main" id="{4FE28793-9D6D-448C-A33A-E1D42C03336F}"/>
              </a:ext>
            </a:extLst>
          </p:cNvPr>
          <p:cNvSpPr txBox="1"/>
          <p:nvPr/>
        </p:nvSpPr>
        <p:spPr>
          <a:xfrm>
            <a:off x="8872996" y="5934711"/>
            <a:ext cx="3096916" cy="738664"/>
          </a:xfrm>
          <a:prstGeom prst="rect">
            <a:avLst/>
          </a:prstGeom>
          <a:noFill/>
        </p:spPr>
        <p:txBody>
          <a:bodyPr wrap="square">
            <a:spAutoFit/>
          </a:bodyPr>
          <a:lstStyle/>
          <a:p>
            <a:pPr algn="just"/>
            <a:r>
              <a:rPr lang="en-US" sz="1400" dirty="0"/>
              <a:t>We should guarantee our image as professionals and the company that we work for.</a:t>
            </a:r>
            <a:endParaRPr lang="pt-PT" sz="1400" dirty="0"/>
          </a:p>
        </p:txBody>
      </p:sp>
    </p:spTree>
    <p:extLst>
      <p:ext uri="{BB962C8B-B14F-4D97-AF65-F5344CB8AC3E}">
        <p14:creationId xmlns:p14="http://schemas.microsoft.com/office/powerpoint/2010/main" val="1028721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Scotland's Digital Skills Academy - Training &amp; hiring tech talent -  CodeClan Edinburgh, Glasgow &amp; Remote">
            <a:extLst>
              <a:ext uri="{FF2B5EF4-FFF2-40B4-BE49-F238E27FC236}">
                <a16:creationId xmlns:a16="http://schemas.microsoft.com/office/drawing/2014/main" id="{5CB49FA8-4EEC-E3A2-B3C2-D92CADC1B7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07039" y="43457"/>
            <a:ext cx="1515427" cy="51238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F11AFFC-D4C5-A92E-8581-A3D07ED58FB8}"/>
              </a:ext>
            </a:extLst>
          </p:cNvPr>
          <p:cNvSpPr txBox="1"/>
          <p:nvPr/>
        </p:nvSpPr>
        <p:spPr>
          <a:xfrm>
            <a:off x="3077642" y="156555"/>
            <a:ext cx="5911144" cy="369332"/>
          </a:xfrm>
          <a:prstGeom prst="rect">
            <a:avLst/>
          </a:prstGeom>
          <a:noFill/>
        </p:spPr>
        <p:txBody>
          <a:bodyPr wrap="square">
            <a:spAutoFit/>
          </a:bodyPr>
          <a:lstStyle/>
          <a:p>
            <a:pPr algn="l"/>
            <a:r>
              <a:rPr lang="en-US" i="0" dirty="0">
                <a:solidFill>
                  <a:schemeClr val="bg1">
                    <a:lumMod val="65000"/>
                  </a:schemeClr>
                </a:solidFill>
                <a:effectLst/>
                <a:latin typeface="Helvetica Neue"/>
              </a:rPr>
              <a:t>How can data science be used for the good of society?</a:t>
            </a:r>
          </a:p>
        </p:txBody>
      </p:sp>
      <p:pic>
        <p:nvPicPr>
          <p:cNvPr id="18" name="Picture 9">
            <a:extLst>
              <a:ext uri="{FF2B5EF4-FFF2-40B4-BE49-F238E27FC236}">
                <a16:creationId xmlns:a16="http://schemas.microsoft.com/office/drawing/2014/main" id="{0BCE07CF-85F8-E6A4-8840-DF6C9989D47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6750" y="604906"/>
            <a:ext cx="8352928" cy="11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CaixaDeTexto 35">
            <a:extLst>
              <a:ext uri="{FF2B5EF4-FFF2-40B4-BE49-F238E27FC236}">
                <a16:creationId xmlns:a16="http://schemas.microsoft.com/office/drawing/2014/main" id="{06593A6A-EB3C-4E68-1169-4B81D3C918A9}"/>
              </a:ext>
            </a:extLst>
          </p:cNvPr>
          <p:cNvSpPr txBox="1"/>
          <p:nvPr/>
        </p:nvSpPr>
        <p:spPr>
          <a:xfrm>
            <a:off x="1897419" y="1139090"/>
            <a:ext cx="8271590" cy="1815882"/>
          </a:xfrm>
          <a:prstGeom prst="rect">
            <a:avLst/>
          </a:prstGeom>
          <a:noFill/>
        </p:spPr>
        <p:txBody>
          <a:bodyPr wrap="square" rtlCol="0">
            <a:spAutoFit/>
          </a:bodyPr>
          <a:lstStyle/>
          <a:p>
            <a:pPr algn="just"/>
            <a:r>
              <a:rPr lang="en-US" sz="2800" b="1" dirty="0"/>
              <a:t>Is my opinion relevant in data science even when are matters relevant for well being of society </a:t>
            </a:r>
          </a:p>
          <a:p>
            <a:pPr algn="just"/>
            <a:endParaRPr lang="en-US" sz="2800" b="1" dirty="0"/>
          </a:p>
          <a:p>
            <a:pPr algn="just"/>
            <a:r>
              <a:rPr lang="en-US" sz="2800" b="1" dirty="0"/>
              <a:t>In my opinion no.</a:t>
            </a:r>
          </a:p>
        </p:txBody>
      </p:sp>
      <p:sp>
        <p:nvSpPr>
          <p:cNvPr id="37" name="TextBox 9">
            <a:extLst>
              <a:ext uri="{FF2B5EF4-FFF2-40B4-BE49-F238E27FC236}">
                <a16:creationId xmlns:a16="http://schemas.microsoft.com/office/drawing/2014/main" id="{7B952BE5-93F0-495A-916C-7DF6E64FFF1F}"/>
              </a:ext>
            </a:extLst>
          </p:cNvPr>
          <p:cNvSpPr txBox="1"/>
          <p:nvPr/>
        </p:nvSpPr>
        <p:spPr>
          <a:xfrm>
            <a:off x="3077642" y="3615268"/>
            <a:ext cx="6109776" cy="3046988"/>
          </a:xfrm>
          <a:prstGeom prst="rect">
            <a:avLst/>
          </a:prstGeom>
          <a:noFill/>
        </p:spPr>
        <p:txBody>
          <a:bodyPr wrap="square">
            <a:spAutoFit/>
          </a:bodyPr>
          <a:lstStyle/>
          <a:p>
            <a:pPr algn="ctr"/>
            <a:r>
              <a:rPr lang="en-US" sz="6000" b="1" dirty="0">
                <a:solidFill>
                  <a:schemeClr val="tx1">
                    <a:lumMod val="65000"/>
                    <a:lumOff val="35000"/>
                  </a:schemeClr>
                </a:solidFill>
                <a:latin typeface="Helvetica Neue"/>
              </a:rPr>
              <a:t>Thank you for your attention</a:t>
            </a:r>
          </a:p>
          <a:p>
            <a:pPr algn="ctr"/>
            <a:endParaRPr lang="en-US" sz="2400" b="1" i="0" dirty="0">
              <a:solidFill>
                <a:schemeClr val="tx1">
                  <a:lumMod val="65000"/>
                  <a:lumOff val="35000"/>
                </a:schemeClr>
              </a:solidFill>
              <a:effectLst/>
              <a:latin typeface="Helvetica Neue"/>
            </a:endParaRPr>
          </a:p>
          <a:p>
            <a:pPr algn="ctr"/>
            <a:endParaRPr lang="en-US" sz="2400" b="1" i="0" dirty="0">
              <a:solidFill>
                <a:schemeClr val="tx1">
                  <a:lumMod val="65000"/>
                  <a:lumOff val="35000"/>
                </a:schemeClr>
              </a:solidFill>
              <a:effectLst/>
              <a:latin typeface="Helvetica Neue"/>
            </a:endParaRPr>
          </a:p>
          <a:p>
            <a:pPr algn="ctr"/>
            <a:r>
              <a:rPr lang="en-US" sz="2400" b="1" dirty="0">
                <a:solidFill>
                  <a:schemeClr val="tx1">
                    <a:lumMod val="65000"/>
                    <a:lumOff val="35000"/>
                  </a:schemeClr>
                </a:solidFill>
                <a:latin typeface="Helvetica Neue"/>
              </a:rPr>
              <a:t>João Neto</a:t>
            </a:r>
            <a:endParaRPr lang="en-US" sz="2400" b="1" i="0" dirty="0">
              <a:solidFill>
                <a:schemeClr val="tx1">
                  <a:lumMod val="65000"/>
                  <a:lumOff val="35000"/>
                </a:schemeClr>
              </a:solidFill>
              <a:effectLst/>
              <a:latin typeface="Helvetica Neue"/>
            </a:endParaRPr>
          </a:p>
        </p:txBody>
      </p:sp>
      <p:sp>
        <p:nvSpPr>
          <p:cNvPr id="39" name="CaixaDeTexto 38">
            <a:extLst>
              <a:ext uri="{FF2B5EF4-FFF2-40B4-BE49-F238E27FC236}">
                <a16:creationId xmlns:a16="http://schemas.microsoft.com/office/drawing/2014/main" id="{511E5466-5254-2ADC-686C-EC020D3E2823}"/>
              </a:ext>
            </a:extLst>
          </p:cNvPr>
          <p:cNvSpPr txBox="1"/>
          <p:nvPr/>
        </p:nvSpPr>
        <p:spPr>
          <a:xfrm>
            <a:off x="8903845" y="156555"/>
            <a:ext cx="2781472" cy="3293209"/>
          </a:xfrm>
          <a:prstGeom prst="rect">
            <a:avLst/>
          </a:prstGeom>
          <a:noFill/>
        </p:spPr>
        <p:txBody>
          <a:bodyPr wrap="square" rtlCol="0">
            <a:spAutoFit/>
          </a:bodyPr>
          <a:lstStyle/>
          <a:p>
            <a:pPr algn="ctr"/>
            <a:r>
              <a:rPr lang="pt-PT" sz="20800" b="1" dirty="0"/>
              <a:t>?</a:t>
            </a:r>
            <a:endParaRPr lang="en-US" sz="20800" b="1" dirty="0"/>
          </a:p>
        </p:txBody>
      </p:sp>
    </p:spTree>
    <p:extLst>
      <p:ext uri="{BB962C8B-B14F-4D97-AF65-F5344CB8AC3E}">
        <p14:creationId xmlns:p14="http://schemas.microsoft.com/office/powerpoint/2010/main" val="84348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TotalTime>
  <Words>740</Words>
  <Application>Microsoft Office PowerPoint</Application>
  <PresentationFormat>Ecrã Panorâmico</PresentationFormat>
  <Paragraphs>97</Paragraphs>
  <Slides>7</Slides>
  <Notes>0</Notes>
  <HiddenSlides>0</HiddenSlides>
  <MMClips>0</MMClips>
  <ScaleCrop>false</ScaleCrop>
  <HeadingPairs>
    <vt:vector size="6" baseType="variant">
      <vt:variant>
        <vt:lpstr>Tipos de letra usados</vt:lpstr>
      </vt:variant>
      <vt:variant>
        <vt:i4>10</vt:i4>
      </vt:variant>
      <vt:variant>
        <vt:lpstr>Tema</vt:lpstr>
      </vt:variant>
      <vt:variant>
        <vt:i4>1</vt:i4>
      </vt:variant>
      <vt:variant>
        <vt:lpstr>Títulos dos diapositivos</vt:lpstr>
      </vt:variant>
      <vt:variant>
        <vt:i4>7</vt:i4>
      </vt:variant>
    </vt:vector>
  </HeadingPairs>
  <TitlesOfParts>
    <vt:vector size="18" baseType="lpstr">
      <vt:lpstr>Arial</vt:lpstr>
      <vt:lpstr>Calibri</vt:lpstr>
      <vt:lpstr>Calibri Light</vt:lpstr>
      <vt:lpstr>charter</vt:lpstr>
      <vt:lpstr>Gotham Rounded SSm A</vt:lpstr>
      <vt:lpstr>Helvetica Neue</vt:lpstr>
      <vt:lpstr>Roboto</vt:lpstr>
      <vt:lpstr>sohne</vt:lpstr>
      <vt:lpstr>STIXGeneral-Bold</vt:lpstr>
      <vt:lpstr>Wingdings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JOAO TIAGO DA SILVA PARDAL NETO</dc:creator>
  <cp:lastModifiedBy>JOAO TIAGO DA SILVA PARDAL NETO</cp:lastModifiedBy>
  <cp:revision>1</cp:revision>
  <dcterms:created xsi:type="dcterms:W3CDTF">2022-07-07T13:30:57Z</dcterms:created>
  <dcterms:modified xsi:type="dcterms:W3CDTF">2022-07-08T00:34:35Z</dcterms:modified>
</cp:coreProperties>
</file>