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843A8C-F7A6-4D65-A274-5A8AB9B39AEA}">
  <a:tblStyle styleId="{4E843A8C-F7A6-4D65-A274-5A8AB9B39AEA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6.jp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{4E843A8C-F7A6-4D65-A274-5A8AB9B39AEA}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{4E843A8C-F7A6-4D65-A274-5A8AB9B39AEA}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