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433FE9-BB9E-4D26-996D-934BE65C41C2}">
  <a:tblStyle styleId="{9B433FE9-BB9E-4D26-996D-934BE65C41C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3B80E181-7C91-49A3-875C-9CCB00E64B66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5.jp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31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{3B80E181-7C91-49A3-875C-9CCB00E64B66}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{9B433FE9-BB9E-4D26-996D-934BE65C41C2}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{9B433FE9-BB9E-4D26-996D-934BE65C41C2}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