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dd72242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dd72242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6dd7225c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d72242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d72242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d722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d722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dd7225c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dd7225c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dd72242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d72242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d72242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dd72242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Google Shape;2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2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Google Shape;1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Google Shape;2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