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9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7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8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1694332173007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8D50D8AA-4EAD-1E32-1EE7-90168662DA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8023" b="3306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D4CD11-F7C9-D592-6BB4-3AA24F09E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498165"/>
            <a:ext cx="4536336" cy="2016326"/>
          </a:xfrm>
          <a:noFill/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Simulación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pelóicula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ablaci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láser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267DD9-BD4F-6764-BC54-363EF076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536336" cy="619145"/>
          </a:xfrm>
          <a:noFill/>
        </p:spPr>
        <p:txBody>
          <a:bodyPr anchor="t">
            <a:norm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Hugo Ernesto Cárdenas Alcaraz</a:t>
            </a:r>
          </a:p>
        </p:txBody>
      </p:sp>
    </p:spTree>
    <p:extLst>
      <p:ext uri="{BB962C8B-B14F-4D97-AF65-F5344CB8AC3E}">
        <p14:creationId xmlns:p14="http://schemas.microsoft.com/office/powerpoint/2010/main" val="323231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lic color combination">
            <a:extLst>
              <a:ext uri="{FF2B5EF4-FFF2-40B4-BE49-F238E27FC236}">
                <a16:creationId xmlns:a16="http://schemas.microsoft.com/office/drawing/2014/main" id="{66E8BDB3-F2DE-E903-6CAB-94C1D9ED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20" r="23746" b="-2"/>
          <a:stretch/>
        </p:blipFill>
        <p:spPr>
          <a:xfrm>
            <a:off x="6096000" y="-2"/>
            <a:ext cx="609600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AD52B-39AD-48CB-B9A4-F9C26F80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8" y="1280160"/>
            <a:ext cx="4596406" cy="1152144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AD40D-372A-6399-21F0-57637DE8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5" y="2890881"/>
            <a:ext cx="3758379" cy="2633866"/>
          </a:xfrm>
        </p:spPr>
        <p:txBody>
          <a:bodyPr>
            <a:normAutofit/>
          </a:bodyPr>
          <a:lstStyle/>
          <a:p>
            <a:r>
              <a:rPr lang="es-MX" dirty="0"/>
              <a:t>La ablación láser es costosa</a:t>
            </a:r>
          </a:p>
          <a:p>
            <a:r>
              <a:rPr lang="es-MX" dirty="0"/>
              <a:t>Difícil de mantener</a:t>
            </a:r>
          </a:p>
          <a:p>
            <a:r>
              <a:rPr lang="es-MX" dirty="0"/>
              <a:t>Utiliza productos costosos y difíciles de conseguir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11FF6D-01FC-FB5E-8F4F-805571DB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47" y="1156967"/>
            <a:ext cx="3791479" cy="454405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3CE137D-246F-9EA2-4D58-7DA81EB1A538}"/>
              </a:ext>
            </a:extLst>
          </p:cNvPr>
          <p:cNvSpPr txBox="1">
            <a:spLocks/>
          </p:cNvSpPr>
          <p:nvPr/>
        </p:nvSpPr>
        <p:spPr>
          <a:xfrm>
            <a:off x="1424204" y="4401649"/>
            <a:ext cx="4596406" cy="11521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PERO A PESAR DE ESO</a:t>
            </a:r>
          </a:p>
          <a:p>
            <a:r>
              <a:rPr lang="es-MX" dirty="0"/>
              <a:t>¡SÍ DEBEMOS ESTUDIARLA!</a:t>
            </a:r>
          </a:p>
        </p:txBody>
      </p:sp>
    </p:spTree>
    <p:extLst>
      <p:ext uri="{BB962C8B-B14F-4D97-AF65-F5344CB8AC3E}">
        <p14:creationId xmlns:p14="http://schemas.microsoft.com/office/powerpoint/2010/main" val="17764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5B825-C262-0188-9C87-3461D92D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Capacitación necesaria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CDF8C-80CE-9202-C2F4-75ECA64B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En ciencia de materiales existen diferentes síntesis de </a:t>
            </a:r>
            <a:r>
              <a:rPr lang="es-MX" sz="2800" dirty="0" err="1"/>
              <a:t>NPs</a:t>
            </a:r>
            <a:r>
              <a:rPr lang="es-MX" sz="2800" dirty="0"/>
              <a:t> y muchas veces para investigación y procesos que requieren de alta precisión, se requiere tener una maquinaria que cuente con dichos requerimientos, especialmente en electrónica.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21860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CD7FD-A151-1454-6F38-BAB87557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ITESO…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B4E41-C935-74FE-6855-EC9FE51D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A  lo largo de 5 semestres me he dado cuenta que falta mucha atención a lo que realmente ven los estudiantes.</a:t>
            </a:r>
          </a:p>
          <a:p>
            <a:pPr marL="0" indent="0">
              <a:buNone/>
            </a:pPr>
            <a:r>
              <a:rPr lang="es-MX" sz="2400" dirty="0"/>
              <a:t>Las síntesis de materiales en ITESO son copias de copias y copias de papers ya publicados, no inspira para nada la creatividad del estudiante y mucho menos permite la experimentación útil.</a:t>
            </a:r>
          </a:p>
        </p:txBody>
      </p:sp>
    </p:spTree>
    <p:extLst>
      <p:ext uri="{BB962C8B-B14F-4D97-AF65-F5344CB8AC3E}">
        <p14:creationId xmlns:p14="http://schemas.microsoft.com/office/powerpoint/2010/main" val="146803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0689C-F2FB-68A1-28FC-6B39CAC7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SIMULADORES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1A664-603A-FE76-B8D2-8604262E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Por ello considero necesaria la implementación de simuladores de diversos dispositivos como el TEM, SEM, AFM, etc. </a:t>
            </a:r>
          </a:p>
          <a:p>
            <a:r>
              <a:rPr lang="es-MX" sz="2400" dirty="0"/>
              <a:t>Que incluso el AFM de ITESO, se jubilará pronto</a:t>
            </a:r>
            <a:r>
              <a:rPr lang="en-US" sz="2400" dirty="0"/>
              <a:t>…</a:t>
            </a:r>
            <a:r>
              <a:rPr lang="es-MX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49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201E1-1696-77D9-3574-991B09D5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ABLASION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0B7BC-9CF6-F221-F2BE-54D01095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419639"/>
            <a:ext cx="3830787" cy="31417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 ajust</a:t>
            </a:r>
            <a:r>
              <a:rPr lang="es-MX" dirty="0"/>
              <a:t>ó una curva exponencial para la producción de partículas con láser relación tamaño y pulsaciones del láser.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BEC686-E577-9AC2-8DFC-9CAF779B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80" y="1617785"/>
            <a:ext cx="5380317" cy="38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3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9719D-76EC-AAC2-993D-143E1C92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GROSOR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124B5-11D3-D431-D83E-FDF93493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Posteriormente se creó una matriz con caídas de partículas aleatorias y se calculó su altura promedio, que sería el grosor en nm</a:t>
            </a:r>
            <a:br>
              <a:rPr lang="es-MX" dirty="0"/>
            </a:b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527764-78BF-5F8C-3CE0-CFBB8C4C2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36" y="3307986"/>
            <a:ext cx="5734723" cy="25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1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D8B93-56A9-2E6D-7F86-F6B10281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CBF74-8042-6D98-FE72-376B253D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</a:t>
            </a:r>
            <a:r>
              <a:rPr lang="es-MX" dirty="0" err="1"/>
              <a:t>Jiaxin</a:t>
            </a:r>
            <a:r>
              <a:rPr lang="es-MX" dirty="0"/>
              <a:t> </a:t>
            </a:r>
            <a:r>
              <a:rPr lang="es-MX" dirty="0" err="1"/>
              <a:t>Yu</a:t>
            </a:r>
            <a:r>
              <a:rPr lang="es-MX" dirty="0"/>
              <a:t> et al(2017).</a:t>
            </a:r>
            <a:r>
              <a:rPr lang="es-MX" dirty="0" err="1"/>
              <a:t>Size</a:t>
            </a:r>
            <a:r>
              <a:rPr lang="es-MX" dirty="0"/>
              <a:t> control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nanoparticles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multiple</a:t>
            </a:r>
            <a:r>
              <a:rPr lang="es-MX" dirty="0"/>
              <a:t>-pulse laser </a:t>
            </a:r>
            <a:r>
              <a:rPr lang="es-MX" dirty="0" err="1"/>
              <a:t>ablation,Applied</a:t>
            </a:r>
            <a:r>
              <a:rPr lang="es-MX" dirty="0"/>
              <a:t> Surface </a:t>
            </a:r>
            <a:r>
              <a:rPr lang="es-MX" dirty="0" err="1"/>
              <a:t>Science</a:t>
            </a:r>
            <a:r>
              <a:rPr lang="es-MX" dirty="0"/>
              <a:t>,(</a:t>
            </a:r>
            <a:r>
              <a:rPr lang="es-MX" dirty="0">
                <a:hlinkClick r:id="rId2"/>
              </a:rPr>
              <a:t>https://www.sciencedirect.com/science/article/pii/S0169433217300715</a:t>
            </a:r>
            <a:r>
              <a:rPr lang="es-MX" dirty="0"/>
              <a:t>)</a:t>
            </a:r>
          </a:p>
          <a:p>
            <a:r>
              <a:rPr lang="es-MX" dirty="0"/>
              <a:t> </a:t>
            </a:r>
            <a:r>
              <a:rPr lang="es-MX" dirty="0" err="1"/>
              <a:t>Anugop</a:t>
            </a:r>
            <a:r>
              <a:rPr lang="es-MX" dirty="0"/>
              <a:t> </a:t>
            </a:r>
            <a:r>
              <a:rPr lang="es-MX" dirty="0" err="1"/>
              <a:t>Balachandran</a:t>
            </a:r>
            <a:r>
              <a:rPr lang="es-MX" dirty="0"/>
              <a:t> et al (2022).</a:t>
            </a:r>
            <a:r>
              <a:rPr lang="es-MX" dirty="0" err="1"/>
              <a:t>Nanoparticle</a:t>
            </a:r>
            <a:r>
              <a:rPr lang="es-MX" dirty="0"/>
              <a:t> </a:t>
            </a:r>
            <a:r>
              <a:rPr lang="es-MX" dirty="0" err="1"/>
              <a:t>production</a:t>
            </a:r>
            <a:r>
              <a:rPr lang="es-MX" dirty="0"/>
              <a:t> </a:t>
            </a:r>
            <a:r>
              <a:rPr lang="es-MX" dirty="0" err="1"/>
              <a:t>via</a:t>
            </a:r>
            <a:r>
              <a:rPr lang="es-MX" dirty="0"/>
              <a:t> laser </a:t>
            </a:r>
            <a:r>
              <a:rPr lang="es-MX" dirty="0" err="1"/>
              <a:t>ablation</a:t>
            </a:r>
            <a:r>
              <a:rPr lang="es-MX" dirty="0"/>
              <a:t> </a:t>
            </a:r>
            <a:r>
              <a:rPr lang="es-MX" dirty="0" err="1"/>
              <a:t>synthesis</a:t>
            </a:r>
            <a:r>
              <a:rPr lang="es-MX" dirty="0"/>
              <a:t> in </a:t>
            </a:r>
            <a:r>
              <a:rPr lang="es-MX" dirty="0" err="1"/>
              <a:t>solution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and </a:t>
            </a:r>
            <a:r>
              <a:rPr lang="es-MX" dirty="0" err="1"/>
              <a:t>printed</a:t>
            </a:r>
            <a:r>
              <a:rPr lang="es-MX" dirty="0"/>
              <a:t> </a:t>
            </a:r>
            <a:r>
              <a:rPr lang="es-MX" dirty="0" err="1"/>
              <a:t>electronic</a:t>
            </a:r>
            <a:r>
              <a:rPr lang="es-MX" dirty="0"/>
              <a:t> </a:t>
            </a:r>
            <a:r>
              <a:rPr lang="es-MX" dirty="0" err="1"/>
              <a:t>application</a:t>
            </a:r>
            <a:r>
              <a:rPr lang="es-MX" dirty="0"/>
              <a:t> - A </a:t>
            </a:r>
            <a:r>
              <a:rPr lang="es-MX" dirty="0" err="1"/>
              <a:t>brief</a:t>
            </a:r>
            <a:r>
              <a:rPr lang="es-MX" dirty="0"/>
              <a:t> </a:t>
            </a:r>
            <a:r>
              <a:rPr lang="es-MX" dirty="0" err="1"/>
              <a:t>review</a:t>
            </a:r>
            <a:r>
              <a:rPr lang="es-MX" dirty="0"/>
              <a:t>.(https://www.sciencedirect.com/science/article/pii/S2590123022003164)</a:t>
            </a:r>
          </a:p>
        </p:txBody>
      </p:sp>
    </p:spTree>
    <p:extLst>
      <p:ext uri="{BB962C8B-B14F-4D97-AF65-F5344CB8AC3E}">
        <p14:creationId xmlns:p14="http://schemas.microsoft.com/office/powerpoint/2010/main" val="348251012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295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LimelightVTI</vt:lpstr>
      <vt:lpstr>Simulación de pelóicula por ablación láser </vt:lpstr>
      <vt:lpstr>Introducción</vt:lpstr>
      <vt:lpstr>Capacitación necesaria</vt:lpstr>
      <vt:lpstr>EN ITESO…</vt:lpstr>
      <vt:lpstr>SIMULADORES</vt:lpstr>
      <vt:lpstr>LASER ABLASION</vt:lpstr>
      <vt:lpstr>GROSOR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CARDENAS ALCARAZ, HUGO ERNESTO</dc:creator>
  <cp:lastModifiedBy>CARDENAS ALCARAZ, HUGO ERNESTO</cp:lastModifiedBy>
  <cp:revision>1</cp:revision>
  <dcterms:created xsi:type="dcterms:W3CDTF">2024-12-02T21:27:32Z</dcterms:created>
  <dcterms:modified xsi:type="dcterms:W3CDTF">2024-12-02T21:56:22Z</dcterms:modified>
</cp:coreProperties>
</file>