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Oswald" pitchFamily="2" charset="77"/>
      <p:regular r:id="rId20"/>
      <p:bold r:id="rId21"/>
    </p:embeddedFont>
    <p:embeddedFont>
      <p:font typeface="Oswald Medium" pitchFamily="2" charset="7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 autoAdjust="0"/>
    <p:restoredTop sz="94658" autoAdjust="0"/>
  </p:normalViewPr>
  <p:slideViewPr>
    <p:cSldViewPr>
      <p:cViewPr varScale="1">
        <p:scale>
          <a:sx n="57" d="100"/>
          <a:sy n="57" d="100"/>
        </p:scale>
        <p:origin x="208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299693" y="4533196"/>
            <a:ext cx="7688610" cy="1057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Oswald Medium"/>
              </a:rPr>
              <a:t>NYC Flights | Project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89390" y="5590858"/>
            <a:ext cx="4709220" cy="127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Montserrat"/>
              </a:rPr>
              <a:t>Rashmi Kamath</a:t>
            </a: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Montserrat"/>
              </a:rPr>
              <a:t>Hayat Kimo</a:t>
            </a: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Montserrat"/>
              </a:rPr>
              <a:t>Jack Neton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32073" y="676066"/>
            <a:ext cx="2506349" cy="411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swald Medium"/>
              </a:rPr>
              <a:t>DATA 5300 | 25FQ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11B95-E2EF-A622-EA6B-7482352B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25EE21-008F-7366-618A-D21B8C574E19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199523A-AC6A-9D48-59C8-FC82E0FB7005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A787ADB-4657-B4FE-728A-84FEED1261DB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BF1FC34-B0A1-554A-ED5C-C84623244F42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75CBD91-11EF-E671-AA6B-339E53AC1F56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ABFA74-AB70-4311-9B06-30BAA85151F4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3713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82CF-34F6-C0A5-8A9A-04A1C2B0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06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2718">
            <a:off x="-530090" y="530943"/>
            <a:ext cx="1608968" cy="547514"/>
          </a:xfrm>
          <a:custGeom>
            <a:avLst/>
            <a:gdLst/>
            <a:ahLst/>
            <a:cxnLst/>
            <a:rect l="l" t="t" r="r" b="b"/>
            <a:pathLst>
              <a:path w="1608968" h="547514">
                <a:moveTo>
                  <a:pt x="0" y="0"/>
                </a:moveTo>
                <a:lnTo>
                  <a:pt x="1608967" y="0"/>
                </a:lnTo>
                <a:lnTo>
                  <a:pt x="1608967" y="547514"/>
                </a:lnTo>
                <a:lnTo>
                  <a:pt x="0" y="547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55" r="-114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6432" y="214468"/>
            <a:ext cx="4105911" cy="95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2"/>
              </a:lnSpc>
            </a:pPr>
            <a:r>
              <a:rPr lang="en-US" sz="5580" dirty="0">
                <a:solidFill>
                  <a:srgbClr val="000000"/>
                </a:solidFill>
                <a:latin typeface="Oswald Medium"/>
              </a:rPr>
              <a:t>Agenda</a:t>
            </a:r>
            <a:endParaRPr lang="en-US" sz="5580" dirty="0">
              <a:solidFill>
                <a:srgbClr val="000000"/>
              </a:solidFill>
              <a:latin typeface="Oswald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17702" y="3248721"/>
            <a:ext cx="6781800" cy="2617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8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Montserrat"/>
              </a:rPr>
              <a:t>Introduction</a:t>
            </a:r>
          </a:p>
          <a:p>
            <a:pPr marL="571500" indent="-571500">
              <a:lnSpc>
                <a:spcPts val="518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Montserrat"/>
              </a:rPr>
              <a:t>Data methodology</a:t>
            </a:r>
          </a:p>
          <a:p>
            <a:pPr marL="571500" indent="-571500">
              <a:lnSpc>
                <a:spcPts val="518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Montserrat"/>
              </a:rPr>
              <a:t>Results of each variable</a:t>
            </a:r>
          </a:p>
          <a:p>
            <a:pPr marL="571500" indent="-571500">
              <a:lnSpc>
                <a:spcPts val="518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Montserrat"/>
              </a:rPr>
              <a:t>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649DC-70F3-67F5-4CA8-8348703B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7727E8-259B-ACBE-B78D-BBFF31DBCB65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016CE3-5FB8-EB06-53A1-AA4DF899BB92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3A3822F-7D10-7DE4-8C6B-0D1AFF851FD5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3DC9CE42-FDEA-45A8-E437-1041B6354789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49CC3DD-2F38-56B1-9AEC-C2D26C9CDE40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C6D56FA-452B-DBFE-F155-81BDF1324E3D}"/>
              </a:ext>
            </a:extLst>
          </p:cNvPr>
          <p:cNvSpPr txBox="1"/>
          <p:nvPr/>
        </p:nvSpPr>
        <p:spPr>
          <a:xfrm>
            <a:off x="5947392" y="3374867"/>
            <a:ext cx="639321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Used nycflights13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Combined weather and flights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Ran summary statistics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D7C654-FA5C-6011-20D9-B7D8D5698424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Data Methodology</a:t>
            </a:r>
          </a:p>
        </p:txBody>
      </p:sp>
    </p:spTree>
    <p:extLst>
      <p:ext uri="{BB962C8B-B14F-4D97-AF65-F5344CB8AC3E}">
        <p14:creationId xmlns:p14="http://schemas.microsoft.com/office/powerpoint/2010/main" val="69023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7836A-FA0B-7F35-6085-88BA71D4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5AF1CF-2012-D951-43B1-8236B4BD0264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91B5D63-EEAA-7E00-FCD0-6C71A959DA21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CCCB65D-C8E3-1AE5-F922-8DAA7525F086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F93819B0-8FEF-DED5-36B1-C5D3802BFA43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A0C97F3-38AD-BB06-2C91-A92B004F8BB9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4AD0FB9-C6DF-2778-987F-3B1D14EF543A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Time of day</a:t>
            </a:r>
          </a:p>
        </p:txBody>
      </p:sp>
      <p:pic>
        <p:nvPicPr>
          <p:cNvPr id="7" name="Picture 6" descr="User uploaded image">
            <a:extLst>
              <a:ext uri="{FF2B5EF4-FFF2-40B4-BE49-F238E27FC236}">
                <a16:creationId xmlns:a16="http://schemas.microsoft.com/office/drawing/2014/main" id="{4C3BE056-2655-9EEB-1522-C5456716D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80" y="2283905"/>
            <a:ext cx="12712440" cy="5719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50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49289-C3FD-8892-1747-32608861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0BCDF1-1638-A6C6-B6E4-09638B365B9C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9097809-9CA6-16C8-83ED-12DF38B08840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5E4E586-7106-3289-06DE-591DD3CC73CC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BACFB44-C13F-0E61-0791-7A9FA0003B6D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579F774-F504-9B0C-39CC-712F43DBF689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9AE72C6-7637-ACC1-82A4-2C84D084FF10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Time of year</a:t>
            </a:r>
          </a:p>
        </p:txBody>
      </p:sp>
      <p:pic>
        <p:nvPicPr>
          <p:cNvPr id="7" name="Picture 6" descr="User uploaded image">
            <a:extLst>
              <a:ext uri="{FF2B5EF4-FFF2-40B4-BE49-F238E27FC236}">
                <a16:creationId xmlns:a16="http://schemas.microsoft.com/office/drawing/2014/main" id="{FBE9CB2D-1794-C233-FF90-18447C37F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4" y="2522509"/>
            <a:ext cx="15211992" cy="5241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9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FCC7E-DFEB-4CE3-C7F0-5CE4BB62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32D850-D99E-15C4-0502-3DE6F2EBC76C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8F11233-EE37-850A-BF34-6F68597DF329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6F89640-438D-7D57-1848-4A7739D40A11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6C5913A-B963-AD95-FAD5-AED0D7211712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768048A-3AC9-BAB0-0F48-60DA2DB9B48C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A257268-2035-72E8-B436-1FEF1E3CAC1C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78280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7C6-02AF-7E99-E440-FB307B66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95FA06-44A3-4ED4-B7B1-727398482351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AA408A-B46E-2A38-A563-4DB523A7AE0E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2B0BD9-0265-C906-6862-5E2FD547876F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4B693AD-D548-7C3F-FD9A-55281D68391D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FC25AD-C75E-9558-FAE3-56F4246C68CE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F02F532-4E9E-086A-D443-753D5435C23B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Wind Speed</a:t>
            </a:r>
          </a:p>
        </p:txBody>
      </p:sp>
    </p:spTree>
    <p:extLst>
      <p:ext uri="{BB962C8B-B14F-4D97-AF65-F5344CB8AC3E}">
        <p14:creationId xmlns:p14="http://schemas.microsoft.com/office/powerpoint/2010/main" val="23246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E6371-5219-07DA-D47D-63A04A6D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2DD45BE-B01C-2D20-DA42-8F0F6737F97C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C3D0AEA-A717-2BC3-3F77-3CE1B0B5C18A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8E9A386-74F2-D8A2-3780-B80551630246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8EDAA924-2206-A3D3-928B-600E89403625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A3CF1A2-F897-B6B6-EC71-BF8BBE5BBCAE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131F37-9C24-3934-F770-8010F64910CD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Precipitation</a:t>
            </a:r>
          </a:p>
        </p:txBody>
      </p:sp>
      <p:pic>
        <p:nvPicPr>
          <p:cNvPr id="8" name="Picture 7" descr="A graph with a red line&#10;&#10;AI-generated content may be incorrect.">
            <a:extLst>
              <a:ext uri="{FF2B5EF4-FFF2-40B4-BE49-F238E27FC236}">
                <a16:creationId xmlns:a16="http://schemas.microsoft.com/office/drawing/2014/main" id="{CF63A82D-F93F-5FE6-E004-933038ECE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62" y="1485899"/>
            <a:ext cx="7714537" cy="77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28D7C-56D1-21B8-4DBE-2625A00F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9D085E-1E1B-1D79-0EA3-FB76771F782B}"/>
              </a:ext>
            </a:extLst>
          </p:cNvPr>
          <p:cNvGrpSpPr/>
          <p:nvPr/>
        </p:nvGrpSpPr>
        <p:grpSpPr>
          <a:xfrm>
            <a:off x="0" y="9200437"/>
            <a:ext cx="18288000" cy="1086563"/>
            <a:chOff x="0" y="0"/>
            <a:chExt cx="4816593" cy="28617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E47D887-C60E-D49D-8A3C-C78FBE267D84}"/>
                </a:ext>
              </a:extLst>
            </p:cNvPr>
            <p:cNvSpPr/>
            <p:nvPr/>
          </p:nvSpPr>
          <p:spPr>
            <a:xfrm>
              <a:off x="0" y="0"/>
              <a:ext cx="4816592" cy="286173"/>
            </a:xfrm>
            <a:custGeom>
              <a:avLst/>
              <a:gdLst/>
              <a:ahLst/>
              <a:cxnLst/>
              <a:rect l="l" t="t" r="r" b="b"/>
              <a:pathLst>
                <a:path w="4816592" h="286173">
                  <a:moveTo>
                    <a:pt x="0" y="0"/>
                  </a:moveTo>
                  <a:lnTo>
                    <a:pt x="4816592" y="0"/>
                  </a:lnTo>
                  <a:lnTo>
                    <a:pt x="4816592" y="286173"/>
                  </a:lnTo>
                  <a:lnTo>
                    <a:pt x="0" y="28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C0082B-5898-3CAF-F408-8225C2E7CBC5}"/>
                </a:ext>
              </a:extLst>
            </p:cNvPr>
            <p:cNvSpPr txBox="1"/>
            <p:nvPr/>
          </p:nvSpPr>
          <p:spPr>
            <a:xfrm>
              <a:off x="0" y="-38100"/>
              <a:ext cx="4816593" cy="324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3A0E3CF-36F2-47CA-B0E1-034B6FF83B93}"/>
              </a:ext>
            </a:extLst>
          </p:cNvPr>
          <p:cNvSpPr/>
          <p:nvPr/>
        </p:nvSpPr>
        <p:spPr>
          <a:xfrm>
            <a:off x="5817702" y="9522109"/>
            <a:ext cx="6652596" cy="443220"/>
          </a:xfrm>
          <a:custGeom>
            <a:avLst/>
            <a:gdLst/>
            <a:ahLst/>
            <a:cxnLst/>
            <a:rect l="l" t="t" r="r" b="b"/>
            <a:pathLst>
              <a:path w="6652596" h="443220">
                <a:moveTo>
                  <a:pt x="0" y="0"/>
                </a:moveTo>
                <a:lnTo>
                  <a:pt x="6652596" y="0"/>
                </a:lnTo>
                <a:lnTo>
                  <a:pt x="6652596" y="443219"/>
                </a:lnTo>
                <a:lnTo>
                  <a:pt x="0" y="44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26CDBBD-5802-BE2B-9D97-CDF954F2DE05}"/>
              </a:ext>
            </a:extLst>
          </p:cNvPr>
          <p:cNvSpPr/>
          <p:nvPr/>
        </p:nvSpPr>
        <p:spPr>
          <a:xfrm>
            <a:off x="0" y="0"/>
            <a:ext cx="6370496" cy="1763720"/>
          </a:xfrm>
          <a:custGeom>
            <a:avLst/>
            <a:gdLst/>
            <a:ahLst/>
            <a:cxnLst/>
            <a:rect l="l" t="t" r="r" b="b"/>
            <a:pathLst>
              <a:path w="6370496" h="1763720">
                <a:moveTo>
                  <a:pt x="0" y="0"/>
                </a:moveTo>
                <a:lnTo>
                  <a:pt x="6370496" y="0"/>
                </a:lnTo>
                <a:lnTo>
                  <a:pt x="6370496" y="1763720"/>
                </a:lnTo>
                <a:lnTo>
                  <a:pt x="0" y="17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D25A36A-3FD2-CFCE-66B8-1D83B666FD7B}"/>
              </a:ext>
            </a:extLst>
          </p:cNvPr>
          <p:cNvSpPr txBox="1"/>
          <p:nvPr/>
        </p:nvSpPr>
        <p:spPr>
          <a:xfrm>
            <a:off x="1932073" y="676066"/>
            <a:ext cx="2506349" cy="420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Oswald Medium"/>
              </a:rPr>
              <a:t>Visibility</a:t>
            </a:r>
          </a:p>
        </p:txBody>
      </p:sp>
      <p:pic>
        <p:nvPicPr>
          <p:cNvPr id="8" name="Picture 7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E9921135-355D-1429-F46B-6917DD2BA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57" y="38781"/>
            <a:ext cx="9144000" cy="9144000"/>
          </a:xfrm>
          <a:prstGeom prst="rect">
            <a:avLst/>
          </a:prstGeom>
        </p:spPr>
      </p:pic>
      <p:pic>
        <p:nvPicPr>
          <p:cNvPr id="11" name="Picture 10" descr="A graph of blue dots&#10;&#10;AI-generated content may be incorrect.">
            <a:extLst>
              <a:ext uri="{FF2B5EF4-FFF2-40B4-BE49-F238E27FC236}">
                <a16:creationId xmlns:a16="http://schemas.microsoft.com/office/drawing/2014/main" id="{56EA4FA2-DADC-5EC7-B4FC-87B63A165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/>
          <a:stretch>
            <a:fillRect/>
          </a:stretch>
        </p:blipFill>
        <p:spPr>
          <a:xfrm>
            <a:off x="89446" y="2816977"/>
            <a:ext cx="6400800" cy="5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C71AAF82D974DA0302843D413C0DC" ma:contentTypeVersion="17" ma:contentTypeDescription="Create a new document." ma:contentTypeScope="" ma:versionID="347cad82de7c514b6601bfa2a37a78a6">
  <xsd:schema xmlns:xsd="http://www.w3.org/2001/XMLSchema" xmlns:xs="http://www.w3.org/2001/XMLSchema" xmlns:p="http://schemas.microsoft.com/office/2006/metadata/properties" xmlns:ns2="90bfa618-64d6-4f98-860f-1bba87795c0a" xmlns:ns3="915351b3-9d83-48b3-ac22-e3c9aaa21acc" targetNamespace="http://schemas.microsoft.com/office/2006/metadata/properties" ma:root="true" ma:fieldsID="aac7e9cee1fa94fd2b28b4f9c7177d59" ns2:_="" ns3:_="">
    <xsd:import namespace="90bfa618-64d6-4f98-860f-1bba87795c0a"/>
    <xsd:import namespace="915351b3-9d83-48b3-ac22-e3c9aaa21a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humbnail" minOccurs="0"/>
                <xsd:element ref="ns2:MediaLengthInSeconds" minOccurs="0"/>
                <xsd:element ref="ns2:PLEASEDOWNLOADANDSAVEBEFOREUSE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fa618-64d6-4f98-860f-1bba87795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6cb9138-4e5c-4f96-9d77-c435c3151f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Thumbnail" ma:index="21" nillable="true" ma:displayName="Thumbnail" ma:format="Thumbnail" ma:internalName="Thumbnail">
      <xsd:simpleType>
        <xsd:restriction base="dms:Unknown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PLEASEDOWNLOADANDSAVEBEFOREUSE" ma:index="23" nillable="true" ma:displayName="DOWNLOAD FILE BEFORE USE" ma:format="Dropdown" ma:internalName="PLEASEDOWNLOADANDSAVEBEFOREUSE">
      <xsd:simpleType>
        <xsd:restriction base="dms:Text">
          <xsd:maxLength value="255"/>
        </xsd:restriction>
      </xsd:simpleType>
    </xsd:element>
    <xsd:element name="Dateandtime" ma:index="24" nillable="true" ma:displayName="Date and time" ma:format="DateTime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351b3-9d83-48b3-ac22-e3c9aaa21a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87a5966-f4e5-4a9a-aa9a-843f697f4b1e}" ma:internalName="TaxCatchAll" ma:showField="CatchAllData" ma:web="915351b3-9d83-48b3-ac22-e3c9aaa21a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5351b3-9d83-48b3-ac22-e3c9aaa21acc" xsi:nil="true"/>
    <lcf76f155ced4ddcb4097134ff3c332f xmlns="90bfa618-64d6-4f98-860f-1bba87795c0a">
      <Terms xmlns="http://schemas.microsoft.com/office/infopath/2007/PartnerControls"/>
    </lcf76f155ced4ddcb4097134ff3c332f>
    <Thumbnail xmlns="90bfa618-64d6-4f98-860f-1bba87795c0a" xsi:nil="true"/>
    <PLEASEDOWNLOADANDSAVEBEFOREUSE xmlns="90bfa618-64d6-4f98-860f-1bba87795c0a" xsi:nil="true"/>
    <Dateandtime xmlns="90bfa618-64d6-4f98-860f-1bba87795c0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67A1C-3DDC-4CEC-8406-B1C9CE7DF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fa618-64d6-4f98-860f-1bba87795c0a"/>
    <ds:schemaRef ds:uri="915351b3-9d83-48b3-ac22-e3c9aaa21a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56CB6-7CC2-4951-B6D4-D49A5657139B}">
  <ds:schemaRefs>
    <ds:schemaRef ds:uri="http://schemas.microsoft.com/office/2006/metadata/properties"/>
    <ds:schemaRef ds:uri="http://schemas.microsoft.com/office/infopath/2007/PartnerControls"/>
    <ds:schemaRef ds:uri="915351b3-9d83-48b3-ac22-e3c9aaa21acc"/>
    <ds:schemaRef ds:uri="90bfa618-64d6-4f98-860f-1bba87795c0a"/>
  </ds:schemaRefs>
</ds:datastoreItem>
</file>

<file path=customXml/itemProps3.xml><?xml version="1.0" encoding="utf-8"?>
<ds:datastoreItem xmlns:ds="http://schemas.openxmlformats.org/officeDocument/2006/customXml" ds:itemID="{858E24E1-0D68-48DA-A645-987BD3EB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Oswald Medium</vt:lpstr>
      <vt:lpstr>Montserrat</vt:lpstr>
      <vt:lpstr>Oswald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ppt - Option 1</dc:title>
  <cp:lastModifiedBy>Jack Neton</cp:lastModifiedBy>
  <cp:revision>3</cp:revision>
  <dcterms:created xsi:type="dcterms:W3CDTF">2006-08-16T00:00:00Z</dcterms:created>
  <dcterms:modified xsi:type="dcterms:W3CDTF">2025-11-01T02:07:08Z</dcterms:modified>
  <dc:identifier>DAF3iLWRa4M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0x010100F28C71AAF82D974DA0302843D413C0DC</vt:lpwstr>
  </property>
  <property fmtid="{D5CDD505-2E9C-101B-9397-08002B2CF9AE}" pid="3" name="MediaServiceImageTags">
    <vt:lpwstr/>
  </property>
</Properties>
</file>