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2" r:id="rId3"/>
    <p:sldMasterId id="2147483654" r:id="rId4"/>
    <p:sldMasterId id="2147483655" r:id="rId5"/>
  </p:sldMasterIdLst>
  <p:sldIdLst>
    <p:sldId id="256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presProps" Target="pres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20C854-B450-44E1-8D3D-752856C8ED7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2A8F8-99C1-4CC1-9935-DBA70145C3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print Pla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BC5EC79-ED4A-407F-909F-6324F4363C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0DBD53-328C-4A71-BC94-FC893D55AB6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1800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4814A885-2E9C-4C93-98B5-92089F6B01AF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CDF4C38-8592-4516-9177-E4E40EAF5CB4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Clique para editar o formato do texto do título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150" spc="-1" strike="noStrike">
                <a:solidFill>
                  <a:srgbClr val="ffffff"/>
                </a:solidFill>
                <a:latin typeface="Arial"/>
              </a:rPr>
              <a:t>Clique para editar o formato de texto dos tópicos</a:t>
            </a:r>
            <a:endParaRPr b="0" lang="pt-BR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2.º nível de tópicos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ffffff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ffffff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ffffff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7C9172C-628F-4D7C-AEF9-A4866C1E56C7}" type="slidenum">
              <a:rPr b="0" lang="pt-BR" sz="1400" spc="-1" strike="noStrike">
                <a:solidFill>
                  <a:srgbClr val="ffffff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300" spc="-1" strike="noStrike">
                <a:solidFill>
                  <a:srgbClr val="000000"/>
                </a:solidFill>
                <a:latin typeface="Arial"/>
              </a:rPr>
              <a:t>Clique para editar o formato do texto do título</a:t>
            </a:r>
            <a:endParaRPr b="0" lang="pt-BR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100" spc="-1" strike="noStrike">
                <a:solidFill>
                  <a:srgbClr val="000000"/>
                </a:solidFill>
                <a:latin typeface="Arial"/>
              </a:rPr>
              <a:t>2.º nível de tópicos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</a:rPr>
              <a:t>3.º nível de tópicos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4.º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5.º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6.º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000000"/>
                </a:solidFill>
                <a:latin typeface="Arial"/>
              </a:rPr>
              <a:t>7.º nível de tópicos</a:t>
            </a:r>
            <a:endParaRPr b="0" lang="pt-BR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&lt;data/hora&gt;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Arial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71206791-67C5-44EA-8B1D-07C794FA42C1}" type="slidenum">
              <a:rPr b="0" lang="pt-BR" sz="1400" spc="-1" strike="noStrike">
                <a:solidFill>
                  <a:srgbClr val="000000"/>
                </a:solidFill>
                <a:latin typeface="Arial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pc="-1" strike="noStrike">
                <a:solidFill>
                  <a:srgbClr val="ffffff"/>
                </a:solidFill>
                <a:latin typeface="Arial"/>
              </a:rPr>
              <a:t>Certificado XXXXX</a:t>
            </a:r>
            <a:endParaRPr b="0" lang="pt-BR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88360" y="1800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Certificamos que o colaborador Exemplo1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  <a:p>
            <a:pPr indent="0" algn="ctr">
              <a:buNone/>
            </a:pP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Concluiu o XXXXXXXXXX, certificado de número</a:t>
            </a:r>
            <a:br>
              <a:rPr sz="2400"/>
            </a:br>
            <a:r>
              <a:rPr b="0" lang="pt-BR" sz="2400" spc="-1" strike="noStrike">
                <a:solidFill>
                  <a:srgbClr val="ffffff"/>
                </a:solidFill>
                <a:latin typeface="Arial"/>
              </a:rPr>
              <a:t>0001/2025</a:t>
            </a:r>
            <a:endParaRPr b="0" lang="pt-BR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LibreOffice/7.6.6.3$Windows_X86_64 LibreOffice_project/d97b2716a9a4a2ce1391dee1765565ea469b0ae7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2025-04-23T10:54:04Z</dcterms:created>
  <dc:creator/>
  <dc:description/>
  <dc:language>pt-BR</dc:language>
  <cp:lastModifiedBy/>
  <dcterms:modified xsi:type="dcterms:W3CDTF">2025-04-23T10:58:24Z</dcterms:modified>
  <cp:revision>2</cp:revision>
  <dc:subject/>
  <dc:title>Blueprint Plans</dc:title>
</cp:coreProperties>
</file>