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4" r:id="rId4"/>
    <p:sldMasterId id="2147483655" r:id="rId5"/>
  </p:sldMasterIdLst>
  <p:sldIdLst>
    <p:sldId id="256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20C854-B450-44E1-8D3D-752856C8ED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52A8F8-99C1-4CC1-9935-DBA70145C3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C5EC79-ED4A-407F-909F-6324F4363C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0DBD53-328C-4A71-BC94-FC893D55AB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15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814A885-2E9C-4C93-98B5-92089F6B01AF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3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CDF4C38-8592-4516-9177-E4E40EAF5CB4}" type="slidenum">
              <a:rPr b="0" lang="pt-BR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15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7C9172C-628F-4D7C-AEF9-A4866C1E56C7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3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1206791-67C5-44EA-8B1D-07C794FA42C1}" type="slidenum">
              <a:rPr b="0" lang="pt-BR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Certificado XXXXX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288360" y="1800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Certificamos que o colaborador Exemplo3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Concluiu o XXXXXXXXXX, certificado de número</a:t>
            </a:r>
            <a:br>
              <a:rPr sz="2400"/>
            </a:b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0003/2025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LibreOffice/7.6.6.3$Windows_X86_64 LibreOffice_project/d97b2716a9a4a2ce1391dee1765565ea469b0ae7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2025-04-23T10:54:04Z</dcterms:created>
  <dc:creator/>
  <dc:description/>
  <dc:language>pt-BR</dc:language>
  <cp:lastModifiedBy/>
  <dcterms:modified xsi:type="dcterms:W3CDTF">2025-04-23T10:58:24Z</dcterms:modified>
  <cp:revision>2</cp:revision>
  <dc:subject/>
  <dc:title>Blueprint Plans</dc:title>
</cp:coreProperties>
</file>