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Exemplo5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0005/2025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