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</p:sldIdLst>
  <p:sldSz cx="10693400" cy="75565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689"/>
  </p:normalViewPr>
  <p:slideViewPr>
    <p:cSldViewPr snapToGrid="0">
      <p:cViewPr varScale="1">
        <p:scale>
          <a:sx n="130" d="100"/>
          <a:sy n="130" d="100"/>
        </p:scale>
        <p:origin x="2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CC9DDB-3E69-47DD-AA9C-D57DCAABD31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629840F-ED3B-4290-80E3-7EBE0E14674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A2B2E58F-A5C9-4F0F-99F3-DFE29ECB744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06EE97-5B4D-424D-88ED-0D565C36F56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3C1115D-DE54-4D68-A2C2-29DB50A3960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717146-FEC5-4122-80EC-B132E1A0058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EB67B69-58B9-4B53-8512-4577C070F76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6C0E320-A90A-47B5-8008-B54733AAE62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FC0DC8F-365E-4E82-B914-98E47701AB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0380A175-493E-4588-AF5E-A392A8D3509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50C3E7B-0ED0-4350-AD26-342849449E8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581B77-EE25-4D6F-8A84-CC0AE3645C4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9A3566-3F64-47C8-9891-042EEAE64FB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477065-977C-45CE-8855-F5F3EFD7BB6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EBAD6D-4065-4C4B-B056-91D2C385F18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798D78-3795-4A5F-9A36-815B4E63028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A17AC7-C6E0-43E9-9B8D-14258E62173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8C1A10-0889-4768-86C7-D475F78E908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6DC977-3271-439C-B5A2-B45DAF4612C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D6CF0E-D278-4294-8E7E-38FA6DB03F8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2FB468-5DB4-4BC8-8A11-929A286D432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087254-A1BF-48B1-94EC-0EC5013C136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0" y="0"/>
            <a:ext cx="10693400" cy="7559640"/>
          </a:xfrm>
          <a:custGeom>
            <a:avLst/>
            <a:gdLst>
              <a:gd name="textAreaLeft" fmla="*/ 0 w 15796080"/>
              <a:gd name="textAreaRight" fmla="*/ 15796440 w 15796080"/>
              <a:gd name="textAreaTop" fmla="*/ 0 h 7559640"/>
              <a:gd name="textAreaBottom" fmla="*/ 7560000 h 7559640"/>
            </a:gdLst>
            <a:ahLst/>
            <a:cxnLst/>
            <a:rect l="textAreaLeft" t="textAreaTop" r="textAreaRight" b="textAreaBottom"/>
            <a:pathLst>
              <a:path w="15796576" h="7560000">
                <a:moveTo>
                  <a:pt x="0" y="0"/>
                </a:moveTo>
                <a:lnTo>
                  <a:pt x="15796576" y="0"/>
                </a:lnTo>
                <a:lnTo>
                  <a:pt x="15796576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 l="-8511" r="-39207"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1946160" y="1358640"/>
            <a:ext cx="7989480" cy="73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800"/>
              </a:lnSpc>
            </a:pPr>
            <a:r>
              <a:rPr lang="en-US" sz="5800" b="1" strike="noStrike" spc="-1" dirty="0">
                <a:solidFill>
                  <a:srgbClr val="FFFFFF"/>
                </a:solidFill>
                <a:latin typeface="Maven Pro Bold"/>
                <a:ea typeface="Maven Pro Bold"/>
              </a:rPr>
              <a:t>CERTIFICADO</a:t>
            </a:r>
            <a:endParaRPr lang="pt-BR" sz="5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Freeform 4"/>
          <p:cNvSpPr/>
          <p:nvPr/>
        </p:nvSpPr>
        <p:spPr>
          <a:xfrm>
            <a:off x="8973360" y="506880"/>
            <a:ext cx="1187280" cy="1191600"/>
          </a:xfrm>
          <a:custGeom>
            <a:avLst/>
            <a:gdLst>
              <a:gd name="textAreaLeft" fmla="*/ 0 w 1187280"/>
              <a:gd name="textAreaRight" fmla="*/ 1187640 w 1187280"/>
              <a:gd name="textAreaTop" fmla="*/ 0 h 1191600"/>
              <a:gd name="textAreaBottom" fmla="*/ 1191960 h 1191600"/>
            </a:gdLst>
            <a:ahLst/>
            <a:cxnLst/>
            <a:rect l="textAreaLeft" t="textAreaTop" r="textAreaRight" b="textAreaBottom"/>
            <a:pathLst>
              <a:path w="1187783" h="1192118">
                <a:moveTo>
                  <a:pt x="0" y="0"/>
                </a:moveTo>
                <a:lnTo>
                  <a:pt x="1187784" y="0"/>
                </a:lnTo>
                <a:lnTo>
                  <a:pt x="1187784" y="1192118"/>
                </a:lnTo>
                <a:lnTo>
                  <a:pt x="0" y="119211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AutoShape 5"/>
          <p:cNvSpPr/>
          <p:nvPr/>
        </p:nvSpPr>
        <p:spPr>
          <a:xfrm>
            <a:off x="1945800" y="6218280"/>
            <a:ext cx="36720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853640" y="5540760"/>
            <a:ext cx="3856320" cy="869040"/>
          </a:xfrm>
          <a:custGeom>
            <a:avLst/>
            <a:gdLst>
              <a:gd name="textAreaLeft" fmla="*/ 0 w 3856320"/>
              <a:gd name="textAreaRight" fmla="*/ 3856680 w 3856320"/>
              <a:gd name="textAreaTop" fmla="*/ 0 h 869040"/>
              <a:gd name="textAreaBottom" fmla="*/ 869400 h 869040"/>
            </a:gdLst>
            <a:ahLst/>
            <a:cxnLst/>
            <a:rect l="textAreaLeft" t="textAreaTop" r="textAreaRight" b="textAreaBottom"/>
            <a:pathLst>
              <a:path w="3856780" h="869382">
                <a:moveTo>
                  <a:pt x="0" y="0"/>
                </a:moveTo>
                <a:lnTo>
                  <a:pt x="3856780" y="0"/>
                </a:lnTo>
                <a:lnTo>
                  <a:pt x="3856780" y="869382"/>
                </a:lnTo>
                <a:lnTo>
                  <a:pt x="0" y="8693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7"/>
          <p:cNvSpPr/>
          <p:nvPr/>
        </p:nvSpPr>
        <p:spPr>
          <a:xfrm>
            <a:off x="1946160" y="3980160"/>
            <a:ext cx="79894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999"/>
              </a:lnSpc>
            </a:pP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participou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do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treinamento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Maven Pro Bold"/>
                <a:ea typeface="Maven Pro Bold"/>
              </a:rPr>
              <a:t>Atualizações</a:t>
            </a:r>
            <a:r>
              <a:rPr lang="en-US" sz="2000" b="1" strike="noStrike" spc="-1" dirty="0">
                <a:solidFill>
                  <a:srgbClr val="FFFFFF"/>
                </a:solidFill>
                <a:latin typeface="Maven Pro Bold"/>
                <a:ea typeface="Maven Pro Bold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Maven Pro Bold"/>
                <a:ea typeface="Maven Pro Bold"/>
              </a:rPr>
              <a:t>em</a:t>
            </a:r>
            <a:r>
              <a:rPr lang="en-US" sz="2000" b="1" strike="noStrike" spc="-1" dirty="0">
                <a:solidFill>
                  <a:srgbClr val="FFFFFF"/>
                </a:solidFill>
                <a:latin typeface="Maven Pro Bold"/>
                <a:ea typeface="Maven Pro Bold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Maven Pro Bold"/>
                <a:ea typeface="Maven Pro Bold"/>
              </a:rPr>
              <a:t>Processos</a:t>
            </a:r>
            <a:r>
              <a:rPr lang="en-US" sz="2000" b="1" strike="noStrike" spc="-1" dirty="0">
                <a:solidFill>
                  <a:srgbClr val="FFFFFF"/>
                </a:solidFill>
                <a:latin typeface="Maven Pro Bold"/>
                <a:ea typeface="Maven Pro Bold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Maven Pro Bold"/>
                <a:ea typeface="Maven Pro Bold"/>
              </a:rPr>
              <a:t>Digitais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,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referente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ao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Módulo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de Governo Digital, no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período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de 15/04/2025 a 17/04/2024, com carga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horária</a:t>
            </a:r>
            <a:r>
              <a:rPr lang="en-US" sz="20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de 02 horas.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946160" y="2826360"/>
            <a:ext cx="7989480" cy="8794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951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Maven Pro" pitchFamily="2" charset="77"/>
                <a:ea typeface="Handsome"/>
              </a:rPr>
              <a:t>{NOME}</a:t>
            </a:r>
            <a:endParaRPr lang="pt-BR" sz="3200" b="1" strike="noStrike" spc="-1" dirty="0">
              <a:solidFill>
                <a:srgbClr val="000000"/>
              </a:solidFill>
              <a:latin typeface="Maven Pro" pitchFamily="2" charset="77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1946160" y="2253600"/>
            <a:ext cx="7989480" cy="47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50"/>
              </a:lnSpc>
            </a:pPr>
            <a:r>
              <a:rPr lang="en-US" sz="2500" b="0" strike="noStrike" spc="-1" dirty="0" err="1">
                <a:solidFill>
                  <a:srgbClr val="FFFFFF"/>
                </a:solidFill>
                <a:latin typeface="Maven Pro"/>
                <a:ea typeface="Maven Pro"/>
              </a:rPr>
              <a:t>Certificamos</a:t>
            </a:r>
            <a:r>
              <a:rPr lang="en-US" sz="2500" b="0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 que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2307240" y="6233040"/>
            <a:ext cx="2949480" cy="32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2548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Maven Pro Bold"/>
                <a:ea typeface="Maven Pro Bold"/>
              </a:rPr>
              <a:t>Leonardo Maciel</a:t>
            </a:r>
            <a:endParaRPr lang="pt-BR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1"/>
          <p:cNvSpPr/>
          <p:nvPr/>
        </p:nvSpPr>
        <p:spPr>
          <a:xfrm>
            <a:off x="2307240" y="6599520"/>
            <a:ext cx="294948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332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Maven Pro"/>
                <a:ea typeface="Maven Pro"/>
              </a:rPr>
              <a:t>Instrutor e Coordenador de Desenvolvimento | IPM Sistemas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12"/>
          <p:cNvSpPr/>
          <p:nvPr/>
        </p:nvSpPr>
        <p:spPr>
          <a:xfrm rot="16200000">
            <a:off x="-3279240" y="3716280"/>
            <a:ext cx="6987240" cy="1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001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ven Pro"/>
                <a:ea typeface="Maven Pro"/>
              </a:rPr>
              <a:t>Certificado {NUMERO} emitido por: Marketing e Comunicação | IPM Sistemas | 2025 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60</Words>
  <Application>Microsoft Macintosh PowerPoint</Application>
  <PresentationFormat>Personalizar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</vt:i4>
      </vt:variant>
    </vt:vector>
  </HeadingPairs>
  <TitlesOfParts>
    <vt:vector size="19" baseType="lpstr">
      <vt:lpstr>Arial</vt:lpstr>
      <vt:lpstr>Calibri</vt:lpstr>
      <vt:lpstr>Maven Pro</vt:lpstr>
      <vt:lpstr>Maven Pro Bold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A4 treinamento financeiro modular funcional bege e marrom</dc:title>
  <dc:subject/>
  <dc:creator/>
  <dc:description/>
  <cp:lastModifiedBy>Jhenni Suelen Costa Quaresma</cp:lastModifiedBy>
  <cp:revision>4</cp:revision>
  <dcterms:created xsi:type="dcterms:W3CDTF">2006-08-16T00:00:00Z</dcterms:created>
  <dcterms:modified xsi:type="dcterms:W3CDTF">2025-04-23T17:37:31Z</dcterms:modified>
  <dc:identifier>DAGlYYojvks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