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0693400" cy="7556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CC9DDB-3E69-47DD-AA9C-D57DCAABD3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629840F-ED3B-4290-80E3-7EBE0E1467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2B2E58F-A5C9-4F0F-99F3-DFE29ECB74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06EE97-5B4D-424D-88ED-0D565C36F5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C1115D-DE54-4D68-A2C2-29DB50A396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717146-FEC5-4122-80EC-B132E1A005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EB67B69-58B9-4B53-8512-4577C070F7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34600" y="1767960"/>
            <a:ext cx="469620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465880" y="1767960"/>
            <a:ext cx="469620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6C0E320-A90A-47B5-8008-B54733AAE6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FC0DC8F-365E-4E82-B914-98E47701AB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380A175-493E-4588-AF5E-A392A8D350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50C3E7B-0ED0-4350-AD26-342849449E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581B77-EE25-4D6F-8A84-CC0AE3645C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9A3566-3F64-47C8-9891-042EEAE64FB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477065-977C-45CE-8855-F5F3EFD7BB6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EBAD6D-4065-4C4B-B056-91D2C385F18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798D78-3795-4A5F-9A36-815B4E63028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A17AC7-C6E0-43E9-9B8D-14258E6217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8C1A10-0889-4768-86C7-D475F78E908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6DC977-3271-439C-B5A2-B45DAF4612C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D6CF0E-D278-4294-8E7E-38FA6DB03F8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2FB468-5DB4-4BC8-8A11-929A286D432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087254-A1BF-48B1-94EC-0EC5013C13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534600" y="301320"/>
            <a:ext cx="962352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Clique para editar o formato do texto do título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534600" y="1767960"/>
            <a:ext cx="9623520" cy="438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2"/>
          <p:cNvSpPr/>
          <p:nvPr/>
        </p:nvSpPr>
        <p:spPr>
          <a:xfrm>
            <a:off x="-910080" y="0"/>
            <a:ext cx="15796080" cy="7559640"/>
          </a:xfrm>
          <a:custGeom>
            <a:avLst/>
            <a:gdLst>
              <a:gd name="textAreaLeft" fmla="*/ 0 w 15796080"/>
              <a:gd name="textAreaRight" fmla="*/ 15796440 w 15796080"/>
              <a:gd name="textAreaTop" fmla="*/ 0 h 7559640"/>
              <a:gd name="textAreaBottom" fmla="*/ 7560000 h 7559640"/>
            </a:gdLst>
            <a:ahLst/>
            <a:rect l="textAreaLeft" t="textAreaTop" r="textAreaRight" b="textAreaBottom"/>
            <a:pathLst>
              <a:path w="15796576" h="7560000">
                <a:moveTo>
                  <a:pt x="0" y="0"/>
                </a:moveTo>
                <a:lnTo>
                  <a:pt x="15796576" y="0"/>
                </a:lnTo>
                <a:lnTo>
                  <a:pt x="15796576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1946160" y="1358640"/>
            <a:ext cx="7989480" cy="7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5800"/>
              </a:lnSpc>
            </a:pPr>
            <a:r>
              <a:rPr b="1" lang="en-US" sz="5800" spc="-1" strike="noStrike">
                <a:solidFill>
                  <a:srgbClr val="ffffff"/>
                </a:solidFill>
                <a:latin typeface="Maven Pro Bold"/>
                <a:ea typeface="Maven Pro Bold"/>
              </a:rPr>
              <a:t>CERTIFICADO</a:t>
            </a:r>
            <a:endParaRPr b="0" lang="pt-BR" sz="5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Freeform 4"/>
          <p:cNvSpPr/>
          <p:nvPr/>
        </p:nvSpPr>
        <p:spPr>
          <a:xfrm>
            <a:off x="8973360" y="506880"/>
            <a:ext cx="1187280" cy="1191600"/>
          </a:xfrm>
          <a:custGeom>
            <a:avLst/>
            <a:gdLst>
              <a:gd name="textAreaLeft" fmla="*/ 0 w 1187280"/>
              <a:gd name="textAreaRight" fmla="*/ 1187640 w 1187280"/>
              <a:gd name="textAreaTop" fmla="*/ 0 h 1191600"/>
              <a:gd name="textAreaBottom" fmla="*/ 1191960 h 1191600"/>
            </a:gdLst>
            <a:ahLst/>
            <a:rect l="textAreaLeft" t="textAreaTop" r="textAreaRight" b="textAreaBottom"/>
            <a:pathLst>
              <a:path w="1187783" h="1192118">
                <a:moveTo>
                  <a:pt x="0" y="0"/>
                </a:moveTo>
                <a:lnTo>
                  <a:pt x="1187784" y="0"/>
                </a:lnTo>
                <a:lnTo>
                  <a:pt x="1187784" y="1192118"/>
                </a:lnTo>
                <a:lnTo>
                  <a:pt x="0" y="119211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AutoShape 5"/>
          <p:cNvSpPr/>
          <p:nvPr/>
        </p:nvSpPr>
        <p:spPr>
          <a:xfrm>
            <a:off x="1945800" y="6218280"/>
            <a:ext cx="3672000" cy="36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6"/>
          <p:cNvSpPr/>
          <p:nvPr/>
        </p:nvSpPr>
        <p:spPr>
          <a:xfrm>
            <a:off x="1853640" y="5540760"/>
            <a:ext cx="3856320" cy="869040"/>
          </a:xfrm>
          <a:custGeom>
            <a:avLst/>
            <a:gdLst>
              <a:gd name="textAreaLeft" fmla="*/ 0 w 3856320"/>
              <a:gd name="textAreaRight" fmla="*/ 3856680 w 3856320"/>
              <a:gd name="textAreaTop" fmla="*/ 0 h 869040"/>
              <a:gd name="textAreaBottom" fmla="*/ 869400 h 869040"/>
            </a:gdLst>
            <a:ahLst/>
            <a:rect l="textAreaLeft" t="textAreaTop" r="textAreaRight" b="textAreaBottom"/>
            <a:pathLst>
              <a:path w="3856780" h="869382">
                <a:moveTo>
                  <a:pt x="0" y="0"/>
                </a:moveTo>
                <a:lnTo>
                  <a:pt x="3856780" y="0"/>
                </a:lnTo>
                <a:lnTo>
                  <a:pt x="3856780" y="869382"/>
                </a:lnTo>
                <a:lnTo>
                  <a:pt x="0" y="8693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7"/>
          <p:cNvSpPr/>
          <p:nvPr/>
        </p:nvSpPr>
        <p:spPr>
          <a:xfrm>
            <a:off x="1946160" y="3980160"/>
            <a:ext cx="79894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999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Maven Pro"/>
                <a:ea typeface="Maven Pro"/>
              </a:rPr>
              <a:t>participou do treinamento </a:t>
            </a:r>
            <a:r>
              <a:rPr b="1" lang="en-US" sz="2000" spc="-1" strike="noStrike">
                <a:solidFill>
                  <a:srgbClr val="ffffff"/>
                </a:solidFill>
                <a:latin typeface="Maven Pro Bold"/>
                <a:ea typeface="Maven Pro Bold"/>
              </a:rPr>
              <a:t>Atualizações em Processos Digitais</a:t>
            </a:r>
            <a:r>
              <a:rPr b="0" lang="en-US" sz="2000" spc="-1" strike="noStrike">
                <a:solidFill>
                  <a:srgbClr val="ffffff"/>
                </a:solidFill>
                <a:latin typeface="Maven Pro"/>
                <a:ea typeface="Maven Pro"/>
              </a:rPr>
              <a:t>, referente ao Módulo de Governo Digital, no período de 15/04/2025 a 17/04/2024, com carga horária de 02 horas.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1946160" y="2826360"/>
            <a:ext cx="7989480" cy="100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7951"/>
              </a:lnSpc>
            </a:pPr>
            <a:r>
              <a:rPr b="0" lang="en-US" sz="5300" spc="-1" strike="noStrike">
                <a:solidFill>
                  <a:srgbClr val="000000"/>
                </a:solidFill>
                <a:latin typeface="Handsome"/>
                <a:ea typeface="Handsome"/>
              </a:rPr>
              <a:t>{NOME}</a:t>
            </a:r>
            <a:endParaRPr b="0" lang="pt-BR" sz="5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9"/>
          <p:cNvSpPr/>
          <p:nvPr/>
        </p:nvSpPr>
        <p:spPr>
          <a:xfrm>
            <a:off x="1946160" y="2253600"/>
            <a:ext cx="79894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</a:pPr>
            <a:r>
              <a:rPr b="0" lang="en-US" sz="2500" spc="-1" strike="noStrike">
                <a:solidFill>
                  <a:srgbClr val="ffffff"/>
                </a:solidFill>
                <a:latin typeface="Maven Pro"/>
                <a:ea typeface="Maven Pro"/>
              </a:rPr>
              <a:t>Certificamos que</a:t>
            </a:r>
            <a:endParaRPr b="0" lang="pt-BR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10"/>
          <p:cNvSpPr/>
          <p:nvPr/>
        </p:nvSpPr>
        <p:spPr>
          <a:xfrm>
            <a:off x="2307240" y="6233040"/>
            <a:ext cx="2949480" cy="3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548"/>
              </a:lnSpc>
            </a:pPr>
            <a:r>
              <a:rPr b="1" lang="en-US" sz="1700" spc="-1" strike="noStrike">
                <a:solidFill>
                  <a:srgbClr val="000000"/>
                </a:solidFill>
                <a:latin typeface="Maven Pro Bold"/>
                <a:ea typeface="Maven Pro Bold"/>
              </a:rPr>
              <a:t>Leonardo Maciel</a:t>
            </a:r>
            <a:endParaRPr b="0" lang="pt-BR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11"/>
          <p:cNvSpPr/>
          <p:nvPr/>
        </p:nvSpPr>
        <p:spPr>
          <a:xfrm>
            <a:off x="2307240" y="6599520"/>
            <a:ext cx="29494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32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Maven Pro"/>
                <a:ea typeface="Maven Pro"/>
              </a:rPr>
              <a:t>Instrutor e Coordenador de Desenvolvimento | IPM Sistemas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12"/>
          <p:cNvSpPr/>
          <p:nvPr/>
        </p:nvSpPr>
        <p:spPr>
          <a:xfrm rot="16200000">
            <a:off x="-3279240" y="3716280"/>
            <a:ext cx="6987240" cy="12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01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Maven Pro"/>
                <a:ea typeface="Maven Pro"/>
              </a:rPr>
              <a:t>Certificado {NUMERO} emitido por: Marketing e Comunicação | IPM Sistemas | 2025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LibreOffice/7.6.6.3$Windows_X86_64 LibreOffice_project/d97b2716a9a4a2ce1391dee1765565ea469b0ae7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DAGlYYojvks</dc:identifier>
  <dc:language>pt-BR</dc:language>
  <cp:lastModifiedBy/>
  <dcterms:modified xsi:type="dcterms:W3CDTF">2025-04-23T09:59:14Z</dcterms:modified>
  <cp:revision>2</cp:revision>
  <dc:subject/>
  <dc:title>Certificado A4 treinamento financeiro modular funcional bege e marrom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