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7F0D5B-5F48-4386-9A9D-9A5B59B9447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8/11/25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A7F3DE-A84B-4241-A451-7D4413F4F41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Clique para editar o formato do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texto da estrutura de tópicos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A8FE5EA-F29C-4807-A38F-5209B97066B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8/11/25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EDA76B-589F-4A6C-8B35-26AE436EDD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Design Patterns – Elements of Reusable Object-Oriented Software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Aplicações práticas no desenvolvimento de software moderno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Silvio dos Santos Neto – Full Stack Software Engineer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Referências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Design Patterns: Elements of Reusable Object-Oriented Software – GoF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Documentação Laravel e PHP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Introdução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O que são Design Patterns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História (Gang of Four – 1994)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Por que são importantes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Não reinventar a roda, mas reutilizá-la com propósito.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Classificação dos Padrões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Criacionais: Factory, Singleton, Builder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Estruturais: Adapter, Decorator, Composite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Comportamentais: Observer, Strategy, Command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Padrões Criacionais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Definem maneiras de criar objetos, abstraindo o processo de instanciação.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Exemplo: Factory Pattern.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Benefícios: flexibilidade, baixo acoplamento.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Padrões Estruturais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Organizam classes e objetos para formar estruturas maiores.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Exemplo: Service Layer.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Benefícios: manutenção simplificada, reuso de código.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Padrões Comportamentais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Definem como objetos interagem e se comunicam.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Exemplo: Observer Pattern.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Benefícios: comunicação desacoplada, escalabilidade.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Princípios SOLID e Design Patterns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Responsabilidade Única: cada classe com um único propósito.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Aberto/Fechado: código aberto para extensão, fechado para modificação.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Liskov, Segregação de Interfaces, Inversão de Dependência.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Design Patterns ajudam a aplicar esses princípios.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Benefícios e Armadilhas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Benefícios: Reuso, organização, manutenção facilitada.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Armadilhas: uso excessivo, complexidade desnecessária.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Conclusão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Pense em padrões como blocos LEGO: encaixe-os de forma inteligente.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Aplique apenas quando necessário para manter o código limpo e sustentável.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2025-08-11T16:55:41Z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