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92" r:id="rId4"/>
    <p:sldId id="289" r:id="rId5"/>
    <p:sldId id="290" r:id="rId6"/>
    <p:sldId id="266" r:id="rId7"/>
    <p:sldId id="268" r:id="rId8"/>
    <p:sldId id="283" r:id="rId9"/>
    <p:sldId id="293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A9B3"/>
    <a:srgbClr val="BD9C73"/>
    <a:srgbClr val="D49F53"/>
    <a:srgbClr val="908B52"/>
    <a:srgbClr val="93634C"/>
    <a:srgbClr val="94634C"/>
    <a:srgbClr val="EA718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 autoAdjust="0"/>
    <p:restoredTop sz="95579" autoAdjust="0"/>
  </p:normalViewPr>
  <p:slideViewPr>
    <p:cSldViewPr>
      <p:cViewPr varScale="1">
        <p:scale>
          <a:sx n="85" d="100"/>
          <a:sy n="85" d="100"/>
        </p:scale>
        <p:origin x="-94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B30A854-0D93-4AEC-ACD2-E732E8648DDD}" type="datetimeFigureOut">
              <a:rPr lang="zh-CN" altLang="en-US"/>
              <a:pPr>
                <a:defRPr/>
              </a:pPr>
              <a:t>2018/11/14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D7133F9-0FA0-4F97-B87A-F85261117B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A8693-2C2B-4800-BF5C-1A7B7ACB2D65}" type="datetimeFigureOut">
              <a:rPr lang="zh-CN" altLang="en-US"/>
              <a:pPr>
                <a:defRPr/>
              </a:pPr>
              <a:t>2018/11/14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F9A10-685C-4AE7-A917-0F68E061CD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66D20-7782-40B1-A800-9012FB98068A}" type="datetimeFigureOut">
              <a:rPr lang="zh-CN" altLang="en-US"/>
              <a:pPr>
                <a:defRPr/>
              </a:pPr>
              <a:t>2018/11/14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1F21B-DFB1-48BD-88D3-E1A58DF06B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4981E-EAA3-431D-87E0-17CBB047BF8E}" type="datetimeFigureOut">
              <a:rPr lang="zh-CN" altLang="en-US"/>
              <a:pPr>
                <a:defRPr/>
              </a:pPr>
              <a:t>2018/11/14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94749-FFAD-4D55-A36D-3A689CDF66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B5498-8F8F-4BD2-B97E-E0D511ED061D}" type="datetimeFigureOut">
              <a:rPr lang="zh-CN" altLang="en-US"/>
              <a:pPr>
                <a:defRPr/>
              </a:pPr>
              <a:t>2018/11/14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67525-DE14-4A3C-BC4E-B38C5F6E4F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78416-11BF-4506-9866-1AAEC41AEB7E}" type="datetimeFigureOut">
              <a:rPr lang="zh-CN" altLang="en-US"/>
              <a:pPr>
                <a:defRPr/>
              </a:pPr>
              <a:t>2018/11/14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D8A3A-DE70-4BD3-976E-FCA02E2D0F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07A18-D744-45F2-A15F-178DAA1BEA9D}" type="datetimeFigureOut">
              <a:rPr lang="zh-CN" altLang="en-US"/>
              <a:pPr>
                <a:defRPr/>
              </a:pPr>
              <a:t>2018/11/14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AC743-EF9C-4B25-AB3C-AF11DDD41C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15253-6D7E-47A5-B842-7D7E2E0E3FF7}" type="datetimeFigureOut">
              <a:rPr lang="zh-CN" altLang="en-US"/>
              <a:pPr>
                <a:defRPr/>
              </a:pPr>
              <a:t>2018/11/14 Wednesday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E595B-12D0-42DB-B720-08FD350865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640FF-FD05-4FE3-ABA6-7804EFCE4882}" type="datetimeFigureOut">
              <a:rPr lang="zh-CN" altLang="en-US"/>
              <a:pPr>
                <a:defRPr/>
              </a:pPr>
              <a:t>2018/11/14 Wednesday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4DDD0-1BE0-49A6-B382-DA86AD8FE4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20D8F-9100-4168-94CE-F160AEB421B9}" type="datetimeFigureOut">
              <a:rPr lang="zh-CN" altLang="en-US"/>
              <a:pPr>
                <a:defRPr/>
              </a:pPr>
              <a:t>2018/11/14 Wednesday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3D8F1-6E18-4A74-B4A3-F81E186D38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90FDE-B585-4445-B3F1-1A8EC0D37193}" type="datetimeFigureOut">
              <a:rPr lang="zh-CN" altLang="en-US"/>
              <a:pPr>
                <a:defRPr/>
              </a:pPr>
              <a:t>2018/11/14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0EEB6-4E5B-46D8-8798-C6D6E0C3C8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33F03-6138-4C8D-91CF-9373237209FA}" type="datetimeFigureOut">
              <a:rPr lang="zh-CN" altLang="en-US"/>
              <a:pPr>
                <a:defRPr/>
              </a:pPr>
              <a:t>2018/11/14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08A3A-AD2D-422C-A55E-B9F07ED49C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5A10FA1-F01B-4DE7-BC0A-46CC0D30170A}" type="datetimeFigureOut">
              <a:rPr lang="zh-CN" altLang="en-US"/>
              <a:pPr>
                <a:defRPr/>
              </a:pPr>
              <a:t>2018/11/14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B3789E-48FD-421A-AAEA-7B53EE854B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>
            <a:grpSpLocks/>
          </p:cNvGrpSpPr>
          <p:nvPr/>
        </p:nvGrpSpPr>
        <p:grpSpPr bwMode="auto">
          <a:xfrm>
            <a:off x="2555776" y="2852936"/>
            <a:ext cx="4035425" cy="417513"/>
            <a:chOff x="1811867" y="3185013"/>
            <a:chExt cx="4035239" cy="416455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1835696" y="3213522"/>
              <a:ext cx="4011410" cy="387946"/>
            </a:xfrm>
            <a:prstGeom prst="roundRect">
              <a:avLst>
                <a:gd name="adj" fmla="val 4227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" name="组合 106"/>
            <p:cNvGrpSpPr/>
            <p:nvPr/>
          </p:nvGrpSpPr>
          <p:grpSpPr bwMode="auto">
            <a:xfrm>
              <a:off x="1811867" y="3185013"/>
              <a:ext cx="559645" cy="416455"/>
              <a:chOff x="899592" y="2377261"/>
              <a:chExt cx="720079" cy="574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圆角矩形 17"/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920239" y="2397813"/>
                <a:ext cx="681257" cy="53351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20" name="Shape 74"/>
          <p:cNvSpPr txBox="1">
            <a:spLocks/>
          </p:cNvSpPr>
          <p:nvPr/>
        </p:nvSpPr>
        <p:spPr>
          <a:xfrm>
            <a:off x="1907704" y="1628800"/>
            <a:ext cx="8569325" cy="1223963"/>
          </a:xfrm>
          <a:prstGeom prst="rect">
            <a:avLst/>
          </a:prstGeom>
          <a:ln w="3175">
            <a:miter lim="400000"/>
          </a:ln>
          <a:extLst>
            <a:ext uri="{C572A759-6A51-4108-AA02-DFA0A04FC94B}"/>
          </a:extLst>
        </p:spPr>
        <p:txBody>
          <a:bodyPr lIns="38100" tIns="38100" rIns="38100" bIns="38100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fontAlgn="auto">
              <a:defRPr/>
            </a:pPr>
            <a:r>
              <a:rPr lang="zh-CN" altLang="en-US" sz="4800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全栈商城</a:t>
            </a:r>
            <a:r>
              <a:rPr lang="en-US" altLang="zh-CN" sz="4800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sz="4800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玩鞋</a:t>
            </a:r>
            <a:endParaRPr lang="en-US" sz="48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hape 75"/>
          <p:cNvSpPr/>
          <p:nvPr/>
        </p:nvSpPr>
        <p:spPr>
          <a:xfrm>
            <a:off x="1907704" y="2924944"/>
            <a:ext cx="5162550" cy="657225"/>
          </a:xfrm>
          <a:prstGeom prst="rect">
            <a:avLst/>
          </a:prstGeom>
          <a:ln w="3175">
            <a:miter lim="400000"/>
          </a:ln>
          <a:extLst>
            <a:ext uri="{C572A759-6A51-4108-AA02-DFA0A04FC94B}"/>
          </a:extLst>
        </p:spPr>
        <p:txBody>
          <a:bodyPr lIns="38100" tIns="38100" rIns="38100" bIns="38100">
            <a:normAutofit/>
          </a:bodyPr>
          <a:lstStyle>
            <a:lvl1pPr>
              <a:defRPr sz="3200">
                <a:solidFill>
                  <a:srgbClr val="42C0A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400" kern="0" dirty="0" smtClean="0">
                <a:solidFill>
                  <a:schemeClr val="tx1"/>
                </a:solidFill>
                <a:cs typeface="+mn-ea"/>
                <a:sym typeface="+mn-lt"/>
              </a:rPr>
              <a:t>开发团队：小葵花妈妈课堂</a:t>
            </a:r>
            <a:endParaRPr kumimoji="1" lang="zh-CN" altLang="en-US" sz="1400" kern="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12" name="组合 21"/>
          <p:cNvGrpSpPr>
            <a:grpSpLocks/>
          </p:cNvGrpSpPr>
          <p:nvPr/>
        </p:nvGrpSpPr>
        <p:grpSpPr bwMode="auto">
          <a:xfrm>
            <a:off x="2915816" y="3645024"/>
            <a:ext cx="3240360" cy="417513"/>
            <a:chOff x="1811867" y="3185013"/>
            <a:chExt cx="4035239" cy="416455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1835696" y="3213522"/>
              <a:ext cx="4011410" cy="387946"/>
            </a:xfrm>
            <a:prstGeom prst="roundRect">
              <a:avLst>
                <a:gd name="adj" fmla="val 4227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grpSp>
          <p:nvGrpSpPr>
            <p:cNvPr id="14" name="组合 106"/>
            <p:cNvGrpSpPr/>
            <p:nvPr/>
          </p:nvGrpSpPr>
          <p:grpSpPr bwMode="auto">
            <a:xfrm>
              <a:off x="1811867" y="3185013"/>
              <a:ext cx="559645" cy="416455"/>
              <a:chOff x="899592" y="2377261"/>
              <a:chExt cx="720079" cy="574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圆角矩形 14"/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920239" y="2397813"/>
                <a:ext cx="681257" cy="53351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28" name="Shape 75"/>
          <p:cNvSpPr/>
          <p:nvPr/>
        </p:nvSpPr>
        <p:spPr>
          <a:xfrm>
            <a:off x="1979712" y="3717032"/>
            <a:ext cx="5162550" cy="657225"/>
          </a:xfrm>
          <a:prstGeom prst="rect">
            <a:avLst/>
          </a:prstGeom>
          <a:ln w="3175">
            <a:miter lim="400000"/>
          </a:ln>
          <a:extLst>
            <a:ext uri="{C572A759-6A51-4108-AA02-DFA0A04FC94B}"/>
          </a:extLst>
        </p:spPr>
        <p:txBody>
          <a:bodyPr lIns="38100" tIns="38100" rIns="38100" bIns="38100">
            <a:normAutofit/>
          </a:bodyPr>
          <a:lstStyle>
            <a:lvl1pPr>
              <a:defRPr sz="3200">
                <a:solidFill>
                  <a:srgbClr val="42C0A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400" kern="0" dirty="0" smtClean="0">
                <a:solidFill>
                  <a:schemeClr val="tx1"/>
                </a:solidFill>
                <a:cs typeface="+mn-ea"/>
                <a:sym typeface="+mn-lt"/>
              </a:rPr>
              <a:t>队员：何振宇</a:t>
            </a:r>
            <a:endParaRPr kumimoji="1" lang="zh-CN" altLang="en-US" sz="1400" kern="0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六边形 26">
            <a:hlinkClick r:id="rId3" action="ppaction://hlinksldjump"/>
          </p:cNvPr>
          <p:cNvSpPr/>
          <p:nvPr/>
        </p:nvSpPr>
        <p:spPr bwMode="auto">
          <a:xfrm>
            <a:off x="3059832" y="1052736"/>
            <a:ext cx="3311525" cy="419100"/>
          </a:xfrm>
          <a:prstGeom prst="hexagon">
            <a:avLst/>
          </a:prstGeom>
          <a:solidFill>
            <a:srgbClr val="BD9C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等腰三角形 15"/>
          <p:cNvSpPr>
            <a:spLocks noChangeArrowheads="1"/>
          </p:cNvSpPr>
          <p:nvPr/>
        </p:nvSpPr>
        <p:spPr bwMode="auto">
          <a:xfrm>
            <a:off x="2626445" y="1124174"/>
            <a:ext cx="236537" cy="158750"/>
          </a:xfrm>
          <a:prstGeom prst="triangle">
            <a:avLst>
              <a:gd name="adj" fmla="val 50000"/>
            </a:avLst>
          </a:prstGeom>
          <a:solidFill>
            <a:srgbClr val="BD9C73"/>
          </a:solidFill>
          <a:ln>
            <a:noFill/>
          </a:ln>
          <a:effectLst/>
          <a:extLst/>
        </p:spPr>
        <p:txBody>
          <a:bodyPr anchor="ctr"/>
          <a:lstStyle/>
          <a:p>
            <a:pPr algn="ctr">
              <a:defRPr/>
            </a:pPr>
            <a:endParaRPr lang="zh-CN" altLang="zh-CN" sz="2531">
              <a:latin typeface="微软雅黑" pitchFamily="34" charset="-122"/>
              <a:ea typeface="微软雅黑" pitchFamily="34" charset="-122"/>
              <a:sym typeface="方正兰亭黑_GBK" pitchFamily="2" charset="-122"/>
            </a:endParaRPr>
          </a:p>
        </p:txBody>
      </p:sp>
      <p:sp>
        <p:nvSpPr>
          <p:cNvPr id="30" name="六边形 29">
            <a:hlinkClick r:id="rId4" action="ppaction://hlinksldjump"/>
          </p:cNvPr>
          <p:cNvSpPr/>
          <p:nvPr/>
        </p:nvSpPr>
        <p:spPr bwMode="auto">
          <a:xfrm>
            <a:off x="3059832" y="1857599"/>
            <a:ext cx="3311525" cy="419100"/>
          </a:xfrm>
          <a:prstGeom prst="hexagon">
            <a:avLst/>
          </a:prstGeom>
          <a:solidFill>
            <a:srgbClr val="97A9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" name="等腰三角形 15"/>
          <p:cNvSpPr>
            <a:spLocks noChangeArrowheads="1"/>
          </p:cNvSpPr>
          <p:nvPr/>
        </p:nvSpPr>
        <p:spPr bwMode="auto">
          <a:xfrm>
            <a:off x="2626445" y="1930624"/>
            <a:ext cx="236537" cy="158750"/>
          </a:xfrm>
          <a:prstGeom prst="triangle">
            <a:avLst>
              <a:gd name="adj" fmla="val 50000"/>
            </a:avLst>
          </a:prstGeom>
          <a:solidFill>
            <a:srgbClr val="97A9B3"/>
          </a:solidFill>
          <a:ln>
            <a:noFill/>
          </a:ln>
          <a:effectLst/>
          <a:extLst/>
        </p:spPr>
        <p:txBody>
          <a:bodyPr anchor="ctr"/>
          <a:lstStyle/>
          <a:p>
            <a:pPr algn="ctr">
              <a:defRPr/>
            </a:pPr>
            <a:endParaRPr lang="zh-CN" altLang="zh-CN" sz="2531">
              <a:latin typeface="微软雅黑" pitchFamily="34" charset="-122"/>
              <a:ea typeface="微软雅黑" pitchFamily="34" charset="-122"/>
              <a:sym typeface="方正兰亭黑_GBK" pitchFamily="2" charset="-122"/>
            </a:endParaRPr>
          </a:p>
        </p:txBody>
      </p:sp>
      <p:sp>
        <p:nvSpPr>
          <p:cNvPr id="32" name="六边形 31">
            <a:hlinkClick r:id="rId5" action="ppaction://hlinksldjump"/>
          </p:cNvPr>
          <p:cNvSpPr/>
          <p:nvPr/>
        </p:nvSpPr>
        <p:spPr bwMode="auto">
          <a:xfrm>
            <a:off x="3059832" y="2637061"/>
            <a:ext cx="3311525" cy="419100"/>
          </a:xfrm>
          <a:prstGeom prst="hexagon">
            <a:avLst/>
          </a:prstGeom>
          <a:solidFill>
            <a:srgbClr val="BD9C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等腰三角形 15"/>
          <p:cNvSpPr>
            <a:spLocks noChangeArrowheads="1"/>
          </p:cNvSpPr>
          <p:nvPr/>
        </p:nvSpPr>
        <p:spPr bwMode="auto">
          <a:xfrm>
            <a:off x="2626445" y="2708499"/>
            <a:ext cx="236537" cy="158750"/>
          </a:xfrm>
          <a:prstGeom prst="triangle">
            <a:avLst>
              <a:gd name="adj" fmla="val 50000"/>
            </a:avLst>
          </a:prstGeom>
          <a:solidFill>
            <a:srgbClr val="BD9C73"/>
          </a:solidFill>
          <a:ln>
            <a:noFill/>
          </a:ln>
          <a:effectLst/>
          <a:extLst/>
        </p:spPr>
        <p:txBody>
          <a:bodyPr anchor="ctr"/>
          <a:lstStyle/>
          <a:p>
            <a:pPr algn="ctr">
              <a:defRPr/>
            </a:pPr>
            <a:endParaRPr lang="zh-CN" altLang="zh-CN" sz="2531">
              <a:latin typeface="微软雅黑" pitchFamily="34" charset="-122"/>
              <a:ea typeface="微软雅黑" pitchFamily="34" charset="-122"/>
              <a:sym typeface="方正兰亭黑_GBK" pitchFamily="2" charset="-122"/>
            </a:endParaRPr>
          </a:p>
        </p:txBody>
      </p:sp>
      <p:sp>
        <p:nvSpPr>
          <p:cNvPr id="34" name="六边形 33">
            <a:hlinkClick r:id="rId6" action="ppaction://hlinksldjump"/>
          </p:cNvPr>
          <p:cNvSpPr/>
          <p:nvPr/>
        </p:nvSpPr>
        <p:spPr bwMode="auto">
          <a:xfrm>
            <a:off x="3059832" y="3441924"/>
            <a:ext cx="3311525" cy="419100"/>
          </a:xfrm>
          <a:prstGeom prst="hexagon">
            <a:avLst/>
          </a:prstGeom>
          <a:solidFill>
            <a:srgbClr val="97A9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等腰三角形 15"/>
          <p:cNvSpPr>
            <a:spLocks noChangeArrowheads="1"/>
          </p:cNvSpPr>
          <p:nvPr/>
        </p:nvSpPr>
        <p:spPr bwMode="auto">
          <a:xfrm>
            <a:off x="2626445" y="3513361"/>
            <a:ext cx="236537" cy="158750"/>
          </a:xfrm>
          <a:prstGeom prst="triangle">
            <a:avLst>
              <a:gd name="adj" fmla="val 50000"/>
            </a:avLst>
          </a:prstGeom>
          <a:solidFill>
            <a:srgbClr val="97A9B3"/>
          </a:solidFill>
          <a:ln>
            <a:noFill/>
          </a:ln>
          <a:effectLst/>
          <a:extLst/>
        </p:spPr>
        <p:txBody>
          <a:bodyPr anchor="ctr"/>
          <a:lstStyle/>
          <a:p>
            <a:pPr algn="ctr">
              <a:defRPr/>
            </a:pPr>
            <a:endParaRPr lang="zh-CN" altLang="zh-CN" sz="2531">
              <a:latin typeface="微软雅黑" pitchFamily="34" charset="-122"/>
              <a:ea typeface="微软雅黑" pitchFamily="34" charset="-122"/>
              <a:sym typeface="方正兰亭黑_GBK" pitchFamily="2" charset="-122"/>
            </a:endParaRPr>
          </a:p>
        </p:txBody>
      </p:sp>
      <p:sp>
        <p:nvSpPr>
          <p:cNvPr id="308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6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1000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3087" name="矩形 2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923432" y="1906811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功能介绍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8" name="矩形 21"/>
          <p:cNvSpPr>
            <a:spLocks noChangeArrowheads="1"/>
          </p:cNvSpPr>
          <p:nvPr/>
        </p:nvSpPr>
        <p:spPr bwMode="auto">
          <a:xfrm>
            <a:off x="3923432" y="1052736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项目背景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9" name="矩形 20"/>
          <p:cNvSpPr>
            <a:spLocks noChangeArrowheads="1"/>
          </p:cNvSpPr>
          <p:nvPr/>
        </p:nvSpPr>
        <p:spPr bwMode="auto">
          <a:xfrm>
            <a:off x="3923432" y="3491136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术说明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90" name="矩形 21"/>
          <p:cNvSpPr>
            <a:spLocks noChangeArrowheads="1"/>
          </p:cNvSpPr>
          <p:nvPr/>
        </p:nvSpPr>
        <p:spPr bwMode="auto">
          <a:xfrm>
            <a:off x="3923432" y="2637061"/>
            <a:ext cx="2031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适用群体（个人）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六边形 20">
            <a:hlinkClick r:id="rId7" action="ppaction://hlinksldjump"/>
          </p:cNvPr>
          <p:cNvSpPr/>
          <p:nvPr/>
        </p:nvSpPr>
        <p:spPr bwMode="auto">
          <a:xfrm>
            <a:off x="3059832" y="4293096"/>
            <a:ext cx="3311525" cy="419100"/>
          </a:xfrm>
          <a:prstGeom prst="hexagon">
            <a:avLst/>
          </a:prstGeom>
          <a:solidFill>
            <a:srgbClr val="BD9C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等腰三角形 15"/>
          <p:cNvSpPr>
            <a:spLocks noChangeArrowheads="1"/>
          </p:cNvSpPr>
          <p:nvPr/>
        </p:nvSpPr>
        <p:spPr bwMode="auto">
          <a:xfrm>
            <a:off x="2626445" y="4364534"/>
            <a:ext cx="236537" cy="158750"/>
          </a:xfrm>
          <a:prstGeom prst="triangle">
            <a:avLst>
              <a:gd name="adj" fmla="val 50000"/>
            </a:avLst>
          </a:prstGeom>
          <a:solidFill>
            <a:srgbClr val="BD9C73"/>
          </a:solidFill>
          <a:ln>
            <a:noFill/>
          </a:ln>
          <a:effectLst/>
          <a:extLst/>
        </p:spPr>
        <p:txBody>
          <a:bodyPr anchor="ctr"/>
          <a:lstStyle/>
          <a:p>
            <a:pPr algn="ctr">
              <a:defRPr/>
            </a:pPr>
            <a:endParaRPr lang="zh-CN" altLang="zh-CN" sz="2531">
              <a:latin typeface="微软雅黑" pitchFamily="34" charset="-122"/>
              <a:ea typeface="微软雅黑" pitchFamily="34" charset="-122"/>
              <a:sym typeface="方正兰亭黑_GBK" pitchFamily="2" charset="-122"/>
            </a:endParaRPr>
          </a:p>
        </p:txBody>
      </p:sp>
      <p:sp>
        <p:nvSpPr>
          <p:cNvPr id="23" name="六边形 22">
            <a:hlinkClick r:id="rId8" action="ppaction://hlinksldjump"/>
          </p:cNvPr>
          <p:cNvSpPr/>
          <p:nvPr/>
        </p:nvSpPr>
        <p:spPr bwMode="auto">
          <a:xfrm>
            <a:off x="3059832" y="5097959"/>
            <a:ext cx="3311525" cy="419100"/>
          </a:xfrm>
          <a:prstGeom prst="hexagon">
            <a:avLst/>
          </a:prstGeom>
          <a:solidFill>
            <a:srgbClr val="97A9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等腰三角形 15"/>
          <p:cNvSpPr>
            <a:spLocks noChangeArrowheads="1"/>
          </p:cNvSpPr>
          <p:nvPr/>
        </p:nvSpPr>
        <p:spPr bwMode="auto">
          <a:xfrm>
            <a:off x="2626445" y="5169396"/>
            <a:ext cx="236537" cy="158750"/>
          </a:xfrm>
          <a:prstGeom prst="triangle">
            <a:avLst>
              <a:gd name="adj" fmla="val 50000"/>
            </a:avLst>
          </a:prstGeom>
          <a:solidFill>
            <a:srgbClr val="97A9B3"/>
          </a:solidFill>
          <a:ln>
            <a:noFill/>
          </a:ln>
          <a:effectLst/>
          <a:extLst/>
        </p:spPr>
        <p:txBody>
          <a:bodyPr anchor="ctr"/>
          <a:lstStyle/>
          <a:p>
            <a:pPr algn="ctr">
              <a:defRPr/>
            </a:pPr>
            <a:endParaRPr lang="zh-CN" altLang="zh-CN" sz="2531">
              <a:latin typeface="微软雅黑" pitchFamily="34" charset="-122"/>
              <a:ea typeface="微软雅黑" pitchFamily="34" charset="-122"/>
              <a:sym typeface="方正兰亭黑_GBK" pitchFamily="2" charset="-122"/>
            </a:endParaRPr>
          </a:p>
        </p:txBody>
      </p:sp>
      <p:sp>
        <p:nvSpPr>
          <p:cNvPr id="26" name="矩形 20"/>
          <p:cNvSpPr>
            <a:spLocks noChangeArrowheads="1"/>
          </p:cNvSpPr>
          <p:nvPr/>
        </p:nvSpPr>
        <p:spPr bwMode="auto">
          <a:xfrm>
            <a:off x="3923432" y="5147171"/>
            <a:ext cx="1569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开发团队介绍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1"/>
          <p:cNvSpPr>
            <a:spLocks noChangeArrowheads="1"/>
          </p:cNvSpPr>
          <p:nvPr/>
        </p:nvSpPr>
        <p:spPr bwMode="auto">
          <a:xfrm>
            <a:off x="3923432" y="4293096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目展示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3" name="矩形 6"/>
          <p:cNvSpPr>
            <a:spLocks noChangeArrowheads="1"/>
          </p:cNvSpPr>
          <p:nvPr/>
        </p:nvSpPr>
        <p:spPr bwMode="auto">
          <a:xfrm>
            <a:off x="357188" y="28575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目背景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4" name="矩形 13"/>
          <p:cNvSpPr>
            <a:spLocks noChangeArrowheads="1"/>
          </p:cNvSpPr>
          <p:nvPr/>
        </p:nvSpPr>
        <p:spPr bwMode="auto">
          <a:xfrm>
            <a:off x="971600" y="1412776"/>
            <a:ext cx="18473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7" name="Picture 11" descr="C:\Users\Administrator\Desktop\2018-11-14 09-48-4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68760"/>
            <a:ext cx="5353051" cy="1285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4108" name="Picture 12" descr="C:\Users\Administrator\Desktop\2018-11-14 09-50-3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2780928"/>
            <a:ext cx="5238750" cy="9810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14" name="TextBox 13"/>
          <p:cNvSpPr txBox="1"/>
          <p:nvPr/>
        </p:nvSpPr>
        <p:spPr>
          <a:xfrm>
            <a:off x="827584" y="4293096"/>
            <a:ext cx="7411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  <a:cs typeface="hakuyoxingshu7000" pitchFamily="2" charset="-122"/>
              </a:rPr>
              <a:t>网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  <a:cs typeface="hakuyoxingshu7000" pitchFamily="2" charset="-122"/>
              </a:rPr>
              <a:t>购频率不断上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  <a:cs typeface="hakuyoxingshu7000" pitchFamily="2" charset="-122"/>
              </a:rPr>
              <a:t>升，尤其在年轻人群体当中，更是以网购为主。</a:t>
            </a:r>
            <a:endParaRPr lang="zh-CN" altLang="en-US" sz="2000" b="1" dirty="0">
              <a:solidFill>
                <a:srgbClr val="FF0000"/>
              </a:solidFill>
              <a:latin typeface="+mn-ea"/>
              <a:ea typeface="+mn-ea"/>
              <a:cs typeface="hakuyoxingshu7000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5013176"/>
            <a:ext cx="6468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一个属于自己的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Web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商城，也成为了商品公司的必需品。</a:t>
            </a:r>
            <a:endParaRPr lang="zh-CN" altLang="en-US" sz="2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31640" y="1196752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为此，在我们团队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10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多天的努力之下</a:t>
            </a:r>
            <a:endParaRPr lang="zh-CN" altLang="en-US" sz="2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9552" y="2276872"/>
            <a:ext cx="831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一款精致、界面清晰、功能齐全的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Web APP——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玩鞋，就这样横空出世了</a:t>
            </a:r>
            <a:endParaRPr lang="zh-CN" altLang="en-US" sz="2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109" name="Picture 13" descr="C:\Users\Administrator\Desktop\images\app\矢量智能对象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4365104"/>
            <a:ext cx="1295400" cy="1285875"/>
          </a:xfrm>
          <a:prstGeom prst="rect">
            <a:avLst/>
          </a:prstGeom>
          <a:noFill/>
        </p:spPr>
      </p:pic>
      <p:sp>
        <p:nvSpPr>
          <p:cNvPr id="22" name="左箭头 21">
            <a:hlinkClick r:id="rId5" action="ppaction://hlinksldjump"/>
          </p:cNvPr>
          <p:cNvSpPr/>
          <p:nvPr/>
        </p:nvSpPr>
        <p:spPr>
          <a:xfrm>
            <a:off x="395536" y="609329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16" grpId="1"/>
      <p:bldP spid="17" grpId="0"/>
      <p:bldP spid="2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2627784" y="1628800"/>
            <a:ext cx="0" cy="36004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979712" y="3501008"/>
            <a:ext cx="64807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>
            <a:off x="2807965" y="5049019"/>
            <a:ext cx="0" cy="36036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2987825" y="1412777"/>
            <a:ext cx="864095" cy="432048"/>
          </a:xfrm>
          <a:prstGeom prst="roundRect">
            <a:avLst/>
          </a:prstGeom>
          <a:solidFill>
            <a:srgbClr val="97A9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cxnSp>
        <p:nvCxnSpPr>
          <p:cNvPr id="21" name="直接连接符 20"/>
          <p:cNvCxnSpPr/>
          <p:nvPr/>
        </p:nvCxnSpPr>
        <p:spPr>
          <a:xfrm rot="5400000">
            <a:off x="2807965" y="1448619"/>
            <a:ext cx="0" cy="3603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8" name="矩形 6"/>
          <p:cNvSpPr>
            <a:spLocks noChangeArrowheads="1"/>
          </p:cNvSpPr>
          <p:nvPr/>
        </p:nvSpPr>
        <p:spPr bwMode="auto">
          <a:xfrm>
            <a:off x="357188" y="285750"/>
            <a:ext cx="2698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项目功能结构图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9" name="矩形 12"/>
          <p:cNvSpPr>
            <a:spLocks noChangeArrowheads="1"/>
          </p:cNvSpPr>
          <p:nvPr/>
        </p:nvSpPr>
        <p:spPr bwMode="auto">
          <a:xfrm>
            <a:off x="3059832" y="1412776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前台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Picture 13" descr="C:\Users\Administrator\Desktop\images\app\矢量智能对象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36912"/>
            <a:ext cx="1523369" cy="1512168"/>
          </a:xfrm>
          <a:prstGeom prst="rect">
            <a:avLst/>
          </a:prstGeom>
          <a:noFill/>
        </p:spPr>
      </p:pic>
      <p:sp>
        <p:nvSpPr>
          <p:cNvPr id="26" name="圆角矩形 25"/>
          <p:cNvSpPr/>
          <p:nvPr/>
        </p:nvSpPr>
        <p:spPr>
          <a:xfrm>
            <a:off x="2987824" y="5013176"/>
            <a:ext cx="864095" cy="432048"/>
          </a:xfrm>
          <a:prstGeom prst="roundRect">
            <a:avLst/>
          </a:prstGeom>
          <a:solidFill>
            <a:srgbClr val="97A9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27" name="矩形 12"/>
          <p:cNvSpPr>
            <a:spLocks noChangeArrowheads="1"/>
          </p:cNvSpPr>
          <p:nvPr/>
        </p:nvSpPr>
        <p:spPr bwMode="auto">
          <a:xfrm>
            <a:off x="3059832" y="5013176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后台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3851920" y="1628800"/>
            <a:ext cx="64807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851920" y="5229200"/>
            <a:ext cx="64807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499992" y="404664"/>
            <a:ext cx="0" cy="17281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>
            <a:off x="4680173" y="224483"/>
            <a:ext cx="0" cy="3603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4860033" y="188641"/>
            <a:ext cx="1296143" cy="432048"/>
          </a:xfrm>
          <a:prstGeom prst="roundRect">
            <a:avLst/>
          </a:prstGeom>
          <a:solidFill>
            <a:srgbClr val="97A9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" name="矩形 12"/>
          <p:cNvSpPr>
            <a:spLocks noChangeArrowheads="1"/>
          </p:cNvSpPr>
          <p:nvPr/>
        </p:nvSpPr>
        <p:spPr bwMode="auto">
          <a:xfrm>
            <a:off x="4932040" y="188640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前台页面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 rot="5400000">
            <a:off x="4680173" y="800547"/>
            <a:ext cx="0" cy="3603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4860033" y="764705"/>
            <a:ext cx="1656183" cy="432048"/>
          </a:xfrm>
          <a:prstGeom prst="roundRect">
            <a:avLst/>
          </a:prstGeom>
          <a:solidFill>
            <a:srgbClr val="97A9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4" name="矩形 12"/>
          <p:cNvSpPr>
            <a:spLocks noChangeArrowheads="1"/>
          </p:cNvSpPr>
          <p:nvPr/>
        </p:nvSpPr>
        <p:spPr bwMode="auto">
          <a:xfrm>
            <a:off x="4932040" y="764704"/>
            <a:ext cx="1569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注册登录模块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rot="5400000">
            <a:off x="4680173" y="1376611"/>
            <a:ext cx="0" cy="3603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4860032" y="1340768"/>
            <a:ext cx="1656184" cy="432048"/>
          </a:xfrm>
          <a:prstGeom prst="roundRect">
            <a:avLst/>
          </a:prstGeom>
          <a:solidFill>
            <a:srgbClr val="97A9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7" name="矩形 12"/>
          <p:cNvSpPr>
            <a:spLocks noChangeArrowheads="1"/>
          </p:cNvSpPr>
          <p:nvPr/>
        </p:nvSpPr>
        <p:spPr bwMode="auto">
          <a:xfrm>
            <a:off x="4932040" y="1340768"/>
            <a:ext cx="1569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商品展示模块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 rot="5400000">
            <a:off x="4680173" y="1952675"/>
            <a:ext cx="0" cy="3603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4860032" y="1916832"/>
            <a:ext cx="1656184" cy="432048"/>
          </a:xfrm>
          <a:prstGeom prst="roundRect">
            <a:avLst/>
          </a:prstGeom>
          <a:solidFill>
            <a:srgbClr val="97A9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50" name="矩形 12"/>
          <p:cNvSpPr>
            <a:spLocks noChangeArrowheads="1"/>
          </p:cNvSpPr>
          <p:nvPr/>
        </p:nvSpPr>
        <p:spPr bwMode="auto">
          <a:xfrm>
            <a:off x="4932040" y="1916832"/>
            <a:ext cx="1338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购物车模块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4499992" y="3212976"/>
            <a:ext cx="0" cy="295232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rot="5400000">
            <a:off x="4680173" y="3032795"/>
            <a:ext cx="0" cy="3603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4860033" y="2996953"/>
            <a:ext cx="1296143" cy="432048"/>
          </a:xfrm>
          <a:prstGeom prst="roundRect">
            <a:avLst/>
          </a:prstGeom>
          <a:solidFill>
            <a:srgbClr val="97A9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55" name="矩形 12"/>
          <p:cNvSpPr>
            <a:spLocks noChangeArrowheads="1"/>
          </p:cNvSpPr>
          <p:nvPr/>
        </p:nvSpPr>
        <p:spPr bwMode="auto">
          <a:xfrm>
            <a:off x="4932040" y="2996952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后台页面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4680173" y="3608859"/>
            <a:ext cx="0" cy="3603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4860033" y="3573017"/>
            <a:ext cx="1296143" cy="432048"/>
          </a:xfrm>
          <a:prstGeom prst="roundRect">
            <a:avLst/>
          </a:prstGeom>
          <a:solidFill>
            <a:srgbClr val="97A9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58" name="矩形 12"/>
          <p:cNvSpPr>
            <a:spLocks noChangeArrowheads="1"/>
          </p:cNvSpPr>
          <p:nvPr/>
        </p:nvSpPr>
        <p:spPr bwMode="auto">
          <a:xfrm>
            <a:off x="4932040" y="3573016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登录模块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rot="5400000">
            <a:off x="4680173" y="4184923"/>
            <a:ext cx="0" cy="3603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4860032" y="4149080"/>
            <a:ext cx="2088232" cy="432048"/>
          </a:xfrm>
          <a:prstGeom prst="roundRect">
            <a:avLst/>
          </a:prstGeom>
          <a:solidFill>
            <a:srgbClr val="97A9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61" name="矩形 12"/>
          <p:cNvSpPr>
            <a:spLocks noChangeArrowheads="1"/>
          </p:cNvSpPr>
          <p:nvPr/>
        </p:nvSpPr>
        <p:spPr bwMode="auto">
          <a:xfrm>
            <a:off x="4932040" y="4149080"/>
            <a:ext cx="2031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商品类型管理模块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 rot="5400000">
            <a:off x="4680173" y="4760987"/>
            <a:ext cx="0" cy="3603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4860032" y="4725144"/>
            <a:ext cx="1656184" cy="432048"/>
          </a:xfrm>
          <a:prstGeom prst="roundRect">
            <a:avLst/>
          </a:prstGeom>
          <a:solidFill>
            <a:srgbClr val="97A9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64" name="矩形 12"/>
          <p:cNvSpPr>
            <a:spLocks noChangeArrowheads="1"/>
          </p:cNvSpPr>
          <p:nvPr/>
        </p:nvSpPr>
        <p:spPr bwMode="auto">
          <a:xfrm>
            <a:off x="4932040" y="4725144"/>
            <a:ext cx="1569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商品管理模块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rot="5400000">
            <a:off x="4680173" y="5337051"/>
            <a:ext cx="0" cy="3603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4860032" y="5301208"/>
            <a:ext cx="1656184" cy="432048"/>
          </a:xfrm>
          <a:prstGeom prst="roundRect">
            <a:avLst/>
          </a:prstGeom>
          <a:solidFill>
            <a:srgbClr val="97A9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68" name="矩形 12"/>
          <p:cNvSpPr>
            <a:spLocks noChangeArrowheads="1"/>
          </p:cNvSpPr>
          <p:nvPr/>
        </p:nvSpPr>
        <p:spPr bwMode="auto">
          <a:xfrm>
            <a:off x="4932040" y="5301208"/>
            <a:ext cx="1569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订单管理模块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 rot="5400000">
            <a:off x="4680173" y="5957739"/>
            <a:ext cx="0" cy="3603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4860032" y="5921896"/>
            <a:ext cx="1656184" cy="432048"/>
          </a:xfrm>
          <a:prstGeom prst="roundRect">
            <a:avLst/>
          </a:prstGeom>
          <a:solidFill>
            <a:srgbClr val="97A9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71" name="矩形 12"/>
          <p:cNvSpPr>
            <a:spLocks noChangeArrowheads="1"/>
          </p:cNvSpPr>
          <p:nvPr/>
        </p:nvSpPr>
        <p:spPr bwMode="auto">
          <a:xfrm>
            <a:off x="4932040" y="5921896"/>
            <a:ext cx="1569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权限管理模块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左箭头 77">
            <a:hlinkClick r:id="rId3" action="ppaction://hlinksldjump"/>
          </p:cNvPr>
          <p:cNvSpPr/>
          <p:nvPr/>
        </p:nvSpPr>
        <p:spPr>
          <a:xfrm>
            <a:off x="395536" y="609329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6159" grpId="0"/>
      <p:bldP spid="6159" grpId="1"/>
      <p:bldP spid="26" grpId="0" animBg="1"/>
      <p:bldP spid="26" grpId="1" animBg="1"/>
      <p:bldP spid="27" grpId="0"/>
      <p:bldP spid="27" grpId="1"/>
      <p:bldP spid="40" grpId="0" animBg="1"/>
      <p:bldP spid="41" grpId="0"/>
      <p:bldP spid="43" grpId="0" animBg="1"/>
      <p:bldP spid="44" grpId="0"/>
      <p:bldP spid="46" grpId="0" animBg="1"/>
      <p:bldP spid="47" grpId="0"/>
      <p:bldP spid="49" grpId="0" animBg="1"/>
      <p:bldP spid="50" grpId="0"/>
      <p:bldP spid="54" grpId="0" animBg="1"/>
      <p:bldP spid="55" grpId="0"/>
      <p:bldP spid="57" grpId="0" animBg="1"/>
      <p:bldP spid="58" grpId="0"/>
      <p:bldP spid="60" grpId="0" animBg="1"/>
      <p:bldP spid="61" grpId="0"/>
      <p:bldP spid="63" grpId="0" animBg="1"/>
      <p:bldP spid="64" grpId="0"/>
      <p:bldP spid="67" grpId="0" animBg="1"/>
      <p:bldP spid="68" grpId="0"/>
      <p:bldP spid="70" grpId="0" animBg="1"/>
      <p:bldP spid="71" grpId="0"/>
      <p:bldP spid="7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4932040" y="1196753"/>
            <a:ext cx="2984500" cy="2016224"/>
          </a:xfrm>
          <a:prstGeom prst="rect">
            <a:avLst/>
          </a:prstGeom>
          <a:solidFill>
            <a:srgbClr val="97A9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94" tIns="43347" rIns="86694" bIns="43347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835696" y="3284984"/>
            <a:ext cx="2984500" cy="2046287"/>
          </a:xfrm>
          <a:prstGeom prst="rect">
            <a:avLst/>
          </a:prstGeom>
          <a:solidFill>
            <a:srgbClr val="BD9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94" tIns="43347" rIns="86694" bIns="43347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251520" y="260648"/>
            <a:ext cx="23391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产品适用人群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81" name="矩形 12"/>
          <p:cNvSpPr>
            <a:spLocks noChangeArrowheads="1"/>
          </p:cNvSpPr>
          <p:nvPr/>
        </p:nvSpPr>
        <p:spPr bwMode="auto">
          <a:xfrm>
            <a:off x="5580112" y="1844824"/>
            <a:ext cx="15696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中小型公司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网上购物平台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82" name="矩形 14"/>
          <p:cNvSpPr>
            <a:spLocks noChangeArrowheads="1"/>
          </p:cNvSpPr>
          <p:nvPr/>
        </p:nvSpPr>
        <p:spPr bwMode="auto">
          <a:xfrm>
            <a:off x="2411760" y="3933056"/>
            <a:ext cx="20313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个人（多人合伙）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创办网络商城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Administrator\Desktop\u=2174623688,558265997&amp;fm=26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5" y="1196752"/>
            <a:ext cx="2952328" cy="2018241"/>
          </a:xfrm>
          <a:prstGeom prst="rect">
            <a:avLst/>
          </a:prstGeom>
          <a:noFill/>
        </p:spPr>
      </p:pic>
      <p:pic>
        <p:nvPicPr>
          <p:cNvPr id="1027" name="Picture 3" descr="C:\Users\Administrator\Desktop\64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4932040" y="3284984"/>
            <a:ext cx="3024336" cy="2016224"/>
          </a:xfrm>
          <a:prstGeom prst="rect">
            <a:avLst/>
          </a:prstGeom>
          <a:noFill/>
        </p:spPr>
      </p:pic>
      <p:sp>
        <p:nvSpPr>
          <p:cNvPr id="15" name="左箭头 14">
            <a:hlinkClick r:id="rId4" action="ppaction://hlinksldjump"/>
          </p:cNvPr>
          <p:cNvSpPr/>
          <p:nvPr/>
        </p:nvSpPr>
        <p:spPr>
          <a:xfrm>
            <a:off x="395536" y="609329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7181" grpId="0"/>
      <p:bldP spid="7182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 rot="1620000">
            <a:off x="4950471" y="4469779"/>
            <a:ext cx="1506538" cy="1711771"/>
            <a:chOff x="2544762" y="3013075"/>
            <a:chExt cx="1506538" cy="1504950"/>
          </a:xfrm>
          <a:solidFill>
            <a:srgbClr val="BD9C73"/>
          </a:solidFill>
        </p:grpSpPr>
        <p:sp>
          <p:nvSpPr>
            <p:cNvPr id="12" name="Freeform 16"/>
            <p:cNvSpPr>
              <a:spLocks/>
            </p:cNvSpPr>
            <p:nvPr/>
          </p:nvSpPr>
          <p:spPr bwMode="auto">
            <a:xfrm>
              <a:off x="2544762" y="3013075"/>
              <a:ext cx="1506538" cy="1504950"/>
            </a:xfrm>
            <a:custGeom>
              <a:avLst/>
              <a:gdLst>
                <a:gd name="T0" fmla="*/ 2271 w 2750"/>
                <a:gd name="T1" fmla="*/ 2271 h 2750"/>
                <a:gd name="T2" fmla="*/ 2271 w 2750"/>
                <a:gd name="T3" fmla="*/ 538 h 2750"/>
                <a:gd name="T4" fmla="*/ 139 w 2750"/>
                <a:gd name="T5" fmla="*/ 139 h 2750"/>
                <a:gd name="T6" fmla="*/ 538 w 2750"/>
                <a:gd name="T7" fmla="*/ 2271 h 2750"/>
                <a:gd name="T8" fmla="*/ 2271 w 2750"/>
                <a:gd name="T9" fmla="*/ 2271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0" h="2750">
                  <a:moveTo>
                    <a:pt x="2271" y="2271"/>
                  </a:moveTo>
                  <a:cubicBezTo>
                    <a:pt x="2750" y="1792"/>
                    <a:pt x="2750" y="1016"/>
                    <a:pt x="2271" y="538"/>
                  </a:cubicBezTo>
                  <a:cubicBezTo>
                    <a:pt x="1733" y="0"/>
                    <a:pt x="844" y="98"/>
                    <a:pt x="139" y="139"/>
                  </a:cubicBezTo>
                  <a:cubicBezTo>
                    <a:pt x="98" y="844"/>
                    <a:pt x="0" y="1733"/>
                    <a:pt x="538" y="2271"/>
                  </a:cubicBezTo>
                  <a:cubicBezTo>
                    <a:pt x="1016" y="2750"/>
                    <a:pt x="1792" y="2750"/>
                    <a:pt x="2271" y="227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60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3" name="Freeform 28"/>
            <p:cNvSpPr>
              <a:spLocks noEditPoints="1"/>
            </p:cNvSpPr>
            <p:nvPr/>
          </p:nvSpPr>
          <p:spPr bwMode="auto">
            <a:xfrm>
              <a:off x="3087687" y="3554413"/>
              <a:ext cx="423863" cy="412750"/>
            </a:xfrm>
            <a:custGeom>
              <a:avLst/>
              <a:gdLst>
                <a:gd name="T0" fmla="*/ 635 w 774"/>
                <a:gd name="T1" fmla="*/ 318 h 755"/>
                <a:gd name="T2" fmla="*/ 576 w 774"/>
                <a:gd name="T3" fmla="*/ 178 h 755"/>
                <a:gd name="T4" fmla="*/ 475 w 774"/>
                <a:gd name="T5" fmla="*/ 77 h 755"/>
                <a:gd name="T6" fmla="*/ 658 w 774"/>
                <a:gd name="T7" fmla="*/ 94 h 755"/>
                <a:gd name="T8" fmla="*/ 675 w 774"/>
                <a:gd name="T9" fmla="*/ 278 h 755"/>
                <a:gd name="T10" fmla="*/ 169 w 774"/>
                <a:gd name="T11" fmla="*/ 585 h 755"/>
                <a:gd name="T12" fmla="*/ 104 w 774"/>
                <a:gd name="T13" fmla="*/ 459 h 755"/>
                <a:gd name="T14" fmla="*/ 283 w 774"/>
                <a:gd name="T15" fmla="*/ 470 h 755"/>
                <a:gd name="T16" fmla="*/ 296 w 774"/>
                <a:gd name="T17" fmla="*/ 652 h 755"/>
                <a:gd name="T18" fmla="*/ 208 w 774"/>
                <a:gd name="T19" fmla="*/ 675 h 755"/>
                <a:gd name="T20" fmla="*/ 82 w 774"/>
                <a:gd name="T21" fmla="*/ 708 h 755"/>
                <a:gd name="T22" fmla="*/ 49 w 774"/>
                <a:gd name="T23" fmla="*/ 659 h 755"/>
                <a:gd name="T24" fmla="*/ 152 w 774"/>
                <a:gd name="T25" fmla="*/ 601 h 755"/>
                <a:gd name="T26" fmla="*/ 98 w 774"/>
                <a:gd name="T27" fmla="*/ 704 h 755"/>
                <a:gd name="T28" fmla="*/ 246 w 774"/>
                <a:gd name="T29" fmla="*/ 391 h 755"/>
                <a:gd name="T30" fmla="*/ 360 w 774"/>
                <a:gd name="T31" fmla="*/ 193 h 755"/>
                <a:gd name="T32" fmla="*/ 246 w 774"/>
                <a:gd name="T33" fmla="*/ 391 h 755"/>
                <a:gd name="T34" fmla="*/ 348 w 774"/>
                <a:gd name="T35" fmla="*/ 478 h 755"/>
                <a:gd name="T36" fmla="*/ 269 w 774"/>
                <a:gd name="T37" fmla="*/ 402 h 755"/>
                <a:gd name="T38" fmla="*/ 542 w 774"/>
                <a:gd name="T39" fmla="*/ 211 h 755"/>
                <a:gd name="T40" fmla="*/ 348 w 774"/>
                <a:gd name="T41" fmla="*/ 478 h 755"/>
                <a:gd name="T42" fmla="*/ 376 w 774"/>
                <a:gd name="T43" fmla="*/ 561 h 755"/>
                <a:gd name="T44" fmla="*/ 582 w 774"/>
                <a:gd name="T45" fmla="*/ 276 h 755"/>
                <a:gd name="T46" fmla="*/ 559 w 774"/>
                <a:gd name="T47" fmla="*/ 395 h 755"/>
                <a:gd name="T48" fmla="*/ 377 w 774"/>
                <a:gd name="T49" fmla="*/ 579 h 755"/>
                <a:gd name="T50" fmla="*/ 692 w 774"/>
                <a:gd name="T51" fmla="*/ 61 h 755"/>
                <a:gd name="T52" fmla="*/ 441 w 774"/>
                <a:gd name="T53" fmla="*/ 44 h 755"/>
                <a:gd name="T54" fmla="*/ 326 w 774"/>
                <a:gd name="T55" fmla="*/ 161 h 755"/>
                <a:gd name="T56" fmla="*/ 326 w 774"/>
                <a:gd name="T57" fmla="*/ 161 h 755"/>
                <a:gd name="T58" fmla="*/ 59 w 774"/>
                <a:gd name="T59" fmla="*/ 447 h 755"/>
                <a:gd name="T60" fmla="*/ 0 w 774"/>
                <a:gd name="T61" fmla="*/ 672 h 755"/>
                <a:gd name="T62" fmla="*/ 109 w 774"/>
                <a:gd name="T63" fmla="*/ 750 h 755"/>
                <a:gd name="T64" fmla="*/ 349 w 774"/>
                <a:gd name="T65" fmla="*/ 674 h 755"/>
                <a:gd name="T66" fmla="*/ 692 w 774"/>
                <a:gd name="T67" fmla="*/ 61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74" h="755">
                  <a:moveTo>
                    <a:pt x="675" y="278"/>
                  </a:moveTo>
                  <a:lnTo>
                    <a:pt x="635" y="318"/>
                  </a:lnTo>
                  <a:cubicBezTo>
                    <a:pt x="635" y="312"/>
                    <a:pt x="636" y="307"/>
                    <a:pt x="636" y="302"/>
                  </a:cubicBezTo>
                  <a:cubicBezTo>
                    <a:pt x="632" y="256"/>
                    <a:pt x="610" y="212"/>
                    <a:pt x="576" y="178"/>
                  </a:cubicBezTo>
                  <a:cubicBezTo>
                    <a:pt x="538" y="139"/>
                    <a:pt x="486" y="117"/>
                    <a:pt x="436" y="117"/>
                  </a:cubicBezTo>
                  <a:lnTo>
                    <a:pt x="475" y="77"/>
                  </a:lnTo>
                  <a:cubicBezTo>
                    <a:pt x="495" y="58"/>
                    <a:pt x="522" y="47"/>
                    <a:pt x="552" y="47"/>
                  </a:cubicBezTo>
                  <a:cubicBezTo>
                    <a:pt x="589" y="47"/>
                    <a:pt x="629" y="64"/>
                    <a:pt x="658" y="94"/>
                  </a:cubicBezTo>
                  <a:cubicBezTo>
                    <a:pt x="686" y="122"/>
                    <a:pt x="703" y="157"/>
                    <a:pt x="706" y="192"/>
                  </a:cubicBezTo>
                  <a:cubicBezTo>
                    <a:pt x="708" y="225"/>
                    <a:pt x="697" y="255"/>
                    <a:pt x="675" y="278"/>
                  </a:cubicBezTo>
                  <a:close/>
                  <a:moveTo>
                    <a:pt x="208" y="675"/>
                  </a:moveTo>
                  <a:cubicBezTo>
                    <a:pt x="208" y="644"/>
                    <a:pt x="195" y="611"/>
                    <a:pt x="169" y="585"/>
                  </a:cubicBezTo>
                  <a:cubicBezTo>
                    <a:pt x="144" y="560"/>
                    <a:pt x="112" y="546"/>
                    <a:pt x="80" y="545"/>
                  </a:cubicBezTo>
                  <a:lnTo>
                    <a:pt x="104" y="459"/>
                  </a:lnTo>
                  <a:cubicBezTo>
                    <a:pt x="106" y="454"/>
                    <a:pt x="109" y="448"/>
                    <a:pt x="113" y="443"/>
                  </a:cubicBezTo>
                  <a:cubicBezTo>
                    <a:pt x="160" y="410"/>
                    <a:pt x="233" y="420"/>
                    <a:pt x="283" y="470"/>
                  </a:cubicBezTo>
                  <a:cubicBezTo>
                    <a:pt x="337" y="524"/>
                    <a:pt x="345" y="602"/>
                    <a:pt x="304" y="649"/>
                  </a:cubicBezTo>
                  <a:cubicBezTo>
                    <a:pt x="301" y="650"/>
                    <a:pt x="298" y="652"/>
                    <a:pt x="296" y="652"/>
                  </a:cubicBezTo>
                  <a:cubicBezTo>
                    <a:pt x="296" y="652"/>
                    <a:pt x="208" y="675"/>
                    <a:pt x="208" y="675"/>
                  </a:cubicBezTo>
                  <a:close/>
                  <a:moveTo>
                    <a:pt x="208" y="675"/>
                  </a:moveTo>
                  <a:close/>
                  <a:moveTo>
                    <a:pt x="98" y="704"/>
                  </a:moveTo>
                  <a:cubicBezTo>
                    <a:pt x="95" y="705"/>
                    <a:pt x="87" y="707"/>
                    <a:pt x="82" y="708"/>
                  </a:cubicBezTo>
                  <a:cubicBezTo>
                    <a:pt x="62" y="707"/>
                    <a:pt x="47" y="692"/>
                    <a:pt x="47" y="672"/>
                  </a:cubicBezTo>
                  <a:cubicBezTo>
                    <a:pt x="47" y="668"/>
                    <a:pt x="48" y="661"/>
                    <a:pt x="49" y="659"/>
                  </a:cubicBezTo>
                  <a:lnTo>
                    <a:pt x="74" y="569"/>
                  </a:lnTo>
                  <a:cubicBezTo>
                    <a:pt x="101" y="568"/>
                    <a:pt x="129" y="579"/>
                    <a:pt x="152" y="601"/>
                  </a:cubicBezTo>
                  <a:cubicBezTo>
                    <a:pt x="176" y="625"/>
                    <a:pt x="186" y="654"/>
                    <a:pt x="185" y="681"/>
                  </a:cubicBezTo>
                  <a:cubicBezTo>
                    <a:pt x="185" y="681"/>
                    <a:pt x="98" y="704"/>
                    <a:pt x="98" y="704"/>
                  </a:cubicBezTo>
                  <a:close/>
                  <a:moveTo>
                    <a:pt x="98" y="704"/>
                  </a:moveTo>
                  <a:close/>
                  <a:moveTo>
                    <a:pt x="246" y="391"/>
                  </a:moveTo>
                  <a:cubicBezTo>
                    <a:pt x="225" y="382"/>
                    <a:pt x="202" y="377"/>
                    <a:pt x="179" y="376"/>
                  </a:cubicBezTo>
                  <a:lnTo>
                    <a:pt x="360" y="193"/>
                  </a:lnTo>
                  <a:cubicBezTo>
                    <a:pt x="388" y="166"/>
                    <a:pt x="428" y="158"/>
                    <a:pt x="468" y="168"/>
                  </a:cubicBezTo>
                  <a:cubicBezTo>
                    <a:pt x="468" y="168"/>
                    <a:pt x="246" y="391"/>
                    <a:pt x="246" y="391"/>
                  </a:cubicBezTo>
                  <a:close/>
                  <a:moveTo>
                    <a:pt x="246" y="391"/>
                  </a:moveTo>
                  <a:close/>
                  <a:moveTo>
                    <a:pt x="348" y="478"/>
                  </a:moveTo>
                  <a:cubicBezTo>
                    <a:pt x="339" y="463"/>
                    <a:pt x="329" y="449"/>
                    <a:pt x="317" y="437"/>
                  </a:cubicBezTo>
                  <a:cubicBezTo>
                    <a:pt x="302" y="422"/>
                    <a:pt x="286" y="411"/>
                    <a:pt x="269" y="402"/>
                  </a:cubicBezTo>
                  <a:lnTo>
                    <a:pt x="493" y="177"/>
                  </a:lnTo>
                  <a:cubicBezTo>
                    <a:pt x="511" y="185"/>
                    <a:pt x="528" y="196"/>
                    <a:pt x="542" y="211"/>
                  </a:cubicBezTo>
                  <a:cubicBezTo>
                    <a:pt x="555" y="223"/>
                    <a:pt x="565" y="238"/>
                    <a:pt x="573" y="253"/>
                  </a:cubicBezTo>
                  <a:cubicBezTo>
                    <a:pt x="573" y="253"/>
                    <a:pt x="348" y="478"/>
                    <a:pt x="348" y="478"/>
                  </a:cubicBezTo>
                  <a:close/>
                  <a:moveTo>
                    <a:pt x="348" y="478"/>
                  </a:moveTo>
                  <a:close/>
                  <a:moveTo>
                    <a:pt x="376" y="561"/>
                  </a:moveTo>
                  <a:cubicBezTo>
                    <a:pt x="375" y="540"/>
                    <a:pt x="368" y="519"/>
                    <a:pt x="359" y="499"/>
                  </a:cubicBezTo>
                  <a:lnTo>
                    <a:pt x="582" y="276"/>
                  </a:lnTo>
                  <a:cubicBezTo>
                    <a:pt x="596" y="319"/>
                    <a:pt x="589" y="364"/>
                    <a:pt x="559" y="394"/>
                  </a:cubicBezTo>
                  <a:cubicBezTo>
                    <a:pt x="559" y="394"/>
                    <a:pt x="559" y="394"/>
                    <a:pt x="559" y="395"/>
                  </a:cubicBezTo>
                  <a:lnTo>
                    <a:pt x="559" y="395"/>
                  </a:lnTo>
                  <a:lnTo>
                    <a:pt x="377" y="579"/>
                  </a:lnTo>
                  <a:cubicBezTo>
                    <a:pt x="377" y="573"/>
                    <a:pt x="377" y="567"/>
                    <a:pt x="376" y="561"/>
                  </a:cubicBezTo>
                  <a:close/>
                  <a:moveTo>
                    <a:pt x="692" y="61"/>
                  </a:moveTo>
                  <a:cubicBezTo>
                    <a:pt x="653" y="22"/>
                    <a:pt x="602" y="0"/>
                    <a:pt x="552" y="0"/>
                  </a:cubicBezTo>
                  <a:cubicBezTo>
                    <a:pt x="509" y="0"/>
                    <a:pt x="470" y="16"/>
                    <a:pt x="441" y="44"/>
                  </a:cubicBezTo>
                  <a:lnTo>
                    <a:pt x="327" y="160"/>
                  </a:lnTo>
                  <a:cubicBezTo>
                    <a:pt x="327" y="160"/>
                    <a:pt x="326" y="160"/>
                    <a:pt x="326" y="161"/>
                  </a:cubicBezTo>
                  <a:cubicBezTo>
                    <a:pt x="326" y="161"/>
                    <a:pt x="326" y="161"/>
                    <a:pt x="326" y="161"/>
                  </a:cubicBezTo>
                  <a:lnTo>
                    <a:pt x="326" y="161"/>
                  </a:lnTo>
                  <a:lnTo>
                    <a:pt x="82" y="407"/>
                  </a:lnTo>
                  <a:cubicBezTo>
                    <a:pt x="71" y="418"/>
                    <a:pt x="63" y="432"/>
                    <a:pt x="59" y="447"/>
                  </a:cubicBezTo>
                  <a:lnTo>
                    <a:pt x="3" y="648"/>
                  </a:lnTo>
                  <a:cubicBezTo>
                    <a:pt x="3" y="648"/>
                    <a:pt x="0" y="664"/>
                    <a:pt x="0" y="672"/>
                  </a:cubicBezTo>
                  <a:cubicBezTo>
                    <a:pt x="0" y="718"/>
                    <a:pt x="36" y="755"/>
                    <a:pt x="82" y="755"/>
                  </a:cubicBezTo>
                  <a:cubicBezTo>
                    <a:pt x="91" y="755"/>
                    <a:pt x="108" y="751"/>
                    <a:pt x="109" y="750"/>
                  </a:cubicBezTo>
                  <a:lnTo>
                    <a:pt x="309" y="698"/>
                  </a:lnTo>
                  <a:cubicBezTo>
                    <a:pt x="324" y="693"/>
                    <a:pt x="338" y="685"/>
                    <a:pt x="349" y="674"/>
                  </a:cubicBezTo>
                  <a:lnTo>
                    <a:pt x="709" y="311"/>
                  </a:lnTo>
                  <a:cubicBezTo>
                    <a:pt x="774" y="245"/>
                    <a:pt x="766" y="135"/>
                    <a:pt x="692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60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3" name="Group 3"/>
          <p:cNvGrpSpPr/>
          <p:nvPr/>
        </p:nvGrpSpPr>
        <p:grpSpPr>
          <a:xfrm rot="1080000">
            <a:off x="1991266" y="3260088"/>
            <a:ext cx="1508125" cy="1711771"/>
            <a:chOff x="1098549" y="3013075"/>
            <a:chExt cx="1508125" cy="1504950"/>
          </a:xfrm>
          <a:solidFill>
            <a:srgbClr val="97A9B3"/>
          </a:solidFill>
        </p:grpSpPr>
        <p:sp>
          <p:nvSpPr>
            <p:cNvPr id="15" name="Freeform 19"/>
            <p:cNvSpPr>
              <a:spLocks/>
            </p:cNvSpPr>
            <p:nvPr/>
          </p:nvSpPr>
          <p:spPr bwMode="auto">
            <a:xfrm>
              <a:off x="1098549" y="3013075"/>
              <a:ext cx="1508125" cy="1504950"/>
            </a:xfrm>
            <a:custGeom>
              <a:avLst/>
              <a:gdLst>
                <a:gd name="T0" fmla="*/ 478 w 2750"/>
                <a:gd name="T1" fmla="*/ 2271 h 2750"/>
                <a:gd name="T2" fmla="*/ 478 w 2750"/>
                <a:gd name="T3" fmla="*/ 538 h 2750"/>
                <a:gd name="T4" fmla="*/ 2610 w 2750"/>
                <a:gd name="T5" fmla="*/ 139 h 2750"/>
                <a:gd name="T6" fmla="*/ 2212 w 2750"/>
                <a:gd name="T7" fmla="*/ 2271 h 2750"/>
                <a:gd name="T8" fmla="*/ 478 w 2750"/>
                <a:gd name="T9" fmla="*/ 2271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0" h="2750">
                  <a:moveTo>
                    <a:pt x="478" y="2271"/>
                  </a:moveTo>
                  <a:cubicBezTo>
                    <a:pt x="0" y="1792"/>
                    <a:pt x="0" y="1016"/>
                    <a:pt x="478" y="538"/>
                  </a:cubicBezTo>
                  <a:cubicBezTo>
                    <a:pt x="1016" y="0"/>
                    <a:pt x="1905" y="98"/>
                    <a:pt x="2610" y="139"/>
                  </a:cubicBezTo>
                  <a:cubicBezTo>
                    <a:pt x="2652" y="844"/>
                    <a:pt x="2750" y="1733"/>
                    <a:pt x="2212" y="2271"/>
                  </a:cubicBezTo>
                  <a:cubicBezTo>
                    <a:pt x="1733" y="2750"/>
                    <a:pt x="957" y="2750"/>
                    <a:pt x="478" y="227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60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6" name="Freeform 29"/>
            <p:cNvSpPr>
              <a:spLocks noEditPoints="1"/>
            </p:cNvSpPr>
            <p:nvPr/>
          </p:nvSpPr>
          <p:spPr bwMode="auto">
            <a:xfrm>
              <a:off x="1714499" y="3554413"/>
              <a:ext cx="284163" cy="412750"/>
            </a:xfrm>
            <a:custGeom>
              <a:avLst/>
              <a:gdLst>
                <a:gd name="T0" fmla="*/ 369 w 518"/>
                <a:gd name="T1" fmla="*/ 495 h 755"/>
                <a:gd name="T2" fmla="*/ 149 w 518"/>
                <a:gd name="T3" fmla="*/ 495 h 755"/>
                <a:gd name="T4" fmla="*/ 109 w 518"/>
                <a:gd name="T5" fmla="*/ 420 h 755"/>
                <a:gd name="T6" fmla="*/ 47 w 518"/>
                <a:gd name="T7" fmla="*/ 259 h 755"/>
                <a:gd name="T8" fmla="*/ 259 w 518"/>
                <a:gd name="T9" fmla="*/ 47 h 755"/>
                <a:gd name="T10" fmla="*/ 471 w 518"/>
                <a:gd name="T11" fmla="*/ 259 h 755"/>
                <a:gd name="T12" fmla="*/ 408 w 518"/>
                <a:gd name="T13" fmla="*/ 420 h 755"/>
                <a:gd name="T14" fmla="*/ 369 w 518"/>
                <a:gd name="T15" fmla="*/ 495 h 755"/>
                <a:gd name="T16" fmla="*/ 259 w 518"/>
                <a:gd name="T17" fmla="*/ 118 h 755"/>
                <a:gd name="T18" fmla="*/ 117 w 518"/>
                <a:gd name="T19" fmla="*/ 260 h 755"/>
                <a:gd name="T20" fmla="*/ 129 w 518"/>
                <a:gd name="T21" fmla="*/ 272 h 755"/>
                <a:gd name="T22" fmla="*/ 141 w 518"/>
                <a:gd name="T23" fmla="*/ 260 h 755"/>
                <a:gd name="T24" fmla="*/ 259 w 518"/>
                <a:gd name="T25" fmla="*/ 142 h 755"/>
                <a:gd name="T26" fmla="*/ 271 w 518"/>
                <a:gd name="T27" fmla="*/ 130 h 755"/>
                <a:gd name="T28" fmla="*/ 259 w 518"/>
                <a:gd name="T29" fmla="*/ 118 h 755"/>
                <a:gd name="T30" fmla="*/ 259 w 518"/>
                <a:gd name="T31" fmla="*/ 708 h 755"/>
                <a:gd name="T32" fmla="*/ 212 w 518"/>
                <a:gd name="T33" fmla="*/ 678 h 755"/>
                <a:gd name="T34" fmla="*/ 312 w 518"/>
                <a:gd name="T35" fmla="*/ 666 h 755"/>
                <a:gd name="T36" fmla="*/ 259 w 518"/>
                <a:gd name="T37" fmla="*/ 708 h 755"/>
                <a:gd name="T38" fmla="*/ 182 w 518"/>
                <a:gd name="T39" fmla="*/ 587 h 755"/>
                <a:gd name="T40" fmla="*/ 168 w 518"/>
                <a:gd name="T41" fmla="*/ 542 h 755"/>
                <a:gd name="T42" fmla="*/ 351 w 518"/>
                <a:gd name="T43" fmla="*/ 542 h 755"/>
                <a:gd name="T44" fmla="*/ 342 w 518"/>
                <a:gd name="T45" fmla="*/ 568 h 755"/>
                <a:gd name="T46" fmla="*/ 182 w 518"/>
                <a:gd name="T47" fmla="*/ 587 h 755"/>
                <a:gd name="T48" fmla="*/ 320 w 518"/>
                <a:gd name="T49" fmla="*/ 641 h 755"/>
                <a:gd name="T50" fmla="*/ 203 w 518"/>
                <a:gd name="T51" fmla="*/ 656 h 755"/>
                <a:gd name="T52" fmla="*/ 189 w 518"/>
                <a:gd name="T53" fmla="*/ 611 h 755"/>
                <a:gd name="T54" fmla="*/ 189 w 518"/>
                <a:gd name="T55" fmla="*/ 610 h 755"/>
                <a:gd name="T56" fmla="*/ 335 w 518"/>
                <a:gd name="T57" fmla="*/ 592 h 755"/>
                <a:gd name="T58" fmla="*/ 328 w 518"/>
                <a:gd name="T59" fmla="*/ 613 h 755"/>
                <a:gd name="T60" fmla="*/ 320 w 518"/>
                <a:gd name="T61" fmla="*/ 641 h 755"/>
                <a:gd name="T62" fmla="*/ 259 w 518"/>
                <a:gd name="T63" fmla="*/ 0 h 755"/>
                <a:gd name="T64" fmla="*/ 0 w 518"/>
                <a:gd name="T65" fmla="*/ 259 h 755"/>
                <a:gd name="T66" fmla="*/ 119 w 518"/>
                <a:gd name="T67" fmla="*/ 544 h 755"/>
                <a:gd name="T68" fmla="*/ 259 w 518"/>
                <a:gd name="T69" fmla="*/ 755 h 755"/>
                <a:gd name="T70" fmla="*/ 400 w 518"/>
                <a:gd name="T71" fmla="*/ 544 h 755"/>
                <a:gd name="T72" fmla="*/ 518 w 518"/>
                <a:gd name="T73" fmla="*/ 259 h 755"/>
                <a:gd name="T74" fmla="*/ 259 w 518"/>
                <a:gd name="T75" fmla="*/ 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18" h="755">
                  <a:moveTo>
                    <a:pt x="369" y="495"/>
                  </a:moveTo>
                  <a:lnTo>
                    <a:pt x="149" y="495"/>
                  </a:lnTo>
                  <a:cubicBezTo>
                    <a:pt x="137" y="470"/>
                    <a:pt x="123" y="444"/>
                    <a:pt x="109" y="420"/>
                  </a:cubicBezTo>
                  <a:cubicBezTo>
                    <a:pt x="79" y="364"/>
                    <a:pt x="47" y="307"/>
                    <a:pt x="47" y="259"/>
                  </a:cubicBezTo>
                  <a:cubicBezTo>
                    <a:pt x="47" y="142"/>
                    <a:pt x="142" y="47"/>
                    <a:pt x="259" y="47"/>
                  </a:cubicBezTo>
                  <a:cubicBezTo>
                    <a:pt x="376" y="47"/>
                    <a:pt x="471" y="142"/>
                    <a:pt x="471" y="259"/>
                  </a:cubicBezTo>
                  <a:cubicBezTo>
                    <a:pt x="471" y="307"/>
                    <a:pt x="439" y="364"/>
                    <a:pt x="408" y="420"/>
                  </a:cubicBezTo>
                  <a:cubicBezTo>
                    <a:pt x="395" y="445"/>
                    <a:pt x="381" y="470"/>
                    <a:pt x="369" y="495"/>
                  </a:cubicBezTo>
                  <a:close/>
                  <a:moveTo>
                    <a:pt x="259" y="118"/>
                  </a:moveTo>
                  <a:cubicBezTo>
                    <a:pt x="181" y="118"/>
                    <a:pt x="117" y="182"/>
                    <a:pt x="117" y="260"/>
                  </a:cubicBezTo>
                  <a:cubicBezTo>
                    <a:pt x="117" y="266"/>
                    <a:pt x="123" y="272"/>
                    <a:pt x="129" y="272"/>
                  </a:cubicBezTo>
                  <a:cubicBezTo>
                    <a:pt x="136" y="272"/>
                    <a:pt x="141" y="266"/>
                    <a:pt x="141" y="260"/>
                  </a:cubicBezTo>
                  <a:cubicBezTo>
                    <a:pt x="141" y="195"/>
                    <a:pt x="194" y="142"/>
                    <a:pt x="259" y="142"/>
                  </a:cubicBezTo>
                  <a:cubicBezTo>
                    <a:pt x="265" y="142"/>
                    <a:pt x="271" y="137"/>
                    <a:pt x="271" y="130"/>
                  </a:cubicBezTo>
                  <a:cubicBezTo>
                    <a:pt x="271" y="124"/>
                    <a:pt x="265" y="118"/>
                    <a:pt x="259" y="118"/>
                  </a:cubicBezTo>
                  <a:close/>
                  <a:moveTo>
                    <a:pt x="259" y="708"/>
                  </a:moveTo>
                  <a:cubicBezTo>
                    <a:pt x="235" y="708"/>
                    <a:pt x="224" y="705"/>
                    <a:pt x="212" y="678"/>
                  </a:cubicBezTo>
                  <a:lnTo>
                    <a:pt x="312" y="666"/>
                  </a:lnTo>
                  <a:cubicBezTo>
                    <a:pt x="297" y="704"/>
                    <a:pt x="287" y="708"/>
                    <a:pt x="259" y="708"/>
                  </a:cubicBezTo>
                  <a:close/>
                  <a:moveTo>
                    <a:pt x="182" y="587"/>
                  </a:moveTo>
                  <a:cubicBezTo>
                    <a:pt x="178" y="573"/>
                    <a:pt x="173" y="558"/>
                    <a:pt x="168" y="542"/>
                  </a:cubicBezTo>
                  <a:lnTo>
                    <a:pt x="351" y="542"/>
                  </a:lnTo>
                  <a:cubicBezTo>
                    <a:pt x="348" y="551"/>
                    <a:pt x="345" y="559"/>
                    <a:pt x="342" y="568"/>
                  </a:cubicBezTo>
                  <a:cubicBezTo>
                    <a:pt x="342" y="568"/>
                    <a:pt x="182" y="587"/>
                    <a:pt x="182" y="587"/>
                  </a:cubicBezTo>
                  <a:close/>
                  <a:moveTo>
                    <a:pt x="320" y="641"/>
                  </a:moveTo>
                  <a:lnTo>
                    <a:pt x="203" y="656"/>
                  </a:lnTo>
                  <a:cubicBezTo>
                    <a:pt x="199" y="643"/>
                    <a:pt x="195" y="629"/>
                    <a:pt x="189" y="611"/>
                  </a:cubicBezTo>
                  <a:cubicBezTo>
                    <a:pt x="189" y="611"/>
                    <a:pt x="189" y="610"/>
                    <a:pt x="189" y="610"/>
                  </a:cubicBezTo>
                  <a:lnTo>
                    <a:pt x="335" y="592"/>
                  </a:lnTo>
                  <a:cubicBezTo>
                    <a:pt x="332" y="599"/>
                    <a:pt x="330" y="606"/>
                    <a:pt x="328" y="613"/>
                  </a:cubicBezTo>
                  <a:cubicBezTo>
                    <a:pt x="325" y="623"/>
                    <a:pt x="323" y="633"/>
                    <a:pt x="320" y="641"/>
                  </a:cubicBezTo>
                  <a:close/>
                  <a:moveTo>
                    <a:pt x="259" y="0"/>
                  </a:moveTo>
                  <a:cubicBezTo>
                    <a:pt x="116" y="0"/>
                    <a:pt x="0" y="116"/>
                    <a:pt x="0" y="259"/>
                  </a:cubicBezTo>
                  <a:cubicBezTo>
                    <a:pt x="0" y="354"/>
                    <a:pt x="87" y="455"/>
                    <a:pt x="119" y="544"/>
                  </a:cubicBezTo>
                  <a:cubicBezTo>
                    <a:pt x="166" y="676"/>
                    <a:pt x="161" y="755"/>
                    <a:pt x="259" y="755"/>
                  </a:cubicBezTo>
                  <a:cubicBezTo>
                    <a:pt x="359" y="755"/>
                    <a:pt x="352" y="676"/>
                    <a:pt x="400" y="544"/>
                  </a:cubicBezTo>
                  <a:cubicBezTo>
                    <a:pt x="431" y="455"/>
                    <a:pt x="518" y="354"/>
                    <a:pt x="518" y="259"/>
                  </a:cubicBezTo>
                  <a:cubicBezTo>
                    <a:pt x="518" y="116"/>
                    <a:pt x="402" y="0"/>
                    <a:pt x="2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60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4" name="Group 2"/>
          <p:cNvGrpSpPr/>
          <p:nvPr/>
        </p:nvGrpSpPr>
        <p:grpSpPr>
          <a:xfrm rot="-1620000">
            <a:off x="3903991" y="498421"/>
            <a:ext cx="1506538" cy="1713577"/>
            <a:chOff x="2544762" y="1568450"/>
            <a:chExt cx="1506538" cy="1506538"/>
          </a:xfrm>
          <a:solidFill>
            <a:srgbClr val="97A9B3"/>
          </a:solidFill>
        </p:grpSpPr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2544762" y="1568450"/>
              <a:ext cx="1506538" cy="1506538"/>
            </a:xfrm>
            <a:custGeom>
              <a:avLst/>
              <a:gdLst>
                <a:gd name="T0" fmla="*/ 2271 w 2750"/>
                <a:gd name="T1" fmla="*/ 478 h 2750"/>
                <a:gd name="T2" fmla="*/ 538 w 2750"/>
                <a:gd name="T3" fmla="*/ 478 h 2750"/>
                <a:gd name="T4" fmla="*/ 139 w 2750"/>
                <a:gd name="T5" fmla="*/ 2610 h 2750"/>
                <a:gd name="T6" fmla="*/ 2271 w 2750"/>
                <a:gd name="T7" fmla="*/ 2212 h 2750"/>
                <a:gd name="T8" fmla="*/ 2271 w 2750"/>
                <a:gd name="T9" fmla="*/ 478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0" h="2750">
                  <a:moveTo>
                    <a:pt x="2271" y="478"/>
                  </a:moveTo>
                  <a:cubicBezTo>
                    <a:pt x="1792" y="0"/>
                    <a:pt x="1016" y="0"/>
                    <a:pt x="538" y="478"/>
                  </a:cubicBezTo>
                  <a:cubicBezTo>
                    <a:pt x="0" y="1016"/>
                    <a:pt x="98" y="1905"/>
                    <a:pt x="139" y="2610"/>
                  </a:cubicBezTo>
                  <a:cubicBezTo>
                    <a:pt x="844" y="2652"/>
                    <a:pt x="1733" y="2750"/>
                    <a:pt x="2271" y="2212"/>
                  </a:cubicBezTo>
                  <a:cubicBezTo>
                    <a:pt x="2750" y="1733"/>
                    <a:pt x="2750" y="957"/>
                    <a:pt x="2271" y="4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60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9" name="Freeform 30"/>
            <p:cNvSpPr>
              <a:spLocks noEditPoints="1"/>
            </p:cNvSpPr>
            <p:nvPr/>
          </p:nvSpPr>
          <p:spPr bwMode="auto">
            <a:xfrm>
              <a:off x="3086099" y="2119313"/>
              <a:ext cx="414338" cy="412750"/>
            </a:xfrm>
            <a:custGeom>
              <a:avLst/>
              <a:gdLst>
                <a:gd name="T0" fmla="*/ 519 w 755"/>
                <a:gd name="T1" fmla="*/ 424 h 754"/>
                <a:gd name="T2" fmla="*/ 424 w 755"/>
                <a:gd name="T3" fmla="*/ 397 h 754"/>
                <a:gd name="T4" fmla="*/ 415 w 755"/>
                <a:gd name="T5" fmla="*/ 406 h 754"/>
                <a:gd name="T6" fmla="*/ 389 w 755"/>
                <a:gd name="T7" fmla="*/ 432 h 754"/>
                <a:gd name="T8" fmla="*/ 344 w 755"/>
                <a:gd name="T9" fmla="*/ 477 h 754"/>
                <a:gd name="T10" fmla="*/ 330 w 755"/>
                <a:gd name="T11" fmla="*/ 510 h 754"/>
                <a:gd name="T12" fmla="*/ 330 w 755"/>
                <a:gd name="T13" fmla="*/ 565 h 754"/>
                <a:gd name="T14" fmla="*/ 283 w 755"/>
                <a:gd name="T15" fmla="*/ 565 h 754"/>
                <a:gd name="T16" fmla="*/ 236 w 755"/>
                <a:gd name="T17" fmla="*/ 612 h 754"/>
                <a:gd name="T18" fmla="*/ 236 w 755"/>
                <a:gd name="T19" fmla="*/ 659 h 754"/>
                <a:gd name="T20" fmla="*/ 180 w 755"/>
                <a:gd name="T21" fmla="*/ 659 h 754"/>
                <a:gd name="T22" fmla="*/ 147 w 755"/>
                <a:gd name="T23" fmla="*/ 673 h 754"/>
                <a:gd name="T24" fmla="*/ 114 w 755"/>
                <a:gd name="T25" fmla="*/ 707 h 754"/>
                <a:gd name="T26" fmla="*/ 47 w 755"/>
                <a:gd name="T27" fmla="*/ 706 h 754"/>
                <a:gd name="T28" fmla="*/ 47 w 755"/>
                <a:gd name="T29" fmla="*/ 640 h 754"/>
                <a:gd name="T30" fmla="*/ 322 w 755"/>
                <a:gd name="T31" fmla="*/ 366 h 754"/>
                <a:gd name="T32" fmla="*/ 322 w 755"/>
                <a:gd name="T33" fmla="*/ 366 h 754"/>
                <a:gd name="T34" fmla="*/ 357 w 755"/>
                <a:gd name="T35" fmla="*/ 331 h 754"/>
                <a:gd name="T36" fmla="*/ 330 w 755"/>
                <a:gd name="T37" fmla="*/ 236 h 754"/>
                <a:gd name="T38" fmla="*/ 519 w 755"/>
                <a:gd name="T39" fmla="*/ 47 h 754"/>
                <a:gd name="T40" fmla="*/ 708 w 755"/>
                <a:gd name="T41" fmla="*/ 236 h 754"/>
                <a:gd name="T42" fmla="*/ 519 w 755"/>
                <a:gd name="T43" fmla="*/ 424 h 754"/>
                <a:gd name="T44" fmla="*/ 585 w 755"/>
                <a:gd name="T45" fmla="*/ 259 h 754"/>
                <a:gd name="T46" fmla="*/ 495 w 755"/>
                <a:gd name="T47" fmla="*/ 170 h 754"/>
                <a:gd name="T48" fmla="*/ 546 w 755"/>
                <a:gd name="T49" fmla="*/ 117 h 754"/>
                <a:gd name="T50" fmla="*/ 636 w 755"/>
                <a:gd name="T51" fmla="*/ 207 h 754"/>
                <a:gd name="T52" fmla="*/ 585 w 755"/>
                <a:gd name="T53" fmla="*/ 259 h 754"/>
                <a:gd name="T54" fmla="*/ 655 w 755"/>
                <a:gd name="T55" fmla="*/ 194 h 754"/>
                <a:gd name="T56" fmla="*/ 560 w 755"/>
                <a:gd name="T57" fmla="*/ 98 h 754"/>
                <a:gd name="T58" fmla="*/ 539 w 755"/>
                <a:gd name="T59" fmla="*/ 96 h 754"/>
                <a:gd name="T60" fmla="*/ 473 w 755"/>
                <a:gd name="T61" fmla="*/ 162 h 754"/>
                <a:gd name="T62" fmla="*/ 471 w 755"/>
                <a:gd name="T63" fmla="*/ 169 h 754"/>
                <a:gd name="T64" fmla="*/ 476 w 755"/>
                <a:gd name="T65" fmla="*/ 183 h 754"/>
                <a:gd name="T66" fmla="*/ 571 w 755"/>
                <a:gd name="T67" fmla="*/ 278 h 754"/>
                <a:gd name="T68" fmla="*/ 591 w 755"/>
                <a:gd name="T69" fmla="*/ 281 h 754"/>
                <a:gd name="T70" fmla="*/ 658 w 755"/>
                <a:gd name="T71" fmla="*/ 215 h 754"/>
                <a:gd name="T72" fmla="*/ 659 w 755"/>
                <a:gd name="T73" fmla="*/ 207 h 754"/>
                <a:gd name="T74" fmla="*/ 655 w 755"/>
                <a:gd name="T75" fmla="*/ 194 h 754"/>
                <a:gd name="T76" fmla="*/ 519 w 755"/>
                <a:gd name="T77" fmla="*/ 0 h 754"/>
                <a:gd name="T78" fmla="*/ 283 w 755"/>
                <a:gd name="T79" fmla="*/ 236 h 754"/>
                <a:gd name="T80" fmla="*/ 300 w 755"/>
                <a:gd name="T81" fmla="*/ 321 h 754"/>
                <a:gd name="T82" fmla="*/ 13 w 755"/>
                <a:gd name="T83" fmla="*/ 607 h 754"/>
                <a:gd name="T84" fmla="*/ 0 w 755"/>
                <a:gd name="T85" fmla="*/ 636 h 754"/>
                <a:gd name="T86" fmla="*/ 0 w 755"/>
                <a:gd name="T87" fmla="*/ 706 h 754"/>
                <a:gd name="T88" fmla="*/ 47 w 755"/>
                <a:gd name="T89" fmla="*/ 754 h 754"/>
                <a:gd name="T90" fmla="*/ 118 w 755"/>
                <a:gd name="T91" fmla="*/ 754 h 754"/>
                <a:gd name="T92" fmla="*/ 147 w 755"/>
                <a:gd name="T93" fmla="*/ 741 h 754"/>
                <a:gd name="T94" fmla="*/ 180 w 755"/>
                <a:gd name="T95" fmla="*/ 706 h 754"/>
                <a:gd name="T96" fmla="*/ 236 w 755"/>
                <a:gd name="T97" fmla="*/ 706 h 754"/>
                <a:gd name="T98" fmla="*/ 283 w 755"/>
                <a:gd name="T99" fmla="*/ 659 h 754"/>
                <a:gd name="T100" fmla="*/ 283 w 755"/>
                <a:gd name="T101" fmla="*/ 612 h 754"/>
                <a:gd name="T102" fmla="*/ 330 w 755"/>
                <a:gd name="T103" fmla="*/ 612 h 754"/>
                <a:gd name="T104" fmla="*/ 377 w 755"/>
                <a:gd name="T105" fmla="*/ 565 h 754"/>
                <a:gd name="T106" fmla="*/ 377 w 755"/>
                <a:gd name="T107" fmla="*/ 510 h 754"/>
                <a:gd name="T108" fmla="*/ 433 w 755"/>
                <a:gd name="T109" fmla="*/ 454 h 754"/>
                <a:gd name="T110" fmla="*/ 519 w 755"/>
                <a:gd name="T111" fmla="*/ 471 h 754"/>
                <a:gd name="T112" fmla="*/ 755 w 755"/>
                <a:gd name="T113" fmla="*/ 236 h 754"/>
                <a:gd name="T114" fmla="*/ 519 w 755"/>
                <a:gd name="T1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5" h="754">
                  <a:moveTo>
                    <a:pt x="519" y="424"/>
                  </a:moveTo>
                  <a:cubicBezTo>
                    <a:pt x="484" y="424"/>
                    <a:pt x="452" y="414"/>
                    <a:pt x="424" y="397"/>
                  </a:cubicBezTo>
                  <a:lnTo>
                    <a:pt x="415" y="406"/>
                  </a:lnTo>
                  <a:lnTo>
                    <a:pt x="389" y="432"/>
                  </a:lnTo>
                  <a:lnTo>
                    <a:pt x="344" y="477"/>
                  </a:lnTo>
                  <a:cubicBezTo>
                    <a:pt x="335" y="486"/>
                    <a:pt x="330" y="498"/>
                    <a:pt x="330" y="510"/>
                  </a:cubicBezTo>
                  <a:lnTo>
                    <a:pt x="330" y="565"/>
                  </a:lnTo>
                  <a:lnTo>
                    <a:pt x="283" y="565"/>
                  </a:lnTo>
                  <a:cubicBezTo>
                    <a:pt x="257" y="565"/>
                    <a:pt x="236" y="587"/>
                    <a:pt x="236" y="612"/>
                  </a:cubicBezTo>
                  <a:lnTo>
                    <a:pt x="236" y="659"/>
                  </a:lnTo>
                  <a:lnTo>
                    <a:pt x="180" y="659"/>
                  </a:lnTo>
                  <a:cubicBezTo>
                    <a:pt x="168" y="659"/>
                    <a:pt x="156" y="664"/>
                    <a:pt x="147" y="673"/>
                  </a:cubicBezTo>
                  <a:lnTo>
                    <a:pt x="114" y="707"/>
                  </a:lnTo>
                  <a:lnTo>
                    <a:pt x="47" y="706"/>
                  </a:lnTo>
                  <a:lnTo>
                    <a:pt x="47" y="640"/>
                  </a:lnTo>
                  <a:lnTo>
                    <a:pt x="322" y="366"/>
                  </a:lnTo>
                  <a:cubicBezTo>
                    <a:pt x="322" y="366"/>
                    <a:pt x="322" y="366"/>
                    <a:pt x="322" y="366"/>
                  </a:cubicBezTo>
                  <a:lnTo>
                    <a:pt x="357" y="331"/>
                  </a:lnTo>
                  <a:cubicBezTo>
                    <a:pt x="340" y="303"/>
                    <a:pt x="330" y="270"/>
                    <a:pt x="330" y="236"/>
                  </a:cubicBezTo>
                  <a:cubicBezTo>
                    <a:pt x="330" y="131"/>
                    <a:pt x="415" y="47"/>
                    <a:pt x="519" y="47"/>
                  </a:cubicBezTo>
                  <a:cubicBezTo>
                    <a:pt x="623" y="47"/>
                    <a:pt x="708" y="131"/>
                    <a:pt x="708" y="236"/>
                  </a:cubicBezTo>
                  <a:cubicBezTo>
                    <a:pt x="708" y="340"/>
                    <a:pt x="623" y="424"/>
                    <a:pt x="519" y="424"/>
                  </a:cubicBezTo>
                  <a:close/>
                  <a:moveTo>
                    <a:pt x="585" y="259"/>
                  </a:moveTo>
                  <a:cubicBezTo>
                    <a:pt x="550" y="234"/>
                    <a:pt x="520" y="204"/>
                    <a:pt x="495" y="170"/>
                  </a:cubicBezTo>
                  <a:cubicBezTo>
                    <a:pt x="504" y="144"/>
                    <a:pt x="521" y="127"/>
                    <a:pt x="546" y="117"/>
                  </a:cubicBezTo>
                  <a:cubicBezTo>
                    <a:pt x="581" y="143"/>
                    <a:pt x="611" y="173"/>
                    <a:pt x="636" y="207"/>
                  </a:cubicBezTo>
                  <a:cubicBezTo>
                    <a:pt x="626" y="233"/>
                    <a:pt x="610" y="250"/>
                    <a:pt x="585" y="259"/>
                  </a:cubicBezTo>
                  <a:close/>
                  <a:moveTo>
                    <a:pt x="655" y="194"/>
                  </a:moveTo>
                  <a:cubicBezTo>
                    <a:pt x="629" y="157"/>
                    <a:pt x="597" y="125"/>
                    <a:pt x="560" y="98"/>
                  </a:cubicBezTo>
                  <a:cubicBezTo>
                    <a:pt x="554" y="94"/>
                    <a:pt x="546" y="93"/>
                    <a:pt x="539" y="96"/>
                  </a:cubicBezTo>
                  <a:cubicBezTo>
                    <a:pt x="506" y="107"/>
                    <a:pt x="484" y="129"/>
                    <a:pt x="473" y="162"/>
                  </a:cubicBezTo>
                  <a:cubicBezTo>
                    <a:pt x="472" y="164"/>
                    <a:pt x="471" y="167"/>
                    <a:pt x="471" y="169"/>
                  </a:cubicBezTo>
                  <a:cubicBezTo>
                    <a:pt x="471" y="174"/>
                    <a:pt x="473" y="179"/>
                    <a:pt x="476" y="183"/>
                  </a:cubicBezTo>
                  <a:cubicBezTo>
                    <a:pt x="502" y="220"/>
                    <a:pt x="534" y="252"/>
                    <a:pt x="571" y="278"/>
                  </a:cubicBezTo>
                  <a:cubicBezTo>
                    <a:pt x="577" y="282"/>
                    <a:pt x="585" y="284"/>
                    <a:pt x="591" y="281"/>
                  </a:cubicBezTo>
                  <a:cubicBezTo>
                    <a:pt x="624" y="270"/>
                    <a:pt x="647" y="247"/>
                    <a:pt x="658" y="215"/>
                  </a:cubicBezTo>
                  <a:cubicBezTo>
                    <a:pt x="659" y="212"/>
                    <a:pt x="659" y="210"/>
                    <a:pt x="659" y="207"/>
                  </a:cubicBezTo>
                  <a:cubicBezTo>
                    <a:pt x="659" y="202"/>
                    <a:pt x="658" y="198"/>
                    <a:pt x="655" y="194"/>
                  </a:cubicBezTo>
                  <a:close/>
                  <a:moveTo>
                    <a:pt x="519" y="0"/>
                  </a:moveTo>
                  <a:cubicBezTo>
                    <a:pt x="389" y="0"/>
                    <a:pt x="283" y="105"/>
                    <a:pt x="283" y="236"/>
                  </a:cubicBezTo>
                  <a:cubicBezTo>
                    <a:pt x="283" y="266"/>
                    <a:pt x="289" y="295"/>
                    <a:pt x="300" y="321"/>
                  </a:cubicBezTo>
                  <a:lnTo>
                    <a:pt x="13" y="607"/>
                  </a:lnTo>
                  <a:cubicBezTo>
                    <a:pt x="5" y="615"/>
                    <a:pt x="0" y="623"/>
                    <a:pt x="0" y="636"/>
                  </a:cubicBezTo>
                  <a:lnTo>
                    <a:pt x="0" y="706"/>
                  </a:lnTo>
                  <a:cubicBezTo>
                    <a:pt x="0" y="732"/>
                    <a:pt x="22" y="754"/>
                    <a:pt x="47" y="754"/>
                  </a:cubicBezTo>
                  <a:lnTo>
                    <a:pt x="118" y="754"/>
                  </a:lnTo>
                  <a:cubicBezTo>
                    <a:pt x="131" y="754"/>
                    <a:pt x="138" y="749"/>
                    <a:pt x="147" y="741"/>
                  </a:cubicBezTo>
                  <a:lnTo>
                    <a:pt x="180" y="706"/>
                  </a:lnTo>
                  <a:lnTo>
                    <a:pt x="236" y="706"/>
                  </a:lnTo>
                  <a:cubicBezTo>
                    <a:pt x="262" y="706"/>
                    <a:pt x="283" y="685"/>
                    <a:pt x="283" y="659"/>
                  </a:cubicBezTo>
                  <a:lnTo>
                    <a:pt x="283" y="612"/>
                  </a:lnTo>
                  <a:lnTo>
                    <a:pt x="330" y="612"/>
                  </a:lnTo>
                  <a:cubicBezTo>
                    <a:pt x="356" y="612"/>
                    <a:pt x="377" y="591"/>
                    <a:pt x="377" y="565"/>
                  </a:cubicBezTo>
                  <a:lnTo>
                    <a:pt x="377" y="510"/>
                  </a:lnTo>
                  <a:lnTo>
                    <a:pt x="433" y="454"/>
                  </a:lnTo>
                  <a:cubicBezTo>
                    <a:pt x="460" y="465"/>
                    <a:pt x="488" y="471"/>
                    <a:pt x="519" y="471"/>
                  </a:cubicBezTo>
                  <a:cubicBezTo>
                    <a:pt x="649" y="471"/>
                    <a:pt x="755" y="366"/>
                    <a:pt x="755" y="236"/>
                  </a:cubicBezTo>
                  <a:cubicBezTo>
                    <a:pt x="755" y="105"/>
                    <a:pt x="649" y="0"/>
                    <a:pt x="5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60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5" name="Group 1"/>
          <p:cNvGrpSpPr/>
          <p:nvPr/>
        </p:nvGrpSpPr>
        <p:grpSpPr>
          <a:xfrm rot="-600000">
            <a:off x="2297187" y="1438570"/>
            <a:ext cx="1508125" cy="1713577"/>
            <a:chOff x="1098549" y="1568450"/>
            <a:chExt cx="1508125" cy="1506538"/>
          </a:xfrm>
          <a:solidFill>
            <a:srgbClr val="BD9C73"/>
          </a:solidFill>
        </p:grpSpPr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1098549" y="1568450"/>
              <a:ext cx="1508125" cy="1506538"/>
            </a:xfrm>
            <a:custGeom>
              <a:avLst/>
              <a:gdLst>
                <a:gd name="T0" fmla="*/ 478 w 2750"/>
                <a:gd name="T1" fmla="*/ 478 h 2750"/>
                <a:gd name="T2" fmla="*/ 2212 w 2750"/>
                <a:gd name="T3" fmla="*/ 478 h 2750"/>
                <a:gd name="T4" fmla="*/ 2610 w 2750"/>
                <a:gd name="T5" fmla="*/ 2610 h 2750"/>
                <a:gd name="T6" fmla="*/ 478 w 2750"/>
                <a:gd name="T7" fmla="*/ 2212 h 2750"/>
                <a:gd name="T8" fmla="*/ 478 w 2750"/>
                <a:gd name="T9" fmla="*/ 478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0" h="2750">
                  <a:moveTo>
                    <a:pt x="478" y="478"/>
                  </a:moveTo>
                  <a:cubicBezTo>
                    <a:pt x="957" y="0"/>
                    <a:pt x="1733" y="0"/>
                    <a:pt x="2212" y="478"/>
                  </a:cubicBezTo>
                  <a:cubicBezTo>
                    <a:pt x="2750" y="1016"/>
                    <a:pt x="2652" y="1905"/>
                    <a:pt x="2610" y="2610"/>
                  </a:cubicBezTo>
                  <a:cubicBezTo>
                    <a:pt x="1905" y="2652"/>
                    <a:pt x="1016" y="2750"/>
                    <a:pt x="478" y="2212"/>
                  </a:cubicBezTo>
                  <a:cubicBezTo>
                    <a:pt x="0" y="1733"/>
                    <a:pt x="0" y="957"/>
                    <a:pt x="478" y="4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60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22" name="Freeform 31"/>
            <p:cNvSpPr>
              <a:spLocks noEditPoints="1"/>
            </p:cNvSpPr>
            <p:nvPr/>
          </p:nvSpPr>
          <p:spPr bwMode="auto">
            <a:xfrm>
              <a:off x="1630362" y="2163763"/>
              <a:ext cx="452438" cy="323850"/>
            </a:xfrm>
            <a:custGeom>
              <a:avLst/>
              <a:gdLst>
                <a:gd name="T0" fmla="*/ 632 w 826"/>
                <a:gd name="T1" fmla="*/ 543 h 594"/>
                <a:gd name="T2" fmla="*/ 632 w 826"/>
                <a:gd name="T3" fmla="*/ 543 h 594"/>
                <a:gd name="T4" fmla="*/ 168 w 826"/>
                <a:gd name="T5" fmla="*/ 543 h 594"/>
                <a:gd name="T6" fmla="*/ 52 w 826"/>
                <a:gd name="T7" fmla="*/ 426 h 594"/>
                <a:gd name="T8" fmla="*/ 110 w 826"/>
                <a:gd name="T9" fmla="*/ 326 h 594"/>
                <a:gd name="T10" fmla="*/ 133 w 826"/>
                <a:gd name="T11" fmla="*/ 265 h 594"/>
                <a:gd name="T12" fmla="*/ 129 w 826"/>
                <a:gd name="T13" fmla="*/ 245 h 594"/>
                <a:gd name="T14" fmla="*/ 194 w 826"/>
                <a:gd name="T15" fmla="*/ 181 h 594"/>
                <a:gd name="T16" fmla="*/ 229 w 826"/>
                <a:gd name="T17" fmla="*/ 187 h 594"/>
                <a:gd name="T18" fmla="*/ 275 w 826"/>
                <a:gd name="T19" fmla="*/ 157 h 594"/>
                <a:gd name="T20" fmla="*/ 439 w 826"/>
                <a:gd name="T21" fmla="*/ 52 h 594"/>
                <a:gd name="T22" fmla="*/ 618 w 826"/>
                <a:gd name="T23" fmla="*/ 215 h 594"/>
                <a:gd name="T24" fmla="*/ 659 w 826"/>
                <a:gd name="T25" fmla="*/ 261 h 594"/>
                <a:gd name="T26" fmla="*/ 774 w 826"/>
                <a:gd name="T27" fmla="*/ 400 h 594"/>
                <a:gd name="T28" fmla="*/ 632 w 826"/>
                <a:gd name="T29" fmla="*/ 543 h 594"/>
                <a:gd name="T30" fmla="*/ 669 w 826"/>
                <a:gd name="T31" fmla="*/ 210 h 594"/>
                <a:gd name="T32" fmla="*/ 439 w 826"/>
                <a:gd name="T33" fmla="*/ 0 h 594"/>
                <a:gd name="T34" fmla="*/ 229 w 826"/>
                <a:gd name="T35" fmla="*/ 135 h 594"/>
                <a:gd name="T36" fmla="*/ 194 w 826"/>
                <a:gd name="T37" fmla="*/ 129 h 594"/>
                <a:gd name="T38" fmla="*/ 77 w 826"/>
                <a:gd name="T39" fmla="*/ 245 h 594"/>
                <a:gd name="T40" fmla="*/ 84 w 826"/>
                <a:gd name="T41" fmla="*/ 282 h 594"/>
                <a:gd name="T42" fmla="*/ 0 w 826"/>
                <a:gd name="T43" fmla="*/ 426 h 594"/>
                <a:gd name="T44" fmla="*/ 168 w 826"/>
                <a:gd name="T45" fmla="*/ 594 h 594"/>
                <a:gd name="T46" fmla="*/ 168 w 826"/>
                <a:gd name="T47" fmla="*/ 594 h 594"/>
                <a:gd name="T48" fmla="*/ 632 w 826"/>
                <a:gd name="T49" fmla="*/ 594 h 594"/>
                <a:gd name="T50" fmla="*/ 632 w 826"/>
                <a:gd name="T51" fmla="*/ 594 h 594"/>
                <a:gd name="T52" fmla="*/ 826 w 826"/>
                <a:gd name="T53" fmla="*/ 400 h 594"/>
                <a:gd name="T54" fmla="*/ 669 w 826"/>
                <a:gd name="T55" fmla="*/ 21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6" h="594">
                  <a:moveTo>
                    <a:pt x="632" y="543"/>
                  </a:moveTo>
                  <a:lnTo>
                    <a:pt x="632" y="543"/>
                  </a:lnTo>
                  <a:lnTo>
                    <a:pt x="168" y="543"/>
                  </a:lnTo>
                  <a:cubicBezTo>
                    <a:pt x="104" y="543"/>
                    <a:pt x="52" y="490"/>
                    <a:pt x="52" y="426"/>
                  </a:cubicBezTo>
                  <a:cubicBezTo>
                    <a:pt x="52" y="385"/>
                    <a:pt x="73" y="348"/>
                    <a:pt x="110" y="326"/>
                  </a:cubicBezTo>
                  <a:cubicBezTo>
                    <a:pt x="145" y="306"/>
                    <a:pt x="148" y="302"/>
                    <a:pt x="133" y="265"/>
                  </a:cubicBezTo>
                  <a:cubicBezTo>
                    <a:pt x="130" y="258"/>
                    <a:pt x="129" y="251"/>
                    <a:pt x="129" y="245"/>
                  </a:cubicBezTo>
                  <a:cubicBezTo>
                    <a:pt x="129" y="210"/>
                    <a:pt x="158" y="181"/>
                    <a:pt x="194" y="181"/>
                  </a:cubicBezTo>
                  <a:cubicBezTo>
                    <a:pt x="194" y="181"/>
                    <a:pt x="210" y="180"/>
                    <a:pt x="229" y="187"/>
                  </a:cubicBezTo>
                  <a:cubicBezTo>
                    <a:pt x="258" y="199"/>
                    <a:pt x="261" y="187"/>
                    <a:pt x="275" y="157"/>
                  </a:cubicBezTo>
                  <a:cubicBezTo>
                    <a:pt x="305" y="93"/>
                    <a:pt x="369" y="52"/>
                    <a:pt x="439" y="52"/>
                  </a:cubicBezTo>
                  <a:cubicBezTo>
                    <a:pt x="532" y="52"/>
                    <a:pt x="608" y="122"/>
                    <a:pt x="618" y="215"/>
                  </a:cubicBezTo>
                  <a:cubicBezTo>
                    <a:pt x="621" y="252"/>
                    <a:pt x="621" y="252"/>
                    <a:pt x="659" y="261"/>
                  </a:cubicBezTo>
                  <a:cubicBezTo>
                    <a:pt x="726" y="274"/>
                    <a:pt x="774" y="333"/>
                    <a:pt x="774" y="400"/>
                  </a:cubicBezTo>
                  <a:cubicBezTo>
                    <a:pt x="774" y="479"/>
                    <a:pt x="711" y="543"/>
                    <a:pt x="632" y="543"/>
                  </a:cubicBezTo>
                  <a:close/>
                  <a:moveTo>
                    <a:pt x="669" y="210"/>
                  </a:moveTo>
                  <a:cubicBezTo>
                    <a:pt x="657" y="92"/>
                    <a:pt x="559" y="0"/>
                    <a:pt x="439" y="0"/>
                  </a:cubicBezTo>
                  <a:cubicBezTo>
                    <a:pt x="345" y="0"/>
                    <a:pt x="265" y="55"/>
                    <a:pt x="229" y="135"/>
                  </a:cubicBezTo>
                  <a:cubicBezTo>
                    <a:pt x="218" y="132"/>
                    <a:pt x="206" y="129"/>
                    <a:pt x="194" y="129"/>
                  </a:cubicBezTo>
                  <a:cubicBezTo>
                    <a:pt x="129" y="129"/>
                    <a:pt x="77" y="181"/>
                    <a:pt x="77" y="245"/>
                  </a:cubicBezTo>
                  <a:cubicBezTo>
                    <a:pt x="77" y="258"/>
                    <a:pt x="80" y="270"/>
                    <a:pt x="84" y="282"/>
                  </a:cubicBezTo>
                  <a:cubicBezTo>
                    <a:pt x="34" y="311"/>
                    <a:pt x="0" y="364"/>
                    <a:pt x="0" y="426"/>
                  </a:cubicBezTo>
                  <a:cubicBezTo>
                    <a:pt x="0" y="519"/>
                    <a:pt x="75" y="594"/>
                    <a:pt x="168" y="594"/>
                  </a:cubicBezTo>
                  <a:lnTo>
                    <a:pt x="168" y="594"/>
                  </a:lnTo>
                  <a:lnTo>
                    <a:pt x="632" y="594"/>
                  </a:lnTo>
                  <a:lnTo>
                    <a:pt x="632" y="594"/>
                  </a:lnTo>
                  <a:cubicBezTo>
                    <a:pt x="739" y="594"/>
                    <a:pt x="826" y="507"/>
                    <a:pt x="826" y="400"/>
                  </a:cubicBezTo>
                  <a:cubicBezTo>
                    <a:pt x="826" y="306"/>
                    <a:pt x="758" y="228"/>
                    <a:pt x="669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600"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1434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434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434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434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4346" name="矩形 6"/>
          <p:cNvSpPr>
            <a:spLocks noChangeArrowheads="1"/>
          </p:cNvSpPr>
          <p:nvPr/>
        </p:nvSpPr>
        <p:spPr bwMode="auto">
          <a:xfrm>
            <a:off x="323528" y="260648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技术说明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50" name="矩形 15"/>
          <p:cNvSpPr>
            <a:spLocks noChangeArrowheads="1"/>
          </p:cNvSpPr>
          <p:nvPr/>
        </p:nvSpPr>
        <p:spPr bwMode="auto">
          <a:xfrm>
            <a:off x="2585219" y="2086642"/>
            <a:ext cx="8402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HTML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Group 1"/>
          <p:cNvGrpSpPr/>
          <p:nvPr/>
        </p:nvGrpSpPr>
        <p:grpSpPr>
          <a:xfrm rot="6120000">
            <a:off x="5676879" y="1255685"/>
            <a:ext cx="1508125" cy="1713577"/>
            <a:chOff x="1098549" y="1568450"/>
            <a:chExt cx="1508125" cy="1506538"/>
          </a:xfrm>
          <a:solidFill>
            <a:srgbClr val="BD9C73"/>
          </a:solidFill>
        </p:grpSpPr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1098549" y="1568450"/>
              <a:ext cx="1508125" cy="1506538"/>
            </a:xfrm>
            <a:custGeom>
              <a:avLst/>
              <a:gdLst>
                <a:gd name="T0" fmla="*/ 478 w 2750"/>
                <a:gd name="T1" fmla="*/ 478 h 2750"/>
                <a:gd name="T2" fmla="*/ 2212 w 2750"/>
                <a:gd name="T3" fmla="*/ 478 h 2750"/>
                <a:gd name="T4" fmla="*/ 2610 w 2750"/>
                <a:gd name="T5" fmla="*/ 2610 h 2750"/>
                <a:gd name="T6" fmla="*/ 478 w 2750"/>
                <a:gd name="T7" fmla="*/ 2212 h 2750"/>
                <a:gd name="T8" fmla="*/ 478 w 2750"/>
                <a:gd name="T9" fmla="*/ 478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0" h="2750">
                  <a:moveTo>
                    <a:pt x="478" y="478"/>
                  </a:moveTo>
                  <a:cubicBezTo>
                    <a:pt x="957" y="0"/>
                    <a:pt x="1733" y="0"/>
                    <a:pt x="2212" y="478"/>
                  </a:cubicBezTo>
                  <a:cubicBezTo>
                    <a:pt x="2750" y="1016"/>
                    <a:pt x="2652" y="1905"/>
                    <a:pt x="2610" y="2610"/>
                  </a:cubicBezTo>
                  <a:cubicBezTo>
                    <a:pt x="1905" y="2652"/>
                    <a:pt x="1016" y="2750"/>
                    <a:pt x="478" y="2212"/>
                  </a:cubicBezTo>
                  <a:cubicBezTo>
                    <a:pt x="0" y="1733"/>
                    <a:pt x="0" y="957"/>
                    <a:pt x="478" y="4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60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1630362" y="2163763"/>
              <a:ext cx="452438" cy="323850"/>
            </a:xfrm>
            <a:custGeom>
              <a:avLst/>
              <a:gdLst>
                <a:gd name="T0" fmla="*/ 632 w 826"/>
                <a:gd name="T1" fmla="*/ 543 h 594"/>
                <a:gd name="T2" fmla="*/ 632 w 826"/>
                <a:gd name="T3" fmla="*/ 543 h 594"/>
                <a:gd name="T4" fmla="*/ 168 w 826"/>
                <a:gd name="T5" fmla="*/ 543 h 594"/>
                <a:gd name="T6" fmla="*/ 52 w 826"/>
                <a:gd name="T7" fmla="*/ 426 h 594"/>
                <a:gd name="T8" fmla="*/ 110 w 826"/>
                <a:gd name="T9" fmla="*/ 326 h 594"/>
                <a:gd name="T10" fmla="*/ 133 w 826"/>
                <a:gd name="T11" fmla="*/ 265 h 594"/>
                <a:gd name="T12" fmla="*/ 129 w 826"/>
                <a:gd name="T13" fmla="*/ 245 h 594"/>
                <a:gd name="T14" fmla="*/ 194 w 826"/>
                <a:gd name="T15" fmla="*/ 181 h 594"/>
                <a:gd name="T16" fmla="*/ 229 w 826"/>
                <a:gd name="T17" fmla="*/ 187 h 594"/>
                <a:gd name="T18" fmla="*/ 275 w 826"/>
                <a:gd name="T19" fmla="*/ 157 h 594"/>
                <a:gd name="T20" fmla="*/ 439 w 826"/>
                <a:gd name="T21" fmla="*/ 52 h 594"/>
                <a:gd name="T22" fmla="*/ 618 w 826"/>
                <a:gd name="T23" fmla="*/ 215 h 594"/>
                <a:gd name="T24" fmla="*/ 659 w 826"/>
                <a:gd name="T25" fmla="*/ 261 h 594"/>
                <a:gd name="T26" fmla="*/ 774 w 826"/>
                <a:gd name="T27" fmla="*/ 400 h 594"/>
                <a:gd name="T28" fmla="*/ 632 w 826"/>
                <a:gd name="T29" fmla="*/ 543 h 594"/>
                <a:gd name="T30" fmla="*/ 669 w 826"/>
                <a:gd name="T31" fmla="*/ 210 h 594"/>
                <a:gd name="T32" fmla="*/ 439 w 826"/>
                <a:gd name="T33" fmla="*/ 0 h 594"/>
                <a:gd name="T34" fmla="*/ 229 w 826"/>
                <a:gd name="T35" fmla="*/ 135 h 594"/>
                <a:gd name="T36" fmla="*/ 194 w 826"/>
                <a:gd name="T37" fmla="*/ 129 h 594"/>
                <a:gd name="T38" fmla="*/ 77 w 826"/>
                <a:gd name="T39" fmla="*/ 245 h 594"/>
                <a:gd name="T40" fmla="*/ 84 w 826"/>
                <a:gd name="T41" fmla="*/ 282 h 594"/>
                <a:gd name="T42" fmla="*/ 0 w 826"/>
                <a:gd name="T43" fmla="*/ 426 h 594"/>
                <a:gd name="T44" fmla="*/ 168 w 826"/>
                <a:gd name="T45" fmla="*/ 594 h 594"/>
                <a:gd name="T46" fmla="*/ 168 w 826"/>
                <a:gd name="T47" fmla="*/ 594 h 594"/>
                <a:gd name="T48" fmla="*/ 632 w 826"/>
                <a:gd name="T49" fmla="*/ 594 h 594"/>
                <a:gd name="T50" fmla="*/ 632 w 826"/>
                <a:gd name="T51" fmla="*/ 594 h 594"/>
                <a:gd name="T52" fmla="*/ 826 w 826"/>
                <a:gd name="T53" fmla="*/ 400 h 594"/>
                <a:gd name="T54" fmla="*/ 669 w 826"/>
                <a:gd name="T55" fmla="*/ 21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6" h="594">
                  <a:moveTo>
                    <a:pt x="632" y="543"/>
                  </a:moveTo>
                  <a:lnTo>
                    <a:pt x="632" y="543"/>
                  </a:lnTo>
                  <a:lnTo>
                    <a:pt x="168" y="543"/>
                  </a:lnTo>
                  <a:cubicBezTo>
                    <a:pt x="104" y="543"/>
                    <a:pt x="52" y="490"/>
                    <a:pt x="52" y="426"/>
                  </a:cubicBezTo>
                  <a:cubicBezTo>
                    <a:pt x="52" y="385"/>
                    <a:pt x="73" y="348"/>
                    <a:pt x="110" y="326"/>
                  </a:cubicBezTo>
                  <a:cubicBezTo>
                    <a:pt x="145" y="306"/>
                    <a:pt x="148" y="302"/>
                    <a:pt x="133" y="265"/>
                  </a:cubicBezTo>
                  <a:cubicBezTo>
                    <a:pt x="130" y="258"/>
                    <a:pt x="129" y="251"/>
                    <a:pt x="129" y="245"/>
                  </a:cubicBezTo>
                  <a:cubicBezTo>
                    <a:pt x="129" y="210"/>
                    <a:pt x="158" y="181"/>
                    <a:pt x="194" y="181"/>
                  </a:cubicBezTo>
                  <a:cubicBezTo>
                    <a:pt x="194" y="181"/>
                    <a:pt x="210" y="180"/>
                    <a:pt x="229" y="187"/>
                  </a:cubicBezTo>
                  <a:cubicBezTo>
                    <a:pt x="258" y="199"/>
                    <a:pt x="261" y="187"/>
                    <a:pt x="275" y="157"/>
                  </a:cubicBezTo>
                  <a:cubicBezTo>
                    <a:pt x="305" y="93"/>
                    <a:pt x="369" y="52"/>
                    <a:pt x="439" y="52"/>
                  </a:cubicBezTo>
                  <a:cubicBezTo>
                    <a:pt x="532" y="52"/>
                    <a:pt x="608" y="122"/>
                    <a:pt x="618" y="215"/>
                  </a:cubicBezTo>
                  <a:cubicBezTo>
                    <a:pt x="621" y="252"/>
                    <a:pt x="621" y="252"/>
                    <a:pt x="659" y="261"/>
                  </a:cubicBezTo>
                  <a:cubicBezTo>
                    <a:pt x="726" y="274"/>
                    <a:pt x="774" y="333"/>
                    <a:pt x="774" y="400"/>
                  </a:cubicBezTo>
                  <a:cubicBezTo>
                    <a:pt x="774" y="479"/>
                    <a:pt x="711" y="543"/>
                    <a:pt x="632" y="543"/>
                  </a:cubicBezTo>
                  <a:close/>
                  <a:moveTo>
                    <a:pt x="669" y="210"/>
                  </a:moveTo>
                  <a:cubicBezTo>
                    <a:pt x="657" y="92"/>
                    <a:pt x="559" y="0"/>
                    <a:pt x="439" y="0"/>
                  </a:cubicBezTo>
                  <a:cubicBezTo>
                    <a:pt x="345" y="0"/>
                    <a:pt x="265" y="55"/>
                    <a:pt x="229" y="135"/>
                  </a:cubicBezTo>
                  <a:cubicBezTo>
                    <a:pt x="218" y="132"/>
                    <a:pt x="206" y="129"/>
                    <a:pt x="194" y="129"/>
                  </a:cubicBezTo>
                  <a:cubicBezTo>
                    <a:pt x="129" y="129"/>
                    <a:pt x="77" y="181"/>
                    <a:pt x="77" y="245"/>
                  </a:cubicBezTo>
                  <a:cubicBezTo>
                    <a:pt x="77" y="258"/>
                    <a:pt x="80" y="270"/>
                    <a:pt x="84" y="282"/>
                  </a:cubicBezTo>
                  <a:cubicBezTo>
                    <a:pt x="34" y="311"/>
                    <a:pt x="0" y="364"/>
                    <a:pt x="0" y="426"/>
                  </a:cubicBezTo>
                  <a:cubicBezTo>
                    <a:pt x="0" y="519"/>
                    <a:pt x="75" y="594"/>
                    <a:pt x="168" y="594"/>
                  </a:cubicBezTo>
                  <a:lnTo>
                    <a:pt x="168" y="594"/>
                  </a:lnTo>
                  <a:lnTo>
                    <a:pt x="632" y="594"/>
                  </a:lnTo>
                  <a:lnTo>
                    <a:pt x="632" y="594"/>
                  </a:lnTo>
                  <a:cubicBezTo>
                    <a:pt x="739" y="594"/>
                    <a:pt x="826" y="507"/>
                    <a:pt x="826" y="400"/>
                  </a:cubicBezTo>
                  <a:cubicBezTo>
                    <a:pt x="826" y="306"/>
                    <a:pt x="758" y="228"/>
                    <a:pt x="669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600"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26" name="Freeform 30"/>
          <p:cNvSpPr>
            <a:spLocks noEditPoints="1"/>
          </p:cNvSpPr>
          <p:nvPr/>
        </p:nvSpPr>
        <p:spPr bwMode="auto">
          <a:xfrm>
            <a:off x="4669736" y="1637427"/>
            <a:ext cx="414338" cy="469473"/>
          </a:xfrm>
          <a:custGeom>
            <a:avLst/>
            <a:gdLst>
              <a:gd name="T0" fmla="*/ 519 w 755"/>
              <a:gd name="T1" fmla="*/ 424 h 754"/>
              <a:gd name="T2" fmla="*/ 424 w 755"/>
              <a:gd name="T3" fmla="*/ 397 h 754"/>
              <a:gd name="T4" fmla="*/ 415 w 755"/>
              <a:gd name="T5" fmla="*/ 406 h 754"/>
              <a:gd name="T6" fmla="*/ 389 w 755"/>
              <a:gd name="T7" fmla="*/ 432 h 754"/>
              <a:gd name="T8" fmla="*/ 344 w 755"/>
              <a:gd name="T9" fmla="*/ 477 h 754"/>
              <a:gd name="T10" fmla="*/ 330 w 755"/>
              <a:gd name="T11" fmla="*/ 510 h 754"/>
              <a:gd name="T12" fmla="*/ 330 w 755"/>
              <a:gd name="T13" fmla="*/ 565 h 754"/>
              <a:gd name="T14" fmla="*/ 283 w 755"/>
              <a:gd name="T15" fmla="*/ 565 h 754"/>
              <a:gd name="T16" fmla="*/ 236 w 755"/>
              <a:gd name="T17" fmla="*/ 612 h 754"/>
              <a:gd name="T18" fmla="*/ 236 w 755"/>
              <a:gd name="T19" fmla="*/ 659 h 754"/>
              <a:gd name="T20" fmla="*/ 180 w 755"/>
              <a:gd name="T21" fmla="*/ 659 h 754"/>
              <a:gd name="T22" fmla="*/ 147 w 755"/>
              <a:gd name="T23" fmla="*/ 673 h 754"/>
              <a:gd name="T24" fmla="*/ 114 w 755"/>
              <a:gd name="T25" fmla="*/ 707 h 754"/>
              <a:gd name="T26" fmla="*/ 47 w 755"/>
              <a:gd name="T27" fmla="*/ 706 h 754"/>
              <a:gd name="T28" fmla="*/ 47 w 755"/>
              <a:gd name="T29" fmla="*/ 640 h 754"/>
              <a:gd name="T30" fmla="*/ 322 w 755"/>
              <a:gd name="T31" fmla="*/ 366 h 754"/>
              <a:gd name="T32" fmla="*/ 322 w 755"/>
              <a:gd name="T33" fmla="*/ 366 h 754"/>
              <a:gd name="T34" fmla="*/ 357 w 755"/>
              <a:gd name="T35" fmla="*/ 331 h 754"/>
              <a:gd name="T36" fmla="*/ 330 w 755"/>
              <a:gd name="T37" fmla="*/ 236 h 754"/>
              <a:gd name="T38" fmla="*/ 519 w 755"/>
              <a:gd name="T39" fmla="*/ 47 h 754"/>
              <a:gd name="T40" fmla="*/ 708 w 755"/>
              <a:gd name="T41" fmla="*/ 236 h 754"/>
              <a:gd name="T42" fmla="*/ 519 w 755"/>
              <a:gd name="T43" fmla="*/ 424 h 754"/>
              <a:gd name="T44" fmla="*/ 585 w 755"/>
              <a:gd name="T45" fmla="*/ 259 h 754"/>
              <a:gd name="T46" fmla="*/ 495 w 755"/>
              <a:gd name="T47" fmla="*/ 170 h 754"/>
              <a:gd name="T48" fmla="*/ 546 w 755"/>
              <a:gd name="T49" fmla="*/ 117 h 754"/>
              <a:gd name="T50" fmla="*/ 636 w 755"/>
              <a:gd name="T51" fmla="*/ 207 h 754"/>
              <a:gd name="T52" fmla="*/ 585 w 755"/>
              <a:gd name="T53" fmla="*/ 259 h 754"/>
              <a:gd name="T54" fmla="*/ 655 w 755"/>
              <a:gd name="T55" fmla="*/ 194 h 754"/>
              <a:gd name="T56" fmla="*/ 560 w 755"/>
              <a:gd name="T57" fmla="*/ 98 h 754"/>
              <a:gd name="T58" fmla="*/ 539 w 755"/>
              <a:gd name="T59" fmla="*/ 96 h 754"/>
              <a:gd name="T60" fmla="*/ 473 w 755"/>
              <a:gd name="T61" fmla="*/ 162 h 754"/>
              <a:gd name="T62" fmla="*/ 471 w 755"/>
              <a:gd name="T63" fmla="*/ 169 h 754"/>
              <a:gd name="T64" fmla="*/ 476 w 755"/>
              <a:gd name="T65" fmla="*/ 183 h 754"/>
              <a:gd name="T66" fmla="*/ 571 w 755"/>
              <a:gd name="T67" fmla="*/ 278 h 754"/>
              <a:gd name="T68" fmla="*/ 591 w 755"/>
              <a:gd name="T69" fmla="*/ 281 h 754"/>
              <a:gd name="T70" fmla="*/ 658 w 755"/>
              <a:gd name="T71" fmla="*/ 215 h 754"/>
              <a:gd name="T72" fmla="*/ 659 w 755"/>
              <a:gd name="T73" fmla="*/ 207 h 754"/>
              <a:gd name="T74" fmla="*/ 655 w 755"/>
              <a:gd name="T75" fmla="*/ 194 h 754"/>
              <a:gd name="T76" fmla="*/ 519 w 755"/>
              <a:gd name="T77" fmla="*/ 0 h 754"/>
              <a:gd name="T78" fmla="*/ 283 w 755"/>
              <a:gd name="T79" fmla="*/ 236 h 754"/>
              <a:gd name="T80" fmla="*/ 300 w 755"/>
              <a:gd name="T81" fmla="*/ 321 h 754"/>
              <a:gd name="T82" fmla="*/ 13 w 755"/>
              <a:gd name="T83" fmla="*/ 607 h 754"/>
              <a:gd name="T84" fmla="*/ 0 w 755"/>
              <a:gd name="T85" fmla="*/ 636 h 754"/>
              <a:gd name="T86" fmla="*/ 0 w 755"/>
              <a:gd name="T87" fmla="*/ 706 h 754"/>
              <a:gd name="T88" fmla="*/ 47 w 755"/>
              <a:gd name="T89" fmla="*/ 754 h 754"/>
              <a:gd name="T90" fmla="*/ 118 w 755"/>
              <a:gd name="T91" fmla="*/ 754 h 754"/>
              <a:gd name="T92" fmla="*/ 147 w 755"/>
              <a:gd name="T93" fmla="*/ 741 h 754"/>
              <a:gd name="T94" fmla="*/ 180 w 755"/>
              <a:gd name="T95" fmla="*/ 706 h 754"/>
              <a:gd name="T96" fmla="*/ 236 w 755"/>
              <a:gd name="T97" fmla="*/ 706 h 754"/>
              <a:gd name="T98" fmla="*/ 283 w 755"/>
              <a:gd name="T99" fmla="*/ 659 h 754"/>
              <a:gd name="T100" fmla="*/ 283 w 755"/>
              <a:gd name="T101" fmla="*/ 612 h 754"/>
              <a:gd name="T102" fmla="*/ 330 w 755"/>
              <a:gd name="T103" fmla="*/ 612 h 754"/>
              <a:gd name="T104" fmla="*/ 377 w 755"/>
              <a:gd name="T105" fmla="*/ 565 h 754"/>
              <a:gd name="T106" fmla="*/ 377 w 755"/>
              <a:gd name="T107" fmla="*/ 510 h 754"/>
              <a:gd name="T108" fmla="*/ 433 w 755"/>
              <a:gd name="T109" fmla="*/ 454 h 754"/>
              <a:gd name="T110" fmla="*/ 519 w 755"/>
              <a:gd name="T111" fmla="*/ 471 h 754"/>
              <a:gd name="T112" fmla="*/ 755 w 755"/>
              <a:gd name="T113" fmla="*/ 236 h 754"/>
              <a:gd name="T114" fmla="*/ 519 w 755"/>
              <a:gd name="T115" fmla="*/ 0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55" h="754">
                <a:moveTo>
                  <a:pt x="519" y="424"/>
                </a:moveTo>
                <a:cubicBezTo>
                  <a:pt x="484" y="424"/>
                  <a:pt x="452" y="414"/>
                  <a:pt x="424" y="397"/>
                </a:cubicBezTo>
                <a:lnTo>
                  <a:pt x="415" y="406"/>
                </a:lnTo>
                <a:lnTo>
                  <a:pt x="389" y="432"/>
                </a:lnTo>
                <a:lnTo>
                  <a:pt x="344" y="477"/>
                </a:lnTo>
                <a:cubicBezTo>
                  <a:pt x="335" y="486"/>
                  <a:pt x="330" y="498"/>
                  <a:pt x="330" y="510"/>
                </a:cubicBezTo>
                <a:lnTo>
                  <a:pt x="330" y="565"/>
                </a:lnTo>
                <a:lnTo>
                  <a:pt x="283" y="565"/>
                </a:lnTo>
                <a:cubicBezTo>
                  <a:pt x="257" y="565"/>
                  <a:pt x="236" y="587"/>
                  <a:pt x="236" y="612"/>
                </a:cubicBezTo>
                <a:lnTo>
                  <a:pt x="236" y="659"/>
                </a:lnTo>
                <a:lnTo>
                  <a:pt x="180" y="659"/>
                </a:lnTo>
                <a:cubicBezTo>
                  <a:pt x="168" y="659"/>
                  <a:pt x="156" y="664"/>
                  <a:pt x="147" y="673"/>
                </a:cubicBezTo>
                <a:lnTo>
                  <a:pt x="114" y="707"/>
                </a:lnTo>
                <a:lnTo>
                  <a:pt x="47" y="706"/>
                </a:lnTo>
                <a:lnTo>
                  <a:pt x="47" y="640"/>
                </a:lnTo>
                <a:lnTo>
                  <a:pt x="322" y="366"/>
                </a:lnTo>
                <a:cubicBezTo>
                  <a:pt x="322" y="366"/>
                  <a:pt x="322" y="366"/>
                  <a:pt x="322" y="366"/>
                </a:cubicBezTo>
                <a:lnTo>
                  <a:pt x="357" y="331"/>
                </a:lnTo>
                <a:cubicBezTo>
                  <a:pt x="340" y="303"/>
                  <a:pt x="330" y="270"/>
                  <a:pt x="330" y="236"/>
                </a:cubicBezTo>
                <a:cubicBezTo>
                  <a:pt x="330" y="131"/>
                  <a:pt x="415" y="47"/>
                  <a:pt x="519" y="47"/>
                </a:cubicBezTo>
                <a:cubicBezTo>
                  <a:pt x="623" y="47"/>
                  <a:pt x="708" y="131"/>
                  <a:pt x="708" y="236"/>
                </a:cubicBezTo>
                <a:cubicBezTo>
                  <a:pt x="708" y="340"/>
                  <a:pt x="623" y="424"/>
                  <a:pt x="519" y="424"/>
                </a:cubicBezTo>
                <a:close/>
                <a:moveTo>
                  <a:pt x="585" y="259"/>
                </a:moveTo>
                <a:cubicBezTo>
                  <a:pt x="550" y="234"/>
                  <a:pt x="520" y="204"/>
                  <a:pt x="495" y="170"/>
                </a:cubicBezTo>
                <a:cubicBezTo>
                  <a:pt x="504" y="144"/>
                  <a:pt x="521" y="127"/>
                  <a:pt x="546" y="117"/>
                </a:cubicBezTo>
                <a:cubicBezTo>
                  <a:pt x="581" y="143"/>
                  <a:pt x="611" y="173"/>
                  <a:pt x="636" y="207"/>
                </a:cubicBezTo>
                <a:cubicBezTo>
                  <a:pt x="626" y="233"/>
                  <a:pt x="610" y="250"/>
                  <a:pt x="585" y="259"/>
                </a:cubicBezTo>
                <a:close/>
                <a:moveTo>
                  <a:pt x="655" y="194"/>
                </a:moveTo>
                <a:cubicBezTo>
                  <a:pt x="629" y="157"/>
                  <a:pt x="597" y="125"/>
                  <a:pt x="560" y="98"/>
                </a:cubicBezTo>
                <a:cubicBezTo>
                  <a:pt x="554" y="94"/>
                  <a:pt x="546" y="93"/>
                  <a:pt x="539" y="96"/>
                </a:cubicBezTo>
                <a:cubicBezTo>
                  <a:pt x="506" y="107"/>
                  <a:pt x="484" y="129"/>
                  <a:pt x="473" y="162"/>
                </a:cubicBezTo>
                <a:cubicBezTo>
                  <a:pt x="472" y="164"/>
                  <a:pt x="471" y="167"/>
                  <a:pt x="471" y="169"/>
                </a:cubicBezTo>
                <a:cubicBezTo>
                  <a:pt x="471" y="174"/>
                  <a:pt x="473" y="179"/>
                  <a:pt x="476" y="183"/>
                </a:cubicBezTo>
                <a:cubicBezTo>
                  <a:pt x="502" y="220"/>
                  <a:pt x="534" y="252"/>
                  <a:pt x="571" y="278"/>
                </a:cubicBezTo>
                <a:cubicBezTo>
                  <a:pt x="577" y="282"/>
                  <a:pt x="585" y="284"/>
                  <a:pt x="591" y="281"/>
                </a:cubicBezTo>
                <a:cubicBezTo>
                  <a:pt x="624" y="270"/>
                  <a:pt x="647" y="247"/>
                  <a:pt x="658" y="215"/>
                </a:cubicBezTo>
                <a:cubicBezTo>
                  <a:pt x="659" y="212"/>
                  <a:pt x="659" y="210"/>
                  <a:pt x="659" y="207"/>
                </a:cubicBezTo>
                <a:cubicBezTo>
                  <a:pt x="659" y="202"/>
                  <a:pt x="658" y="198"/>
                  <a:pt x="655" y="194"/>
                </a:cubicBezTo>
                <a:close/>
                <a:moveTo>
                  <a:pt x="519" y="0"/>
                </a:moveTo>
                <a:cubicBezTo>
                  <a:pt x="389" y="0"/>
                  <a:pt x="283" y="105"/>
                  <a:pt x="283" y="236"/>
                </a:cubicBezTo>
                <a:cubicBezTo>
                  <a:pt x="283" y="266"/>
                  <a:pt x="289" y="295"/>
                  <a:pt x="300" y="321"/>
                </a:cubicBezTo>
                <a:lnTo>
                  <a:pt x="13" y="607"/>
                </a:lnTo>
                <a:cubicBezTo>
                  <a:pt x="5" y="615"/>
                  <a:pt x="0" y="623"/>
                  <a:pt x="0" y="636"/>
                </a:cubicBezTo>
                <a:lnTo>
                  <a:pt x="0" y="706"/>
                </a:lnTo>
                <a:cubicBezTo>
                  <a:pt x="0" y="732"/>
                  <a:pt x="22" y="754"/>
                  <a:pt x="47" y="754"/>
                </a:cubicBezTo>
                <a:lnTo>
                  <a:pt x="118" y="754"/>
                </a:lnTo>
                <a:cubicBezTo>
                  <a:pt x="131" y="754"/>
                  <a:pt x="138" y="749"/>
                  <a:pt x="147" y="741"/>
                </a:cubicBezTo>
                <a:lnTo>
                  <a:pt x="180" y="706"/>
                </a:lnTo>
                <a:lnTo>
                  <a:pt x="236" y="706"/>
                </a:lnTo>
                <a:cubicBezTo>
                  <a:pt x="262" y="706"/>
                  <a:pt x="283" y="685"/>
                  <a:pt x="283" y="659"/>
                </a:cubicBezTo>
                <a:lnTo>
                  <a:pt x="283" y="612"/>
                </a:lnTo>
                <a:lnTo>
                  <a:pt x="330" y="612"/>
                </a:lnTo>
                <a:cubicBezTo>
                  <a:pt x="356" y="612"/>
                  <a:pt x="377" y="591"/>
                  <a:pt x="377" y="565"/>
                </a:cubicBezTo>
                <a:lnTo>
                  <a:pt x="377" y="510"/>
                </a:lnTo>
                <a:lnTo>
                  <a:pt x="433" y="454"/>
                </a:lnTo>
                <a:cubicBezTo>
                  <a:pt x="460" y="465"/>
                  <a:pt x="488" y="471"/>
                  <a:pt x="519" y="471"/>
                </a:cubicBezTo>
                <a:cubicBezTo>
                  <a:pt x="649" y="471"/>
                  <a:pt x="755" y="366"/>
                  <a:pt x="755" y="236"/>
                </a:cubicBezTo>
                <a:cubicBezTo>
                  <a:pt x="755" y="105"/>
                  <a:pt x="649" y="0"/>
                  <a:pt x="519" y="0"/>
                </a:cubicBezTo>
                <a:close/>
              </a:path>
            </a:pathLst>
          </a:custGeom>
          <a:solidFill>
            <a:srgbClr val="97A9B3"/>
          </a:solidFill>
          <a:ln>
            <a:noFill/>
          </a:ln>
        </p:spPr>
        <p:txBody>
          <a:bodyPr lIns="121920" tIns="60960" rIns="121920" bIns="60960"/>
          <a:lstStyle/>
          <a:p>
            <a:pPr>
              <a:defRPr/>
            </a:pPr>
            <a:endParaRPr lang="en-US" sz="1600"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28" name="Group 2"/>
          <p:cNvGrpSpPr/>
          <p:nvPr/>
        </p:nvGrpSpPr>
        <p:grpSpPr>
          <a:xfrm rot="4680000">
            <a:off x="5965539" y="2983100"/>
            <a:ext cx="1506538" cy="1713577"/>
            <a:chOff x="2544762" y="1568450"/>
            <a:chExt cx="1506538" cy="1506538"/>
          </a:xfrm>
          <a:solidFill>
            <a:srgbClr val="97A9B3"/>
          </a:solidFill>
        </p:grpSpPr>
        <p:sp>
          <p:nvSpPr>
            <p:cNvPr id="29" name="Freeform 18"/>
            <p:cNvSpPr>
              <a:spLocks/>
            </p:cNvSpPr>
            <p:nvPr/>
          </p:nvSpPr>
          <p:spPr bwMode="auto">
            <a:xfrm>
              <a:off x="2544762" y="1568450"/>
              <a:ext cx="1506538" cy="1506538"/>
            </a:xfrm>
            <a:custGeom>
              <a:avLst/>
              <a:gdLst>
                <a:gd name="T0" fmla="*/ 2271 w 2750"/>
                <a:gd name="T1" fmla="*/ 478 h 2750"/>
                <a:gd name="T2" fmla="*/ 538 w 2750"/>
                <a:gd name="T3" fmla="*/ 478 h 2750"/>
                <a:gd name="T4" fmla="*/ 139 w 2750"/>
                <a:gd name="T5" fmla="*/ 2610 h 2750"/>
                <a:gd name="T6" fmla="*/ 2271 w 2750"/>
                <a:gd name="T7" fmla="*/ 2212 h 2750"/>
                <a:gd name="T8" fmla="*/ 2271 w 2750"/>
                <a:gd name="T9" fmla="*/ 478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0" h="2750">
                  <a:moveTo>
                    <a:pt x="2271" y="478"/>
                  </a:moveTo>
                  <a:cubicBezTo>
                    <a:pt x="1792" y="0"/>
                    <a:pt x="1016" y="0"/>
                    <a:pt x="538" y="478"/>
                  </a:cubicBezTo>
                  <a:cubicBezTo>
                    <a:pt x="0" y="1016"/>
                    <a:pt x="98" y="1905"/>
                    <a:pt x="139" y="2610"/>
                  </a:cubicBezTo>
                  <a:cubicBezTo>
                    <a:pt x="844" y="2652"/>
                    <a:pt x="1733" y="2750"/>
                    <a:pt x="2271" y="2212"/>
                  </a:cubicBezTo>
                  <a:cubicBezTo>
                    <a:pt x="2750" y="1733"/>
                    <a:pt x="2750" y="957"/>
                    <a:pt x="2271" y="4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60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0" name="Freeform 30"/>
            <p:cNvSpPr>
              <a:spLocks noEditPoints="1"/>
            </p:cNvSpPr>
            <p:nvPr/>
          </p:nvSpPr>
          <p:spPr bwMode="auto">
            <a:xfrm>
              <a:off x="3086099" y="2119313"/>
              <a:ext cx="414338" cy="412750"/>
            </a:xfrm>
            <a:custGeom>
              <a:avLst/>
              <a:gdLst>
                <a:gd name="T0" fmla="*/ 519 w 755"/>
                <a:gd name="T1" fmla="*/ 424 h 754"/>
                <a:gd name="T2" fmla="*/ 424 w 755"/>
                <a:gd name="T3" fmla="*/ 397 h 754"/>
                <a:gd name="T4" fmla="*/ 415 w 755"/>
                <a:gd name="T5" fmla="*/ 406 h 754"/>
                <a:gd name="T6" fmla="*/ 389 w 755"/>
                <a:gd name="T7" fmla="*/ 432 h 754"/>
                <a:gd name="T8" fmla="*/ 344 w 755"/>
                <a:gd name="T9" fmla="*/ 477 h 754"/>
                <a:gd name="T10" fmla="*/ 330 w 755"/>
                <a:gd name="T11" fmla="*/ 510 h 754"/>
                <a:gd name="T12" fmla="*/ 330 w 755"/>
                <a:gd name="T13" fmla="*/ 565 h 754"/>
                <a:gd name="T14" fmla="*/ 283 w 755"/>
                <a:gd name="T15" fmla="*/ 565 h 754"/>
                <a:gd name="T16" fmla="*/ 236 w 755"/>
                <a:gd name="T17" fmla="*/ 612 h 754"/>
                <a:gd name="T18" fmla="*/ 236 w 755"/>
                <a:gd name="T19" fmla="*/ 659 h 754"/>
                <a:gd name="T20" fmla="*/ 180 w 755"/>
                <a:gd name="T21" fmla="*/ 659 h 754"/>
                <a:gd name="T22" fmla="*/ 147 w 755"/>
                <a:gd name="T23" fmla="*/ 673 h 754"/>
                <a:gd name="T24" fmla="*/ 114 w 755"/>
                <a:gd name="T25" fmla="*/ 707 h 754"/>
                <a:gd name="T26" fmla="*/ 47 w 755"/>
                <a:gd name="T27" fmla="*/ 706 h 754"/>
                <a:gd name="T28" fmla="*/ 47 w 755"/>
                <a:gd name="T29" fmla="*/ 640 h 754"/>
                <a:gd name="T30" fmla="*/ 322 w 755"/>
                <a:gd name="T31" fmla="*/ 366 h 754"/>
                <a:gd name="T32" fmla="*/ 322 w 755"/>
                <a:gd name="T33" fmla="*/ 366 h 754"/>
                <a:gd name="T34" fmla="*/ 357 w 755"/>
                <a:gd name="T35" fmla="*/ 331 h 754"/>
                <a:gd name="T36" fmla="*/ 330 w 755"/>
                <a:gd name="T37" fmla="*/ 236 h 754"/>
                <a:gd name="T38" fmla="*/ 519 w 755"/>
                <a:gd name="T39" fmla="*/ 47 h 754"/>
                <a:gd name="T40" fmla="*/ 708 w 755"/>
                <a:gd name="T41" fmla="*/ 236 h 754"/>
                <a:gd name="T42" fmla="*/ 519 w 755"/>
                <a:gd name="T43" fmla="*/ 424 h 754"/>
                <a:gd name="T44" fmla="*/ 585 w 755"/>
                <a:gd name="T45" fmla="*/ 259 h 754"/>
                <a:gd name="T46" fmla="*/ 495 w 755"/>
                <a:gd name="T47" fmla="*/ 170 h 754"/>
                <a:gd name="T48" fmla="*/ 546 w 755"/>
                <a:gd name="T49" fmla="*/ 117 h 754"/>
                <a:gd name="T50" fmla="*/ 636 w 755"/>
                <a:gd name="T51" fmla="*/ 207 h 754"/>
                <a:gd name="T52" fmla="*/ 585 w 755"/>
                <a:gd name="T53" fmla="*/ 259 h 754"/>
                <a:gd name="T54" fmla="*/ 655 w 755"/>
                <a:gd name="T55" fmla="*/ 194 h 754"/>
                <a:gd name="T56" fmla="*/ 560 w 755"/>
                <a:gd name="T57" fmla="*/ 98 h 754"/>
                <a:gd name="T58" fmla="*/ 539 w 755"/>
                <a:gd name="T59" fmla="*/ 96 h 754"/>
                <a:gd name="T60" fmla="*/ 473 w 755"/>
                <a:gd name="T61" fmla="*/ 162 h 754"/>
                <a:gd name="T62" fmla="*/ 471 w 755"/>
                <a:gd name="T63" fmla="*/ 169 h 754"/>
                <a:gd name="T64" fmla="*/ 476 w 755"/>
                <a:gd name="T65" fmla="*/ 183 h 754"/>
                <a:gd name="T66" fmla="*/ 571 w 755"/>
                <a:gd name="T67" fmla="*/ 278 h 754"/>
                <a:gd name="T68" fmla="*/ 591 w 755"/>
                <a:gd name="T69" fmla="*/ 281 h 754"/>
                <a:gd name="T70" fmla="*/ 658 w 755"/>
                <a:gd name="T71" fmla="*/ 215 h 754"/>
                <a:gd name="T72" fmla="*/ 659 w 755"/>
                <a:gd name="T73" fmla="*/ 207 h 754"/>
                <a:gd name="T74" fmla="*/ 655 w 755"/>
                <a:gd name="T75" fmla="*/ 194 h 754"/>
                <a:gd name="T76" fmla="*/ 519 w 755"/>
                <a:gd name="T77" fmla="*/ 0 h 754"/>
                <a:gd name="T78" fmla="*/ 283 w 755"/>
                <a:gd name="T79" fmla="*/ 236 h 754"/>
                <a:gd name="T80" fmla="*/ 300 w 755"/>
                <a:gd name="T81" fmla="*/ 321 h 754"/>
                <a:gd name="T82" fmla="*/ 13 w 755"/>
                <a:gd name="T83" fmla="*/ 607 h 754"/>
                <a:gd name="T84" fmla="*/ 0 w 755"/>
                <a:gd name="T85" fmla="*/ 636 h 754"/>
                <a:gd name="T86" fmla="*/ 0 w 755"/>
                <a:gd name="T87" fmla="*/ 706 h 754"/>
                <a:gd name="T88" fmla="*/ 47 w 755"/>
                <a:gd name="T89" fmla="*/ 754 h 754"/>
                <a:gd name="T90" fmla="*/ 118 w 755"/>
                <a:gd name="T91" fmla="*/ 754 h 754"/>
                <a:gd name="T92" fmla="*/ 147 w 755"/>
                <a:gd name="T93" fmla="*/ 741 h 754"/>
                <a:gd name="T94" fmla="*/ 180 w 755"/>
                <a:gd name="T95" fmla="*/ 706 h 754"/>
                <a:gd name="T96" fmla="*/ 236 w 755"/>
                <a:gd name="T97" fmla="*/ 706 h 754"/>
                <a:gd name="T98" fmla="*/ 283 w 755"/>
                <a:gd name="T99" fmla="*/ 659 h 754"/>
                <a:gd name="T100" fmla="*/ 283 w 755"/>
                <a:gd name="T101" fmla="*/ 612 h 754"/>
                <a:gd name="T102" fmla="*/ 330 w 755"/>
                <a:gd name="T103" fmla="*/ 612 h 754"/>
                <a:gd name="T104" fmla="*/ 377 w 755"/>
                <a:gd name="T105" fmla="*/ 565 h 754"/>
                <a:gd name="T106" fmla="*/ 377 w 755"/>
                <a:gd name="T107" fmla="*/ 510 h 754"/>
                <a:gd name="T108" fmla="*/ 433 w 755"/>
                <a:gd name="T109" fmla="*/ 454 h 754"/>
                <a:gd name="T110" fmla="*/ 519 w 755"/>
                <a:gd name="T111" fmla="*/ 471 h 754"/>
                <a:gd name="T112" fmla="*/ 755 w 755"/>
                <a:gd name="T113" fmla="*/ 236 h 754"/>
                <a:gd name="T114" fmla="*/ 519 w 755"/>
                <a:gd name="T1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5" h="754">
                  <a:moveTo>
                    <a:pt x="519" y="424"/>
                  </a:moveTo>
                  <a:cubicBezTo>
                    <a:pt x="484" y="424"/>
                    <a:pt x="452" y="414"/>
                    <a:pt x="424" y="397"/>
                  </a:cubicBezTo>
                  <a:lnTo>
                    <a:pt x="415" y="406"/>
                  </a:lnTo>
                  <a:lnTo>
                    <a:pt x="389" y="432"/>
                  </a:lnTo>
                  <a:lnTo>
                    <a:pt x="344" y="477"/>
                  </a:lnTo>
                  <a:cubicBezTo>
                    <a:pt x="335" y="486"/>
                    <a:pt x="330" y="498"/>
                    <a:pt x="330" y="510"/>
                  </a:cubicBezTo>
                  <a:lnTo>
                    <a:pt x="330" y="565"/>
                  </a:lnTo>
                  <a:lnTo>
                    <a:pt x="283" y="565"/>
                  </a:lnTo>
                  <a:cubicBezTo>
                    <a:pt x="257" y="565"/>
                    <a:pt x="236" y="587"/>
                    <a:pt x="236" y="612"/>
                  </a:cubicBezTo>
                  <a:lnTo>
                    <a:pt x="236" y="659"/>
                  </a:lnTo>
                  <a:lnTo>
                    <a:pt x="180" y="659"/>
                  </a:lnTo>
                  <a:cubicBezTo>
                    <a:pt x="168" y="659"/>
                    <a:pt x="156" y="664"/>
                    <a:pt x="147" y="673"/>
                  </a:cubicBezTo>
                  <a:lnTo>
                    <a:pt x="114" y="707"/>
                  </a:lnTo>
                  <a:lnTo>
                    <a:pt x="47" y="706"/>
                  </a:lnTo>
                  <a:lnTo>
                    <a:pt x="47" y="640"/>
                  </a:lnTo>
                  <a:lnTo>
                    <a:pt x="322" y="366"/>
                  </a:lnTo>
                  <a:cubicBezTo>
                    <a:pt x="322" y="366"/>
                    <a:pt x="322" y="366"/>
                    <a:pt x="322" y="366"/>
                  </a:cubicBezTo>
                  <a:lnTo>
                    <a:pt x="357" y="331"/>
                  </a:lnTo>
                  <a:cubicBezTo>
                    <a:pt x="340" y="303"/>
                    <a:pt x="330" y="270"/>
                    <a:pt x="330" y="236"/>
                  </a:cubicBezTo>
                  <a:cubicBezTo>
                    <a:pt x="330" y="131"/>
                    <a:pt x="415" y="47"/>
                    <a:pt x="519" y="47"/>
                  </a:cubicBezTo>
                  <a:cubicBezTo>
                    <a:pt x="623" y="47"/>
                    <a:pt x="708" y="131"/>
                    <a:pt x="708" y="236"/>
                  </a:cubicBezTo>
                  <a:cubicBezTo>
                    <a:pt x="708" y="340"/>
                    <a:pt x="623" y="424"/>
                    <a:pt x="519" y="424"/>
                  </a:cubicBezTo>
                  <a:close/>
                  <a:moveTo>
                    <a:pt x="585" y="259"/>
                  </a:moveTo>
                  <a:cubicBezTo>
                    <a:pt x="550" y="234"/>
                    <a:pt x="520" y="204"/>
                    <a:pt x="495" y="170"/>
                  </a:cubicBezTo>
                  <a:cubicBezTo>
                    <a:pt x="504" y="144"/>
                    <a:pt x="521" y="127"/>
                    <a:pt x="546" y="117"/>
                  </a:cubicBezTo>
                  <a:cubicBezTo>
                    <a:pt x="581" y="143"/>
                    <a:pt x="611" y="173"/>
                    <a:pt x="636" y="207"/>
                  </a:cubicBezTo>
                  <a:cubicBezTo>
                    <a:pt x="626" y="233"/>
                    <a:pt x="610" y="250"/>
                    <a:pt x="585" y="259"/>
                  </a:cubicBezTo>
                  <a:close/>
                  <a:moveTo>
                    <a:pt x="655" y="194"/>
                  </a:moveTo>
                  <a:cubicBezTo>
                    <a:pt x="629" y="157"/>
                    <a:pt x="597" y="125"/>
                    <a:pt x="560" y="98"/>
                  </a:cubicBezTo>
                  <a:cubicBezTo>
                    <a:pt x="554" y="94"/>
                    <a:pt x="546" y="93"/>
                    <a:pt x="539" y="96"/>
                  </a:cubicBezTo>
                  <a:cubicBezTo>
                    <a:pt x="506" y="107"/>
                    <a:pt x="484" y="129"/>
                    <a:pt x="473" y="162"/>
                  </a:cubicBezTo>
                  <a:cubicBezTo>
                    <a:pt x="472" y="164"/>
                    <a:pt x="471" y="167"/>
                    <a:pt x="471" y="169"/>
                  </a:cubicBezTo>
                  <a:cubicBezTo>
                    <a:pt x="471" y="174"/>
                    <a:pt x="473" y="179"/>
                    <a:pt x="476" y="183"/>
                  </a:cubicBezTo>
                  <a:cubicBezTo>
                    <a:pt x="502" y="220"/>
                    <a:pt x="534" y="252"/>
                    <a:pt x="571" y="278"/>
                  </a:cubicBezTo>
                  <a:cubicBezTo>
                    <a:pt x="577" y="282"/>
                    <a:pt x="585" y="284"/>
                    <a:pt x="591" y="281"/>
                  </a:cubicBezTo>
                  <a:cubicBezTo>
                    <a:pt x="624" y="270"/>
                    <a:pt x="647" y="247"/>
                    <a:pt x="658" y="215"/>
                  </a:cubicBezTo>
                  <a:cubicBezTo>
                    <a:pt x="659" y="212"/>
                    <a:pt x="659" y="210"/>
                    <a:pt x="659" y="207"/>
                  </a:cubicBezTo>
                  <a:cubicBezTo>
                    <a:pt x="659" y="202"/>
                    <a:pt x="658" y="198"/>
                    <a:pt x="655" y="194"/>
                  </a:cubicBezTo>
                  <a:close/>
                  <a:moveTo>
                    <a:pt x="519" y="0"/>
                  </a:moveTo>
                  <a:cubicBezTo>
                    <a:pt x="389" y="0"/>
                    <a:pt x="283" y="105"/>
                    <a:pt x="283" y="236"/>
                  </a:cubicBezTo>
                  <a:cubicBezTo>
                    <a:pt x="283" y="266"/>
                    <a:pt x="289" y="295"/>
                    <a:pt x="300" y="321"/>
                  </a:cubicBezTo>
                  <a:lnTo>
                    <a:pt x="13" y="607"/>
                  </a:lnTo>
                  <a:cubicBezTo>
                    <a:pt x="5" y="615"/>
                    <a:pt x="0" y="623"/>
                    <a:pt x="0" y="636"/>
                  </a:cubicBezTo>
                  <a:lnTo>
                    <a:pt x="0" y="706"/>
                  </a:lnTo>
                  <a:cubicBezTo>
                    <a:pt x="0" y="732"/>
                    <a:pt x="22" y="754"/>
                    <a:pt x="47" y="754"/>
                  </a:cubicBezTo>
                  <a:lnTo>
                    <a:pt x="118" y="754"/>
                  </a:lnTo>
                  <a:cubicBezTo>
                    <a:pt x="131" y="754"/>
                    <a:pt x="138" y="749"/>
                    <a:pt x="147" y="741"/>
                  </a:cubicBezTo>
                  <a:lnTo>
                    <a:pt x="180" y="706"/>
                  </a:lnTo>
                  <a:lnTo>
                    <a:pt x="236" y="706"/>
                  </a:lnTo>
                  <a:cubicBezTo>
                    <a:pt x="262" y="706"/>
                    <a:pt x="283" y="685"/>
                    <a:pt x="283" y="659"/>
                  </a:cubicBezTo>
                  <a:lnTo>
                    <a:pt x="283" y="612"/>
                  </a:lnTo>
                  <a:lnTo>
                    <a:pt x="330" y="612"/>
                  </a:lnTo>
                  <a:cubicBezTo>
                    <a:pt x="356" y="612"/>
                    <a:pt x="377" y="591"/>
                    <a:pt x="377" y="565"/>
                  </a:cubicBezTo>
                  <a:lnTo>
                    <a:pt x="377" y="510"/>
                  </a:lnTo>
                  <a:lnTo>
                    <a:pt x="433" y="454"/>
                  </a:lnTo>
                  <a:cubicBezTo>
                    <a:pt x="460" y="465"/>
                    <a:pt x="488" y="471"/>
                    <a:pt x="519" y="471"/>
                  </a:cubicBezTo>
                  <a:cubicBezTo>
                    <a:pt x="649" y="471"/>
                    <a:pt x="755" y="366"/>
                    <a:pt x="755" y="236"/>
                  </a:cubicBezTo>
                  <a:cubicBezTo>
                    <a:pt x="755" y="105"/>
                    <a:pt x="649" y="0"/>
                    <a:pt x="5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600"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31" name="矩形 15"/>
          <p:cNvSpPr>
            <a:spLocks noChangeArrowheads="1"/>
          </p:cNvSpPr>
          <p:nvPr/>
        </p:nvSpPr>
        <p:spPr bwMode="auto">
          <a:xfrm>
            <a:off x="4264031" y="1146493"/>
            <a:ext cx="6046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CSS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15"/>
          <p:cNvSpPr>
            <a:spLocks noChangeArrowheads="1"/>
          </p:cNvSpPr>
          <p:nvPr/>
        </p:nvSpPr>
        <p:spPr bwMode="auto">
          <a:xfrm>
            <a:off x="2481996" y="3834027"/>
            <a:ext cx="4090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15"/>
          <p:cNvSpPr>
            <a:spLocks noChangeArrowheads="1"/>
          </p:cNvSpPr>
          <p:nvPr/>
        </p:nvSpPr>
        <p:spPr bwMode="auto">
          <a:xfrm>
            <a:off x="5238503" y="5045843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ayUI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15"/>
          <p:cNvSpPr>
            <a:spLocks noChangeArrowheads="1"/>
          </p:cNvSpPr>
          <p:nvPr/>
        </p:nvSpPr>
        <p:spPr bwMode="auto">
          <a:xfrm>
            <a:off x="5964911" y="1975765"/>
            <a:ext cx="9576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JQuery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15"/>
          <p:cNvSpPr>
            <a:spLocks noChangeArrowheads="1"/>
          </p:cNvSpPr>
          <p:nvPr/>
        </p:nvSpPr>
        <p:spPr bwMode="auto">
          <a:xfrm>
            <a:off x="6253571" y="3703180"/>
            <a:ext cx="7312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TP5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" name="Group 2"/>
          <p:cNvGrpSpPr/>
          <p:nvPr/>
        </p:nvGrpSpPr>
        <p:grpSpPr>
          <a:xfrm rot="9420000">
            <a:off x="3118700" y="4591320"/>
            <a:ext cx="1506538" cy="1713577"/>
            <a:chOff x="2544762" y="1568450"/>
            <a:chExt cx="1506538" cy="1506538"/>
          </a:xfrm>
          <a:solidFill>
            <a:srgbClr val="97A9B3"/>
          </a:solidFill>
        </p:grpSpPr>
        <p:sp>
          <p:nvSpPr>
            <p:cNvPr id="37" name="Freeform 18"/>
            <p:cNvSpPr>
              <a:spLocks/>
            </p:cNvSpPr>
            <p:nvPr/>
          </p:nvSpPr>
          <p:spPr bwMode="auto">
            <a:xfrm>
              <a:off x="2544762" y="1568450"/>
              <a:ext cx="1506538" cy="1506538"/>
            </a:xfrm>
            <a:custGeom>
              <a:avLst/>
              <a:gdLst>
                <a:gd name="T0" fmla="*/ 2271 w 2750"/>
                <a:gd name="T1" fmla="*/ 478 h 2750"/>
                <a:gd name="T2" fmla="*/ 538 w 2750"/>
                <a:gd name="T3" fmla="*/ 478 h 2750"/>
                <a:gd name="T4" fmla="*/ 139 w 2750"/>
                <a:gd name="T5" fmla="*/ 2610 h 2750"/>
                <a:gd name="T6" fmla="*/ 2271 w 2750"/>
                <a:gd name="T7" fmla="*/ 2212 h 2750"/>
                <a:gd name="T8" fmla="*/ 2271 w 2750"/>
                <a:gd name="T9" fmla="*/ 478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0" h="2750">
                  <a:moveTo>
                    <a:pt x="2271" y="478"/>
                  </a:moveTo>
                  <a:cubicBezTo>
                    <a:pt x="1792" y="0"/>
                    <a:pt x="1016" y="0"/>
                    <a:pt x="538" y="478"/>
                  </a:cubicBezTo>
                  <a:cubicBezTo>
                    <a:pt x="0" y="1016"/>
                    <a:pt x="98" y="1905"/>
                    <a:pt x="139" y="2610"/>
                  </a:cubicBezTo>
                  <a:cubicBezTo>
                    <a:pt x="844" y="2652"/>
                    <a:pt x="1733" y="2750"/>
                    <a:pt x="2271" y="2212"/>
                  </a:cubicBezTo>
                  <a:cubicBezTo>
                    <a:pt x="2750" y="1733"/>
                    <a:pt x="2750" y="957"/>
                    <a:pt x="2271" y="4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60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8" name="Freeform 30"/>
            <p:cNvSpPr>
              <a:spLocks noEditPoints="1"/>
            </p:cNvSpPr>
            <p:nvPr/>
          </p:nvSpPr>
          <p:spPr bwMode="auto">
            <a:xfrm>
              <a:off x="3086099" y="2119313"/>
              <a:ext cx="414338" cy="412750"/>
            </a:xfrm>
            <a:custGeom>
              <a:avLst/>
              <a:gdLst>
                <a:gd name="T0" fmla="*/ 519 w 755"/>
                <a:gd name="T1" fmla="*/ 424 h 754"/>
                <a:gd name="T2" fmla="*/ 424 w 755"/>
                <a:gd name="T3" fmla="*/ 397 h 754"/>
                <a:gd name="T4" fmla="*/ 415 w 755"/>
                <a:gd name="T5" fmla="*/ 406 h 754"/>
                <a:gd name="T6" fmla="*/ 389 w 755"/>
                <a:gd name="T7" fmla="*/ 432 h 754"/>
                <a:gd name="T8" fmla="*/ 344 w 755"/>
                <a:gd name="T9" fmla="*/ 477 h 754"/>
                <a:gd name="T10" fmla="*/ 330 w 755"/>
                <a:gd name="T11" fmla="*/ 510 h 754"/>
                <a:gd name="T12" fmla="*/ 330 w 755"/>
                <a:gd name="T13" fmla="*/ 565 h 754"/>
                <a:gd name="T14" fmla="*/ 283 w 755"/>
                <a:gd name="T15" fmla="*/ 565 h 754"/>
                <a:gd name="T16" fmla="*/ 236 w 755"/>
                <a:gd name="T17" fmla="*/ 612 h 754"/>
                <a:gd name="T18" fmla="*/ 236 w 755"/>
                <a:gd name="T19" fmla="*/ 659 h 754"/>
                <a:gd name="T20" fmla="*/ 180 w 755"/>
                <a:gd name="T21" fmla="*/ 659 h 754"/>
                <a:gd name="T22" fmla="*/ 147 w 755"/>
                <a:gd name="T23" fmla="*/ 673 h 754"/>
                <a:gd name="T24" fmla="*/ 114 w 755"/>
                <a:gd name="T25" fmla="*/ 707 h 754"/>
                <a:gd name="T26" fmla="*/ 47 w 755"/>
                <a:gd name="T27" fmla="*/ 706 h 754"/>
                <a:gd name="T28" fmla="*/ 47 w 755"/>
                <a:gd name="T29" fmla="*/ 640 h 754"/>
                <a:gd name="T30" fmla="*/ 322 w 755"/>
                <a:gd name="T31" fmla="*/ 366 h 754"/>
                <a:gd name="T32" fmla="*/ 322 w 755"/>
                <a:gd name="T33" fmla="*/ 366 h 754"/>
                <a:gd name="T34" fmla="*/ 357 w 755"/>
                <a:gd name="T35" fmla="*/ 331 h 754"/>
                <a:gd name="T36" fmla="*/ 330 w 755"/>
                <a:gd name="T37" fmla="*/ 236 h 754"/>
                <a:gd name="T38" fmla="*/ 519 w 755"/>
                <a:gd name="T39" fmla="*/ 47 h 754"/>
                <a:gd name="T40" fmla="*/ 708 w 755"/>
                <a:gd name="T41" fmla="*/ 236 h 754"/>
                <a:gd name="T42" fmla="*/ 519 w 755"/>
                <a:gd name="T43" fmla="*/ 424 h 754"/>
                <a:gd name="T44" fmla="*/ 585 w 755"/>
                <a:gd name="T45" fmla="*/ 259 h 754"/>
                <a:gd name="T46" fmla="*/ 495 w 755"/>
                <a:gd name="T47" fmla="*/ 170 h 754"/>
                <a:gd name="T48" fmla="*/ 546 w 755"/>
                <a:gd name="T49" fmla="*/ 117 h 754"/>
                <a:gd name="T50" fmla="*/ 636 w 755"/>
                <a:gd name="T51" fmla="*/ 207 h 754"/>
                <a:gd name="T52" fmla="*/ 585 w 755"/>
                <a:gd name="T53" fmla="*/ 259 h 754"/>
                <a:gd name="T54" fmla="*/ 655 w 755"/>
                <a:gd name="T55" fmla="*/ 194 h 754"/>
                <a:gd name="T56" fmla="*/ 560 w 755"/>
                <a:gd name="T57" fmla="*/ 98 h 754"/>
                <a:gd name="T58" fmla="*/ 539 w 755"/>
                <a:gd name="T59" fmla="*/ 96 h 754"/>
                <a:gd name="T60" fmla="*/ 473 w 755"/>
                <a:gd name="T61" fmla="*/ 162 h 754"/>
                <a:gd name="T62" fmla="*/ 471 w 755"/>
                <a:gd name="T63" fmla="*/ 169 h 754"/>
                <a:gd name="T64" fmla="*/ 476 w 755"/>
                <a:gd name="T65" fmla="*/ 183 h 754"/>
                <a:gd name="T66" fmla="*/ 571 w 755"/>
                <a:gd name="T67" fmla="*/ 278 h 754"/>
                <a:gd name="T68" fmla="*/ 591 w 755"/>
                <a:gd name="T69" fmla="*/ 281 h 754"/>
                <a:gd name="T70" fmla="*/ 658 w 755"/>
                <a:gd name="T71" fmla="*/ 215 h 754"/>
                <a:gd name="T72" fmla="*/ 659 w 755"/>
                <a:gd name="T73" fmla="*/ 207 h 754"/>
                <a:gd name="T74" fmla="*/ 655 w 755"/>
                <a:gd name="T75" fmla="*/ 194 h 754"/>
                <a:gd name="T76" fmla="*/ 519 w 755"/>
                <a:gd name="T77" fmla="*/ 0 h 754"/>
                <a:gd name="T78" fmla="*/ 283 w 755"/>
                <a:gd name="T79" fmla="*/ 236 h 754"/>
                <a:gd name="T80" fmla="*/ 300 w 755"/>
                <a:gd name="T81" fmla="*/ 321 h 754"/>
                <a:gd name="T82" fmla="*/ 13 w 755"/>
                <a:gd name="T83" fmla="*/ 607 h 754"/>
                <a:gd name="T84" fmla="*/ 0 w 755"/>
                <a:gd name="T85" fmla="*/ 636 h 754"/>
                <a:gd name="T86" fmla="*/ 0 w 755"/>
                <a:gd name="T87" fmla="*/ 706 h 754"/>
                <a:gd name="T88" fmla="*/ 47 w 755"/>
                <a:gd name="T89" fmla="*/ 754 h 754"/>
                <a:gd name="T90" fmla="*/ 118 w 755"/>
                <a:gd name="T91" fmla="*/ 754 h 754"/>
                <a:gd name="T92" fmla="*/ 147 w 755"/>
                <a:gd name="T93" fmla="*/ 741 h 754"/>
                <a:gd name="T94" fmla="*/ 180 w 755"/>
                <a:gd name="T95" fmla="*/ 706 h 754"/>
                <a:gd name="T96" fmla="*/ 236 w 755"/>
                <a:gd name="T97" fmla="*/ 706 h 754"/>
                <a:gd name="T98" fmla="*/ 283 w 755"/>
                <a:gd name="T99" fmla="*/ 659 h 754"/>
                <a:gd name="T100" fmla="*/ 283 w 755"/>
                <a:gd name="T101" fmla="*/ 612 h 754"/>
                <a:gd name="T102" fmla="*/ 330 w 755"/>
                <a:gd name="T103" fmla="*/ 612 h 754"/>
                <a:gd name="T104" fmla="*/ 377 w 755"/>
                <a:gd name="T105" fmla="*/ 565 h 754"/>
                <a:gd name="T106" fmla="*/ 377 w 755"/>
                <a:gd name="T107" fmla="*/ 510 h 754"/>
                <a:gd name="T108" fmla="*/ 433 w 755"/>
                <a:gd name="T109" fmla="*/ 454 h 754"/>
                <a:gd name="T110" fmla="*/ 519 w 755"/>
                <a:gd name="T111" fmla="*/ 471 h 754"/>
                <a:gd name="T112" fmla="*/ 755 w 755"/>
                <a:gd name="T113" fmla="*/ 236 h 754"/>
                <a:gd name="T114" fmla="*/ 519 w 755"/>
                <a:gd name="T1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5" h="754">
                  <a:moveTo>
                    <a:pt x="519" y="424"/>
                  </a:moveTo>
                  <a:cubicBezTo>
                    <a:pt x="484" y="424"/>
                    <a:pt x="452" y="414"/>
                    <a:pt x="424" y="397"/>
                  </a:cubicBezTo>
                  <a:lnTo>
                    <a:pt x="415" y="406"/>
                  </a:lnTo>
                  <a:lnTo>
                    <a:pt x="389" y="432"/>
                  </a:lnTo>
                  <a:lnTo>
                    <a:pt x="344" y="477"/>
                  </a:lnTo>
                  <a:cubicBezTo>
                    <a:pt x="335" y="486"/>
                    <a:pt x="330" y="498"/>
                    <a:pt x="330" y="510"/>
                  </a:cubicBezTo>
                  <a:lnTo>
                    <a:pt x="330" y="565"/>
                  </a:lnTo>
                  <a:lnTo>
                    <a:pt x="283" y="565"/>
                  </a:lnTo>
                  <a:cubicBezTo>
                    <a:pt x="257" y="565"/>
                    <a:pt x="236" y="587"/>
                    <a:pt x="236" y="612"/>
                  </a:cubicBezTo>
                  <a:lnTo>
                    <a:pt x="236" y="659"/>
                  </a:lnTo>
                  <a:lnTo>
                    <a:pt x="180" y="659"/>
                  </a:lnTo>
                  <a:cubicBezTo>
                    <a:pt x="168" y="659"/>
                    <a:pt x="156" y="664"/>
                    <a:pt x="147" y="673"/>
                  </a:cubicBezTo>
                  <a:lnTo>
                    <a:pt x="114" y="707"/>
                  </a:lnTo>
                  <a:lnTo>
                    <a:pt x="47" y="706"/>
                  </a:lnTo>
                  <a:lnTo>
                    <a:pt x="47" y="640"/>
                  </a:lnTo>
                  <a:lnTo>
                    <a:pt x="322" y="366"/>
                  </a:lnTo>
                  <a:cubicBezTo>
                    <a:pt x="322" y="366"/>
                    <a:pt x="322" y="366"/>
                    <a:pt x="322" y="366"/>
                  </a:cubicBezTo>
                  <a:lnTo>
                    <a:pt x="357" y="331"/>
                  </a:lnTo>
                  <a:cubicBezTo>
                    <a:pt x="340" y="303"/>
                    <a:pt x="330" y="270"/>
                    <a:pt x="330" y="236"/>
                  </a:cubicBezTo>
                  <a:cubicBezTo>
                    <a:pt x="330" y="131"/>
                    <a:pt x="415" y="47"/>
                    <a:pt x="519" y="47"/>
                  </a:cubicBezTo>
                  <a:cubicBezTo>
                    <a:pt x="623" y="47"/>
                    <a:pt x="708" y="131"/>
                    <a:pt x="708" y="236"/>
                  </a:cubicBezTo>
                  <a:cubicBezTo>
                    <a:pt x="708" y="340"/>
                    <a:pt x="623" y="424"/>
                    <a:pt x="519" y="424"/>
                  </a:cubicBezTo>
                  <a:close/>
                  <a:moveTo>
                    <a:pt x="585" y="259"/>
                  </a:moveTo>
                  <a:cubicBezTo>
                    <a:pt x="550" y="234"/>
                    <a:pt x="520" y="204"/>
                    <a:pt x="495" y="170"/>
                  </a:cubicBezTo>
                  <a:cubicBezTo>
                    <a:pt x="504" y="144"/>
                    <a:pt x="521" y="127"/>
                    <a:pt x="546" y="117"/>
                  </a:cubicBezTo>
                  <a:cubicBezTo>
                    <a:pt x="581" y="143"/>
                    <a:pt x="611" y="173"/>
                    <a:pt x="636" y="207"/>
                  </a:cubicBezTo>
                  <a:cubicBezTo>
                    <a:pt x="626" y="233"/>
                    <a:pt x="610" y="250"/>
                    <a:pt x="585" y="259"/>
                  </a:cubicBezTo>
                  <a:close/>
                  <a:moveTo>
                    <a:pt x="655" y="194"/>
                  </a:moveTo>
                  <a:cubicBezTo>
                    <a:pt x="629" y="157"/>
                    <a:pt x="597" y="125"/>
                    <a:pt x="560" y="98"/>
                  </a:cubicBezTo>
                  <a:cubicBezTo>
                    <a:pt x="554" y="94"/>
                    <a:pt x="546" y="93"/>
                    <a:pt x="539" y="96"/>
                  </a:cubicBezTo>
                  <a:cubicBezTo>
                    <a:pt x="506" y="107"/>
                    <a:pt x="484" y="129"/>
                    <a:pt x="473" y="162"/>
                  </a:cubicBezTo>
                  <a:cubicBezTo>
                    <a:pt x="472" y="164"/>
                    <a:pt x="471" y="167"/>
                    <a:pt x="471" y="169"/>
                  </a:cubicBezTo>
                  <a:cubicBezTo>
                    <a:pt x="471" y="174"/>
                    <a:pt x="473" y="179"/>
                    <a:pt x="476" y="183"/>
                  </a:cubicBezTo>
                  <a:cubicBezTo>
                    <a:pt x="502" y="220"/>
                    <a:pt x="534" y="252"/>
                    <a:pt x="571" y="278"/>
                  </a:cubicBezTo>
                  <a:cubicBezTo>
                    <a:pt x="577" y="282"/>
                    <a:pt x="585" y="284"/>
                    <a:pt x="591" y="281"/>
                  </a:cubicBezTo>
                  <a:cubicBezTo>
                    <a:pt x="624" y="270"/>
                    <a:pt x="647" y="247"/>
                    <a:pt x="658" y="215"/>
                  </a:cubicBezTo>
                  <a:cubicBezTo>
                    <a:pt x="659" y="212"/>
                    <a:pt x="659" y="210"/>
                    <a:pt x="659" y="207"/>
                  </a:cubicBezTo>
                  <a:cubicBezTo>
                    <a:pt x="659" y="202"/>
                    <a:pt x="658" y="198"/>
                    <a:pt x="655" y="194"/>
                  </a:cubicBezTo>
                  <a:close/>
                  <a:moveTo>
                    <a:pt x="519" y="0"/>
                  </a:moveTo>
                  <a:cubicBezTo>
                    <a:pt x="389" y="0"/>
                    <a:pt x="283" y="105"/>
                    <a:pt x="283" y="236"/>
                  </a:cubicBezTo>
                  <a:cubicBezTo>
                    <a:pt x="283" y="266"/>
                    <a:pt x="289" y="295"/>
                    <a:pt x="300" y="321"/>
                  </a:cubicBezTo>
                  <a:lnTo>
                    <a:pt x="13" y="607"/>
                  </a:lnTo>
                  <a:cubicBezTo>
                    <a:pt x="5" y="615"/>
                    <a:pt x="0" y="623"/>
                    <a:pt x="0" y="636"/>
                  </a:cubicBezTo>
                  <a:lnTo>
                    <a:pt x="0" y="706"/>
                  </a:lnTo>
                  <a:cubicBezTo>
                    <a:pt x="0" y="732"/>
                    <a:pt x="22" y="754"/>
                    <a:pt x="47" y="754"/>
                  </a:cubicBezTo>
                  <a:lnTo>
                    <a:pt x="118" y="754"/>
                  </a:lnTo>
                  <a:cubicBezTo>
                    <a:pt x="131" y="754"/>
                    <a:pt x="138" y="749"/>
                    <a:pt x="147" y="741"/>
                  </a:cubicBezTo>
                  <a:lnTo>
                    <a:pt x="180" y="706"/>
                  </a:lnTo>
                  <a:lnTo>
                    <a:pt x="236" y="706"/>
                  </a:lnTo>
                  <a:cubicBezTo>
                    <a:pt x="262" y="706"/>
                    <a:pt x="283" y="685"/>
                    <a:pt x="283" y="659"/>
                  </a:cubicBezTo>
                  <a:lnTo>
                    <a:pt x="283" y="612"/>
                  </a:lnTo>
                  <a:lnTo>
                    <a:pt x="330" y="612"/>
                  </a:lnTo>
                  <a:cubicBezTo>
                    <a:pt x="356" y="612"/>
                    <a:pt x="377" y="591"/>
                    <a:pt x="377" y="565"/>
                  </a:cubicBezTo>
                  <a:lnTo>
                    <a:pt x="377" y="510"/>
                  </a:lnTo>
                  <a:lnTo>
                    <a:pt x="433" y="454"/>
                  </a:lnTo>
                  <a:cubicBezTo>
                    <a:pt x="460" y="465"/>
                    <a:pt x="488" y="471"/>
                    <a:pt x="519" y="471"/>
                  </a:cubicBezTo>
                  <a:cubicBezTo>
                    <a:pt x="649" y="471"/>
                    <a:pt x="755" y="366"/>
                    <a:pt x="755" y="236"/>
                  </a:cubicBezTo>
                  <a:cubicBezTo>
                    <a:pt x="755" y="105"/>
                    <a:pt x="649" y="0"/>
                    <a:pt x="5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600"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39" name="矩形 15"/>
          <p:cNvSpPr>
            <a:spLocks noChangeArrowheads="1"/>
          </p:cNvSpPr>
          <p:nvPr/>
        </p:nvSpPr>
        <p:spPr bwMode="auto">
          <a:xfrm>
            <a:off x="3478741" y="5239391"/>
            <a:ext cx="7136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PHP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" name="Picture 13" descr="C:\Users\Administrator\Desktop\images\app\矢量智能对象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2780928"/>
            <a:ext cx="1295400" cy="1285875"/>
          </a:xfrm>
          <a:prstGeom prst="rect">
            <a:avLst/>
          </a:prstGeom>
          <a:noFill/>
        </p:spPr>
      </p:pic>
      <p:sp>
        <p:nvSpPr>
          <p:cNvPr id="41" name="左箭头 40">
            <a:hlinkClick r:id="rId3" action="ppaction://hlinksldjump"/>
          </p:cNvPr>
          <p:cNvSpPr/>
          <p:nvPr/>
        </p:nvSpPr>
        <p:spPr>
          <a:xfrm>
            <a:off x="395536" y="616530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0" grpId="0"/>
      <p:bldP spid="26" grpId="0" animBg="1"/>
      <p:bldP spid="31" grpId="0"/>
      <p:bldP spid="32" grpId="0"/>
      <p:bldP spid="33" grpId="0"/>
      <p:bldP spid="34" grpId="0"/>
      <p:bldP spid="35" grpId="0"/>
      <p:bldP spid="39" grpId="0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6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7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8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9" name="矩形 6"/>
          <p:cNvSpPr>
            <a:spLocks noChangeArrowheads="1"/>
          </p:cNvSpPr>
          <p:nvPr/>
        </p:nvSpPr>
        <p:spPr bwMode="auto">
          <a:xfrm>
            <a:off x="357188" y="28575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项目截图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C:\Users\Administrator\Desktop\分类_看图王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1" y="1124744"/>
            <a:ext cx="4824536" cy="26547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2051" name="Picture 3" descr="C:\Users\Administrator\Desktop\首页_看图王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4077072"/>
            <a:ext cx="4824536" cy="25605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2052" name="Picture 4" descr="C:\Users\Administrator\Desktop\2018-11-14 15-09-2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404664"/>
            <a:ext cx="3221502" cy="31166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2053" name="Picture 5" descr="C:\Users\Administrator\Desktop\2018-11-14 15-10-0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4077072"/>
            <a:ext cx="2758350" cy="24297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16" name="左箭头 15">
            <a:hlinkClick r:id="rId6" action="ppaction://hlinksldjump"/>
          </p:cNvPr>
          <p:cNvSpPr/>
          <p:nvPr/>
        </p:nvSpPr>
        <p:spPr>
          <a:xfrm>
            <a:off x="323528" y="6237312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3316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3317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3318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3319" name="矩形 6"/>
          <p:cNvSpPr>
            <a:spLocks noChangeArrowheads="1"/>
          </p:cNvSpPr>
          <p:nvPr/>
        </p:nvSpPr>
        <p:spPr bwMode="auto">
          <a:xfrm>
            <a:off x="357188" y="28575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团队介绍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1268760"/>
            <a:ext cx="6378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既然你诚心诚意的发问了，那我们就大发慈悲的告诉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你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79712" y="1268760"/>
            <a:ext cx="5088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为了防止世界被破坏，为了守护世界的和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平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35696" y="1268760"/>
            <a:ext cx="588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贯彻爱与真实的邪恶，可爱又迷人的反派角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色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39952" y="652534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武藏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3074" name="Picture 2" descr="C:\Users\Administrator\Desktop\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1700808"/>
            <a:ext cx="2543083" cy="4896544"/>
          </a:xfrm>
          <a:prstGeom prst="rect">
            <a:avLst/>
          </a:prstGeom>
          <a:noFill/>
        </p:spPr>
      </p:pic>
      <p:sp>
        <p:nvSpPr>
          <p:cNvPr id="15" name="矩形 14"/>
          <p:cNvSpPr/>
          <p:nvPr/>
        </p:nvSpPr>
        <p:spPr>
          <a:xfrm>
            <a:off x="3995936" y="6525344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小次郎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35896" y="6525344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喵，就是这样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3075" name="Picture 3" descr="C:\Users\Administrator\Desktop\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700808"/>
            <a:ext cx="2736304" cy="48943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1700808"/>
            <a:ext cx="3384376" cy="4872957"/>
          </a:xfrm>
          <a:prstGeom prst="rect">
            <a:avLst/>
          </a:prstGeom>
          <a:noFill/>
        </p:spPr>
      </p:pic>
      <p:sp>
        <p:nvSpPr>
          <p:cNvPr id="19" name="矩形 6"/>
          <p:cNvSpPr>
            <a:spLocks noChangeArrowheads="1"/>
          </p:cNvSpPr>
          <p:nvPr/>
        </p:nvSpPr>
        <p:spPr bwMode="auto">
          <a:xfrm>
            <a:off x="3131840" y="836712"/>
            <a:ext cx="2698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小葵花妈妈课堂</a:t>
            </a:r>
            <a:endParaRPr lang="zh-CN" altLang="en-US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6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7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8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2" name="矩形 11"/>
          <p:cNvSpPr/>
          <p:nvPr/>
        </p:nvSpPr>
        <p:spPr>
          <a:xfrm>
            <a:off x="2627784" y="1700808"/>
            <a:ext cx="389081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谢谢观看</a:t>
            </a:r>
            <a:endParaRPr lang="zh-CN" altLang="en-US" sz="72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4272</TotalTime>
  <Words>555</Words>
  <Application>Microsoft Office PowerPoint</Application>
  <PresentationFormat>全屏显示(4:3)</PresentationFormat>
  <Paragraphs>83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Administrator</cp:lastModifiedBy>
  <cp:revision>388</cp:revision>
  <dcterms:created xsi:type="dcterms:W3CDTF">2013-10-30T09:04:50Z</dcterms:created>
  <dcterms:modified xsi:type="dcterms:W3CDTF">2018-11-14T07:51:38Z</dcterms:modified>
</cp:coreProperties>
</file>