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1" r:id="rId7"/>
    <p:sldId id="283" r:id="rId8"/>
    <p:sldId id="260" r:id="rId9"/>
    <p:sldId id="285" r:id="rId10"/>
    <p:sldId id="286" r:id="rId11"/>
    <p:sldId id="290" r:id="rId12"/>
    <p:sldId id="262" r:id="rId13"/>
    <p:sldId id="263" r:id="rId14"/>
    <p:sldId id="278" r:id="rId15"/>
    <p:sldId id="265" r:id="rId16"/>
    <p:sldId id="271" r:id="rId17"/>
    <p:sldId id="295" r:id="rId18"/>
    <p:sldId id="292" r:id="rId19"/>
    <p:sldId id="267" r:id="rId20"/>
    <p:sldId id="293" r:id="rId21"/>
    <p:sldId id="280" r:id="rId22"/>
    <p:sldId id="273" r:id="rId23"/>
    <p:sldId id="289" r:id="rId24"/>
    <p:sldId id="276" r:id="rId25"/>
    <p:sldId id="288" r:id="rId26"/>
    <p:sldId id="287" r:id="rId27"/>
    <p:sldId id="277" r:id="rId28"/>
    <p:sldId id="291" r:id="rId29"/>
    <p:sldId id="282" r:id="rId30"/>
    <p:sldId id="274" r:id="rId31"/>
    <p:sldId id="27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m.org/scripts/script.php?script_id=253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ko/" TargetMode="External"/><Relationship Id="rId2" Type="http://schemas.openxmlformats.org/officeDocument/2006/relationships/hyperlink" Target="http://users.ugent.be/~bpuype/cgi-bin/fetch.pl?dl=wget/wget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.com/technomancy/leiningen/preview/bin/lein.bat" TargetMode="External"/><Relationship Id="rId4" Type="http://schemas.openxmlformats.org/officeDocument/2006/relationships/hyperlink" Target="http://www.rapidee.com/en/downloa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tp.kaist.ac.kr/gnu/gnu/emacs/windows/" TargetMode="External"/><Relationship Id="rId2" Type="http://schemas.openxmlformats.org/officeDocument/2006/relationships/hyperlink" Target="http://ftp.gnu.org/gnu/emacs/wind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.kaist.ac.kr/gnu/gnu/emacs/windows/emacs-24.1-bin-i386.zi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download.php" TargetMode="External"/><Relationship Id="rId2" Type="http://schemas.openxmlformats.org/officeDocument/2006/relationships/hyperlink" Target="http://www.vim.org/scripts/script.php?script_id=25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.org/ftp/python/2.7.3/python-2.7.3.msi" TargetMode="External"/><Relationship Id="rId5" Type="http://schemas.openxmlformats.org/officeDocument/2006/relationships/hyperlink" Target="http://www.python.org/download/" TargetMode="External"/><Relationship Id="rId4" Type="http://schemas.openxmlformats.org/officeDocument/2006/relationships/hyperlink" Target="ftp://ftp.vim.org/pub/vim/pc/gvim73_46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hristensen.com/blog/articles/public-beta-open-for-ultimate-n00b-slimeemacs-cheat-she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kovisoft.bitbucket.org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mmon-lisp.net/project/sli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omancy/swank-clojur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ovisoft.bitbucket.org/tutorial.html" TargetMode="External"/><Relationship Id="rId2" Type="http://schemas.openxmlformats.org/officeDocument/2006/relationships/hyperlink" Target="http://www.vim.org/scripts/script.php?script_id=25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9600" dirty="0" err="1" smtClean="0"/>
              <a:t>Clojure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환경설정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Leiningen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67941"/>
            <a:ext cx="8229600" cy="255314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Java</a:t>
            </a:r>
            <a:r>
              <a:rPr lang="ko-KR" altLang="en-US" sz="2400" dirty="0" smtClean="0"/>
              <a:t> 프로젝트 매니저인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ant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maven</a:t>
            </a:r>
            <a:r>
              <a:rPr lang="ko-KR" altLang="en-US" sz="2400" dirty="0" smtClean="0"/>
              <a:t>은 </a:t>
            </a:r>
            <a:r>
              <a:rPr lang="en-US" altLang="ko-KR" sz="2400" dirty="0" smtClean="0">
                <a:solidFill>
                  <a:srgbClr val="FF0000"/>
                </a:solidFill>
              </a:rPr>
              <a:t>XML</a:t>
            </a:r>
            <a:r>
              <a:rPr lang="ko-KR" altLang="en-US" sz="2400" dirty="0" smtClean="0"/>
              <a:t>을 가지고 프로젝트를 관리한다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XML</a:t>
            </a:r>
            <a:r>
              <a:rPr lang="ko-KR" altLang="en-US" sz="2000" dirty="0" smtClean="0">
                <a:solidFill>
                  <a:srgbClr val="FF0000"/>
                </a:solidFill>
              </a:rPr>
              <a:t>은 보고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수정하기 힘들다</a:t>
            </a:r>
            <a:r>
              <a:rPr lang="en-US" altLang="ko-KR" sz="2400" dirty="0" smtClean="0"/>
              <a:t>!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Leiningen</a:t>
            </a:r>
            <a:r>
              <a:rPr lang="ko-KR" altLang="en-US" sz="2400" dirty="0" smtClean="0"/>
              <a:t>은 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프로젝트관리 파일 자체가 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clj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/>
              <a:t>파일이다</a:t>
            </a:r>
            <a:r>
              <a:rPr lang="en-US" altLang="ko-KR" sz="2400" dirty="0" smtClean="0"/>
              <a:t>.</a:t>
            </a:r>
            <a:endParaRPr lang="ko-KR" altLang="en-US" sz="2400" b="1" dirty="0"/>
          </a:p>
        </p:txBody>
      </p:sp>
      <p:pic>
        <p:nvPicPr>
          <p:cNvPr id="2050" name="Picture 2" descr="C:\Users\Administrator\Desktop\개발환경-clojure\leiningen-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31320"/>
            <a:ext cx="6475413" cy="177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 smtClean="0"/>
              <a:t>Leiningen</a:t>
            </a:r>
            <a:r>
              <a:rPr lang="ko-KR" altLang="en-US" sz="3200" dirty="0" smtClean="0"/>
              <a:t>으로 만든 </a:t>
            </a:r>
            <a:r>
              <a:rPr lang="en-US" altLang="ko-KR" sz="3200" dirty="0" smtClean="0"/>
              <a:t>project.clj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34481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defproject</a:t>
            </a:r>
            <a:r>
              <a:rPr lang="en-US" altLang="ko-KR" dirty="0" smtClean="0"/>
              <a:t> first "0.1.0-SNAPSHOT"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  :</a:t>
            </a:r>
            <a:r>
              <a:rPr lang="en-US" altLang="ko-KR" dirty="0" smtClean="0"/>
              <a:t>description "FIXME: write </a:t>
            </a:r>
            <a:r>
              <a:rPr lang="en-US" altLang="ko-KR" dirty="0" smtClean="0"/>
              <a:t>description“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  :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"http://example.com/FIXME"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  :license </a:t>
            </a:r>
            <a:r>
              <a:rPr lang="en-US" altLang="ko-KR" dirty="0" smtClean="0"/>
              <a:t>{:name "Eclipse Public License"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smtClean="0"/>
              <a:t>   :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"http://www.eclipse.org/legal/epl-v10.html"}</a:t>
            </a:r>
          </a:p>
          <a:p>
            <a:r>
              <a:rPr lang="en-US" altLang="ko-KR" dirty="0" smtClean="0"/>
              <a:t>    :</a:t>
            </a:r>
            <a:r>
              <a:rPr lang="en-US" altLang="ko-KR" dirty="0" smtClean="0"/>
              <a:t>dependencies [[</a:t>
            </a:r>
            <a:r>
              <a:rPr lang="en-US" altLang="ko-KR" dirty="0" err="1" smtClean="0"/>
              <a:t>org.clojure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 "1.4.0"]]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040" y="5301208"/>
            <a:ext cx="4032448" cy="8640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그냥 보기만 하면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음</a:t>
            </a:r>
            <a:r>
              <a:rPr lang="en-US" altLang="ko-KR" sz="2000" dirty="0" smtClean="0">
                <a:solidFill>
                  <a:srgbClr val="FF0000"/>
                </a:solidFill>
              </a:rPr>
              <a:t>?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직접 </a:t>
            </a:r>
            <a:r>
              <a:rPr lang="ko-KR" altLang="en-US" sz="2000" dirty="0" smtClean="0"/>
              <a:t>해보면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아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5536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초간단</a:t>
            </a:r>
            <a:r>
              <a:rPr kumimoji="0" lang="ko-KR" alt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설치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해보기 전에 체크사항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3140968"/>
            <a:ext cx="7848872" cy="33123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OS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 (</a:t>
            </a:r>
            <a:r>
              <a:rPr lang="en-US" altLang="ko-KR" dirty="0" err="1" smtClean="0"/>
              <a:t>debian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Windows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Clojure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Editor/Slime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/ </a:t>
            </a:r>
            <a:r>
              <a:rPr lang="en-US" altLang="ko-KR" dirty="0" err="1" smtClean="0">
                <a:solidFill>
                  <a:srgbClr val="FF0000"/>
                </a:solidFill>
              </a:rPr>
              <a:t>Sime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accent1"/>
                </a:solidFill>
              </a:rPr>
              <a:t>Vim    / </a:t>
            </a:r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 smtClean="0"/>
              <a:t>Clojure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Pakcage</a:t>
            </a:r>
            <a:r>
              <a:rPr lang="en-US" altLang="ko-KR" dirty="0" smtClean="0"/>
              <a:t> System</a:t>
            </a:r>
          </a:p>
          <a:p>
            <a:pPr lvl="1"/>
            <a:r>
              <a:rPr lang="en-US" altLang="ko-KR" dirty="0" err="1" smtClean="0"/>
              <a:t>Leiningen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2276872"/>
            <a:ext cx="85689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% </a:t>
            </a:r>
            <a:r>
              <a:rPr lang="ko-KR" altLang="en-US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</a:p>
          <a:p>
            <a:r>
              <a:rPr lang="ko-KR" altLang="en-US" b="1" dirty="0" smtClean="0"/>
              <a:t> 이후부터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에디터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OS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다루는법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설정 및 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알고 있다고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가정하고 진행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820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OS </a:t>
            </a:r>
            <a:r>
              <a:rPr lang="en-US" altLang="ko-KR" b="1" dirty="0" smtClean="0">
                <a:solidFill>
                  <a:schemeClr val="tx2"/>
                </a:solidFill>
              </a:rPr>
              <a:t>&gt;&gt; </a:t>
            </a:r>
            <a:r>
              <a:rPr lang="ko-KR" altLang="en-US" b="1" dirty="0" smtClean="0"/>
              <a:t>에디터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&gt;&gt;</a:t>
            </a:r>
            <a:r>
              <a:rPr lang="en-US" altLang="ko-KR" b="1" dirty="0" smtClean="0">
                <a:solidFill>
                  <a:srgbClr val="FF0000"/>
                </a:solidFill>
              </a:rPr>
              <a:t> [Slime] </a:t>
            </a:r>
            <a:r>
              <a:rPr lang="en-US" altLang="ko-KR" b="1" dirty="0" smtClean="0">
                <a:solidFill>
                  <a:schemeClr val="tx2"/>
                </a:solidFill>
              </a:rPr>
              <a:t>&gt;&gt; </a:t>
            </a:r>
            <a:r>
              <a:rPr lang="en-US" altLang="ko-KR" b="1" dirty="0" smtClean="0">
                <a:solidFill>
                  <a:srgbClr val="FF0000"/>
                </a:solidFill>
              </a:rPr>
              <a:t>[Swank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Clojure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r>
              <a:rPr lang="en-US" altLang="ko-KR" b="1" dirty="0" smtClean="0">
                <a:solidFill>
                  <a:schemeClr val="tx2"/>
                </a:solidFill>
              </a:rPr>
              <a:t> &gt;&gt;</a:t>
            </a:r>
            <a:r>
              <a:rPr lang="en-US" altLang="ko-KR" b="1" dirty="0" smtClean="0">
                <a:solidFill>
                  <a:srgbClr val="FF0000"/>
                </a:solidFill>
              </a:rPr>
              <a:t> 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leiningen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b="1" dirty="0" smtClean="0">
                <a:solidFill>
                  <a:schemeClr val="tx2"/>
                </a:solidFill>
              </a:rPr>
              <a:t>&gt;&gt; </a:t>
            </a:r>
            <a:r>
              <a:rPr lang="en-US" altLang="ko-KR" b="1" dirty="0" err="1" smtClean="0"/>
              <a:t>Clojure</a:t>
            </a:r>
            <a:endParaRPr lang="ko-KR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Linux</a:t>
            </a:r>
            <a:endParaRPr lang="ko-KR" altLang="en-US" sz="9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4869160"/>
            <a:ext cx="8229600" cy="709539"/>
          </a:xfrm>
        </p:spPr>
        <p:txBody>
          <a:bodyPr/>
          <a:lstStyle/>
          <a:p>
            <a:r>
              <a:rPr lang="ko-KR" altLang="en-US" dirty="0" err="1" smtClean="0"/>
              <a:t>배포판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12.04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77272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ubuntu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apt-get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몇번만에</a:t>
            </a:r>
            <a:r>
              <a:rPr lang="ko-KR" altLang="en-US" dirty="0" smtClean="0"/>
              <a:t> 설치를 간편히 할 수 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vim </a:t>
            </a:r>
            <a:r>
              <a:rPr lang="ko-KR" altLang="en-US" dirty="0" smtClean="0">
                <a:solidFill>
                  <a:schemeClr val="accent6"/>
                </a:solidFill>
              </a:rPr>
              <a:t>공통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777686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altLang="ko-KR" sz="2000" b="1" dirty="0" smtClean="0"/>
              <a:t>Leiningen </a:t>
            </a:r>
            <a:r>
              <a:rPr lang="ko-KR" altLang="en-US" sz="2000" b="1" dirty="0" smtClean="0"/>
              <a:t>설치</a:t>
            </a:r>
            <a:endParaRPr lang="de-DE" altLang="ko-KR" sz="2000" b="1" dirty="0" smtClean="0"/>
          </a:p>
          <a:p>
            <a:r>
              <a:rPr lang="de-DE" altLang="ko-KR" sz="2000" dirty="0" smtClean="0"/>
              <a:t>&gt; wget </a:t>
            </a:r>
            <a:r>
              <a:rPr lang="de-DE" altLang="ko-KR" sz="2000" dirty="0" smtClean="0"/>
              <a:t>https://raw.github.com/technomancy/leiningen/preview/bin/lein</a:t>
            </a:r>
          </a:p>
          <a:p>
            <a:r>
              <a:rPr lang="de-DE" altLang="ko-KR" sz="2000" dirty="0" smtClean="0"/>
              <a:t>&gt; </a:t>
            </a:r>
            <a:r>
              <a:rPr lang="de-DE" altLang="ko-KR" sz="2000" dirty="0" smtClean="0"/>
              <a:t>chmod </a:t>
            </a:r>
            <a:r>
              <a:rPr lang="de-DE" altLang="ko-KR" sz="2000" dirty="0" smtClean="0"/>
              <a:t>+x ./lein </a:t>
            </a:r>
          </a:p>
          <a:p>
            <a:r>
              <a:rPr lang="de-DE" altLang="ko-KR" sz="2000" dirty="0" smtClean="0"/>
              <a:t>&gt; sudo </a:t>
            </a:r>
            <a:r>
              <a:rPr lang="de-DE" altLang="ko-KR" sz="2000" dirty="0" smtClean="0"/>
              <a:t>mv ./lein /usr/bin</a:t>
            </a:r>
            <a:r>
              <a:rPr lang="de-DE" altLang="ko-KR" sz="2000" dirty="0" smtClean="0"/>
              <a:t>/</a:t>
            </a:r>
          </a:p>
          <a:p>
            <a:r>
              <a:rPr lang="de-DE" altLang="ko-KR" sz="2000" dirty="0" smtClean="0"/>
              <a:t>&gt; lein</a:t>
            </a:r>
            <a:endParaRPr lang="de-DE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-&gt; </a:t>
            </a:r>
            <a:r>
              <a:rPr lang="en-US" altLang="ko-KR" dirty="0" smtClean="0">
                <a:solidFill>
                  <a:srgbClr val="FF0000"/>
                </a:solidFill>
              </a:rPr>
              <a:t>Slime 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65527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&gt; apt-get install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204864"/>
            <a:ext cx="734481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;; ~/</a:t>
            </a:r>
            <a:r>
              <a:rPr lang="en-US" altLang="ko-KR" b="1" dirty="0" err="1" smtClean="0"/>
              <a:t>emacs.d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init.el</a:t>
            </a:r>
            <a:endParaRPr lang="en-US" altLang="ko-KR" b="1" dirty="0" smtClean="0"/>
          </a:p>
          <a:p>
            <a:r>
              <a:rPr lang="en-US" altLang="ko-KR" dirty="0" smtClean="0"/>
              <a:t>;; [== package ==]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require 'package)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setq</a:t>
            </a:r>
            <a:r>
              <a:rPr lang="en-US" altLang="ko-KR" dirty="0" smtClean="0"/>
              <a:t> package-archives </a:t>
            </a:r>
          </a:p>
          <a:p>
            <a:r>
              <a:rPr lang="en-US" altLang="ko-KR" dirty="0" smtClean="0"/>
              <a:t>  '(("ELPA" . "http://tromey.com/elpa/")</a:t>
            </a:r>
          </a:p>
          <a:p>
            <a:r>
              <a:rPr lang="en-US" altLang="ko-KR" dirty="0" smtClean="0"/>
              <a:t>    ("gnu"  . "http://elpa.gnu.org/packages/")</a:t>
            </a:r>
          </a:p>
          <a:p>
            <a:r>
              <a:rPr lang="en-US" altLang="ko-KR" dirty="0" smtClean="0"/>
              <a:t>    ("marmalade" . "http://marmalade-repo.org/packages/")))</a:t>
            </a:r>
          </a:p>
          <a:p>
            <a:r>
              <a:rPr lang="en-US" altLang="ko-KR" dirty="0" smtClean="0"/>
              <a:t>(package-initialize)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4771018"/>
            <a:ext cx="734481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M-x package-list-package</a:t>
            </a:r>
          </a:p>
          <a:p>
            <a:r>
              <a:rPr lang="en-US" altLang="ko-KR" dirty="0" err="1" smtClean="0"/>
              <a:t>clojure</a:t>
            </a:r>
            <a:r>
              <a:rPr lang="en-US" altLang="ko-KR" dirty="0" smtClean="0"/>
              <a:t>-mode  ;; 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문법강조 및 </a:t>
            </a:r>
            <a:r>
              <a:rPr lang="en-US" altLang="ko-KR" dirty="0" smtClean="0"/>
              <a:t>jack-in</a:t>
            </a:r>
          </a:p>
          <a:p>
            <a:r>
              <a:rPr lang="en-US" altLang="ko-KR" dirty="0" smtClean="0"/>
              <a:t>slime</a:t>
            </a:r>
          </a:p>
          <a:p>
            <a:r>
              <a:rPr lang="en-US" altLang="ko-KR" dirty="0" smtClean="0"/>
              <a:t>slime-</a:t>
            </a:r>
            <a:r>
              <a:rPr lang="en-US" altLang="ko-KR" dirty="0" err="1" smtClean="0"/>
              <a:t>repl</a:t>
            </a:r>
            <a:r>
              <a:rPr lang="en-US" altLang="ko-KR" dirty="0" smtClean="0"/>
              <a:t>    ;; slime-connect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repl</a:t>
            </a:r>
            <a:r>
              <a:rPr lang="ko-KR" altLang="en-US" dirty="0" smtClean="0"/>
              <a:t>을 꾸며줌</a:t>
            </a:r>
          </a:p>
          <a:p>
            <a:r>
              <a:rPr lang="en-US" altLang="ko-KR" dirty="0" smtClean="0"/>
              <a:t>auto-complete ;; </a:t>
            </a:r>
            <a:r>
              <a:rPr lang="ko-KR" altLang="en-US" dirty="0" smtClean="0"/>
              <a:t>자동완성</a:t>
            </a:r>
          </a:p>
          <a:p>
            <a:r>
              <a:rPr lang="en-US" altLang="ko-KR" dirty="0" smtClean="0"/>
              <a:t>ac-slime      ;; slime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auto-complete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-&gt; </a:t>
            </a:r>
            <a:r>
              <a:rPr lang="en-US" altLang="ko-KR" dirty="0" smtClean="0">
                <a:solidFill>
                  <a:srgbClr val="FF0000"/>
                </a:solidFill>
              </a:rPr>
              <a:t>Slime 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344816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;; ~/</a:t>
            </a:r>
            <a:r>
              <a:rPr lang="en-US" altLang="ko-KR" sz="1200" b="1" dirty="0" err="1" smtClean="0"/>
              <a:t>emacs.d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init.el</a:t>
            </a:r>
            <a:endParaRPr lang="en-US" altLang="ko-KR" sz="1200" b="1" dirty="0" smtClean="0"/>
          </a:p>
          <a:p>
            <a:r>
              <a:rPr lang="en-US" altLang="ko-KR" sz="1200" dirty="0" smtClean="0"/>
              <a:t>;; [== package ==]</a:t>
            </a:r>
          </a:p>
          <a:p>
            <a:r>
              <a:rPr lang="en-US" altLang="ko-KR" sz="1200" dirty="0" smtClean="0"/>
              <a:t>……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;; </a:t>
            </a:r>
            <a:r>
              <a:rPr lang="en-US" altLang="ko-KR" sz="1200" dirty="0" smtClean="0"/>
              <a:t>[== 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 ==]</a:t>
            </a:r>
          </a:p>
          <a:p>
            <a:r>
              <a:rPr lang="en-US" altLang="ko-KR" sz="1200" dirty="0" smtClean="0"/>
              <a:t>(require '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-mode)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defun</a:t>
            </a:r>
            <a:r>
              <a:rPr lang="en-US" altLang="ko-KR" sz="1200" dirty="0" smtClean="0"/>
              <a:t> turn-on-</a:t>
            </a:r>
            <a:r>
              <a:rPr lang="en-US" altLang="ko-KR" sz="1200" dirty="0" err="1" smtClean="0"/>
              <a:t>paredit</a:t>
            </a:r>
            <a:r>
              <a:rPr lang="en-US" altLang="ko-KR" sz="1200" dirty="0" smtClean="0"/>
              <a:t> () (</a:t>
            </a:r>
            <a:r>
              <a:rPr lang="en-US" altLang="ko-KR" sz="1200" dirty="0" err="1" smtClean="0"/>
              <a:t>paredit</a:t>
            </a:r>
            <a:r>
              <a:rPr lang="en-US" altLang="ko-KR" sz="1200" dirty="0" smtClean="0"/>
              <a:t>-mode 1))</a:t>
            </a:r>
          </a:p>
          <a:p>
            <a:r>
              <a:rPr lang="en-US" altLang="ko-KR" sz="1200" dirty="0" smtClean="0"/>
              <a:t>(add-hook '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-mode-hook 'turn-on-</a:t>
            </a:r>
            <a:r>
              <a:rPr lang="en-US" altLang="ko-KR" sz="1200" dirty="0" err="1" smtClean="0"/>
              <a:t>paredit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;; syntax highlighting for swank</a:t>
            </a:r>
          </a:p>
          <a:p>
            <a:r>
              <a:rPr lang="en-US" altLang="ko-KR" sz="1200" dirty="0" smtClean="0"/>
              <a:t>(add-hook 'slime-</a:t>
            </a:r>
            <a:r>
              <a:rPr lang="en-US" altLang="ko-KR" sz="1200" dirty="0" err="1" smtClean="0"/>
              <a:t>repl</a:t>
            </a:r>
            <a:r>
              <a:rPr lang="en-US" altLang="ko-KR" sz="1200" dirty="0" smtClean="0"/>
              <a:t>-mode-hook</a:t>
            </a:r>
          </a:p>
          <a:p>
            <a:r>
              <a:rPr lang="en-US" altLang="ko-KR" sz="1200" dirty="0" smtClean="0"/>
              <a:t>   (</a:t>
            </a:r>
            <a:r>
              <a:rPr lang="en-US" altLang="ko-KR" sz="1200" dirty="0" err="1" smtClean="0"/>
              <a:t>defun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-mode-slime-font-lock ()</a:t>
            </a:r>
          </a:p>
          <a:p>
            <a:r>
              <a:rPr lang="en-US" altLang="ko-KR" sz="1200" dirty="0" smtClean="0"/>
              <a:t>     (require '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-mode)</a:t>
            </a:r>
          </a:p>
          <a:p>
            <a:r>
              <a:rPr lang="en-US" altLang="ko-KR" sz="1200" dirty="0" smtClean="0"/>
              <a:t>     (let (font-lock-mode)</a:t>
            </a:r>
          </a:p>
          <a:p>
            <a:r>
              <a:rPr lang="en-US" altLang="ko-KR" sz="1200" dirty="0" smtClean="0"/>
              <a:t>       (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-mode-font-lock-setup</a:t>
            </a:r>
            <a:r>
              <a:rPr lang="en-US" altLang="ko-KR" sz="1200" dirty="0" smtClean="0"/>
              <a:t>))))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;;[== Auto-Complete ==]</a:t>
            </a:r>
          </a:p>
          <a:p>
            <a:r>
              <a:rPr lang="en-US" altLang="ko-KR" sz="1200" dirty="0" smtClean="0"/>
              <a:t>(require 'auto-complete-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(ac-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-default)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;;[== ac-slime ==]</a:t>
            </a:r>
          </a:p>
          <a:p>
            <a:r>
              <a:rPr lang="en-US" altLang="ko-KR" sz="1200" dirty="0" smtClean="0"/>
              <a:t>(require 'ac-slime)</a:t>
            </a:r>
          </a:p>
          <a:p>
            <a:r>
              <a:rPr lang="en-US" altLang="ko-KR" sz="1200" dirty="0" smtClean="0"/>
              <a:t>(add-hook 'slime-mode-hook 'set-up-slime-ac)</a:t>
            </a:r>
          </a:p>
          <a:p>
            <a:r>
              <a:rPr lang="en-US" altLang="ko-KR" sz="1200" dirty="0" smtClean="0"/>
              <a:t>(add-hook 'slime-</a:t>
            </a:r>
            <a:r>
              <a:rPr lang="en-US" altLang="ko-KR" sz="1200" dirty="0" err="1" smtClean="0"/>
              <a:t>repl</a:t>
            </a:r>
            <a:r>
              <a:rPr lang="en-US" altLang="ko-KR" sz="1200" dirty="0" smtClean="0"/>
              <a:t>-mode-hook 'set-up-slime-ac)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-after-load "auto-complete"</a:t>
            </a:r>
          </a:p>
          <a:p>
            <a:r>
              <a:rPr lang="en-US" altLang="ko-KR" sz="1200" dirty="0" smtClean="0"/>
              <a:t>  '(add-to-list 'ac-modes 'slime-</a:t>
            </a:r>
            <a:r>
              <a:rPr lang="en-US" altLang="ko-KR" sz="1200" dirty="0" err="1" smtClean="0"/>
              <a:t>repl</a:t>
            </a:r>
            <a:r>
              <a:rPr lang="en-US" altLang="ko-KR" sz="1200" dirty="0" smtClean="0"/>
              <a:t>-mode))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Linux –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sz="2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Slime -&gt;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lein</a:t>
            </a:r>
            <a:r>
              <a:rPr lang="en-US" altLang="ko-KR" sz="2000" dirty="0" smtClean="0">
                <a:solidFill>
                  <a:srgbClr val="FF0000"/>
                </a:solidFill>
              </a:rPr>
              <a:t> -&gt; </a:t>
            </a:r>
            <a:r>
              <a:rPr lang="ko-KR" altLang="en-US" sz="2000" dirty="0" smtClean="0">
                <a:solidFill>
                  <a:srgbClr val="FF0000"/>
                </a:solidFill>
              </a:rPr>
              <a:t>환경설정확인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988840"/>
            <a:ext cx="676875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;; first/</a:t>
            </a:r>
            <a:r>
              <a:rPr lang="en-US" altLang="ko-KR" dirty="0" smtClean="0">
                <a:solidFill>
                  <a:srgbClr val="FF0000"/>
                </a:solidFill>
              </a:rPr>
              <a:t>project.clj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defproject</a:t>
            </a:r>
            <a:r>
              <a:rPr lang="en-US" altLang="ko-KR" dirty="0" smtClean="0"/>
              <a:t> first "0.1.0-SNAPSHOT"</a:t>
            </a:r>
          </a:p>
          <a:p>
            <a:r>
              <a:rPr lang="en-US" altLang="ko-KR" dirty="0" smtClean="0"/>
              <a:t>  :description "FIXME: write description"</a:t>
            </a:r>
          </a:p>
          <a:p>
            <a:r>
              <a:rPr lang="en-US" altLang="ko-KR" dirty="0" smtClean="0"/>
              <a:t>  :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"http://example.com/FIXME"</a:t>
            </a:r>
          </a:p>
          <a:p>
            <a:r>
              <a:rPr lang="en-US" altLang="ko-KR" dirty="0" smtClean="0"/>
              <a:t>  :license {:name "Eclipse Public License"</a:t>
            </a:r>
          </a:p>
          <a:p>
            <a:r>
              <a:rPr lang="en-US" altLang="ko-KR" dirty="0" smtClean="0"/>
              <a:t>            :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"http://www.eclipse.org/legal/epl-v10.html"}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:</a:t>
            </a:r>
            <a:r>
              <a:rPr lang="en-US" altLang="ko-KR" dirty="0" err="1" smtClean="0">
                <a:solidFill>
                  <a:srgbClr val="FF0000"/>
                </a:solidFill>
              </a:rPr>
              <a:t>plugins</a:t>
            </a:r>
            <a:r>
              <a:rPr lang="en-US" altLang="ko-KR" dirty="0" smtClean="0">
                <a:solidFill>
                  <a:srgbClr val="FF0000"/>
                </a:solidFill>
              </a:rPr>
              <a:t> [[</a:t>
            </a:r>
            <a:r>
              <a:rPr lang="en-US" altLang="ko-KR" dirty="0" err="1" smtClean="0">
                <a:solidFill>
                  <a:srgbClr val="FF0000"/>
                </a:solidFill>
              </a:rPr>
              <a:t>lein</a:t>
            </a:r>
            <a:r>
              <a:rPr lang="en-US" altLang="ko-KR" dirty="0" smtClean="0">
                <a:solidFill>
                  <a:srgbClr val="FF0000"/>
                </a:solidFill>
              </a:rPr>
              <a:t>-swank "1.4.4"]]</a:t>
            </a:r>
          </a:p>
          <a:p>
            <a:r>
              <a:rPr lang="en-US" altLang="ko-KR" dirty="0" smtClean="0"/>
              <a:t>  :dependencies [[</a:t>
            </a:r>
            <a:r>
              <a:rPr lang="en-US" altLang="ko-KR" dirty="0" err="1" smtClean="0"/>
              <a:t>org.clojure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 "1.4.0"]]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4744"/>
            <a:ext cx="56886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new </a:t>
            </a:r>
            <a:r>
              <a:rPr lang="en-US" altLang="ko-KR" b="1" dirty="0" smtClean="0"/>
              <a:t>first</a:t>
            </a:r>
          </a:p>
          <a:p>
            <a:r>
              <a:rPr lang="en-US" altLang="ko-KR" dirty="0" smtClean="0"/>
              <a:t>&gt;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first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4869160"/>
            <a:ext cx="6336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first&gt;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deps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5445224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Emacs</a:t>
            </a:r>
            <a:r>
              <a:rPr lang="ko-KR" altLang="en-US" b="1" dirty="0" smtClean="0"/>
              <a:t> 실행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runemacs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/first/</a:t>
            </a:r>
            <a:r>
              <a:rPr lang="en-US" altLang="ko-KR" b="1" dirty="0" smtClean="0"/>
              <a:t>core.clj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(C-x-f)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M-x </a:t>
            </a:r>
            <a:r>
              <a:rPr lang="en-US" altLang="ko-KR" b="1" dirty="0" err="1" smtClean="0"/>
              <a:t>clojure</a:t>
            </a:r>
            <a:r>
              <a:rPr lang="en-US" altLang="ko-KR" b="1" dirty="0" smtClean="0"/>
              <a:t>-jack-in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잠시후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User&gt; </a:t>
            </a:r>
            <a:r>
              <a:rPr lang="ko-KR" altLang="en-US" dirty="0" smtClean="0"/>
              <a:t>프롬프트가 뜨면 성공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Linux – </a:t>
            </a:r>
            <a:r>
              <a:rPr lang="en-US" altLang="ko-KR" dirty="0" smtClean="0">
                <a:solidFill>
                  <a:schemeClr val="accent1"/>
                </a:solidFill>
              </a:rPr>
              <a:t>Vim -&gt; </a:t>
            </a:r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236783"/>
            <a:ext cx="69127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Slimv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://www.vim.org/scripts/script.php?script_id=2531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압축 해제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~/.vim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444695"/>
            <a:ext cx="69127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&gt; apt-get install vim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Clojure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628800"/>
            <a:ext cx="2674640" cy="4525963"/>
          </a:xfrm>
        </p:spPr>
        <p:txBody>
          <a:bodyPr>
            <a:normAutofit fontScale="77500" lnSpcReduction="20000"/>
          </a:bodyPr>
          <a:lstStyle/>
          <a:p>
            <a:pPr marL="342900" lvl="1" indent="-342900"/>
            <a:r>
              <a:rPr lang="en-US" altLang="ko-KR" b="1" dirty="0" smtClean="0"/>
              <a:t>Slime? </a:t>
            </a:r>
            <a:r>
              <a:rPr lang="en-US" altLang="ko-KR" b="1" dirty="0" err="1" smtClean="0"/>
              <a:t>Slimv</a:t>
            </a:r>
            <a:r>
              <a:rPr lang="en-US" altLang="ko-KR" b="1" dirty="0" smtClean="0"/>
              <a:t>?</a:t>
            </a:r>
          </a:p>
          <a:p>
            <a:pPr marL="342900" lvl="1" indent="-342900"/>
            <a:endParaRPr lang="en-US" altLang="ko-KR" b="1" dirty="0" smtClean="0"/>
          </a:p>
          <a:p>
            <a:pPr marL="342900" lvl="1" indent="-342900"/>
            <a:r>
              <a:rPr lang="en-US" altLang="ko-KR" b="1" dirty="0" err="1" smtClean="0"/>
              <a:t>leiningen</a:t>
            </a:r>
            <a:endParaRPr lang="en-US" altLang="ko-KR" b="1" dirty="0" smtClean="0"/>
          </a:p>
          <a:p>
            <a:pPr marL="342900" lvl="1" indent="-342900"/>
            <a:endParaRPr lang="en-US" altLang="ko-KR" b="1" dirty="0" smtClean="0"/>
          </a:p>
          <a:p>
            <a:pPr marL="342900" lvl="1" indent="-342900"/>
            <a:r>
              <a:rPr lang="ko-KR" altLang="en-US" b="1" dirty="0" err="1" smtClean="0"/>
              <a:t>초간단</a:t>
            </a:r>
            <a:r>
              <a:rPr lang="ko-KR" altLang="en-US" b="1" dirty="0" smtClean="0"/>
              <a:t> 설치</a:t>
            </a:r>
            <a:endParaRPr lang="en-US" altLang="ko-KR" b="1" dirty="0" smtClean="0"/>
          </a:p>
          <a:p>
            <a:pPr marL="742950" lvl="2" indent="-342900"/>
            <a:r>
              <a:rPr lang="en-US" altLang="ko-KR" b="1" dirty="0" smtClean="0"/>
              <a:t>Linux </a:t>
            </a:r>
          </a:p>
          <a:p>
            <a:pPr marL="1200150" lvl="3" indent="-342900"/>
            <a:r>
              <a:rPr lang="en-US" altLang="ko-KR" b="1" dirty="0" err="1" smtClean="0"/>
              <a:t>Emacs</a:t>
            </a:r>
            <a:endParaRPr lang="en-US" altLang="ko-KR" b="1" dirty="0" smtClean="0"/>
          </a:p>
          <a:p>
            <a:pPr marL="1200150" lvl="3" indent="-342900"/>
            <a:r>
              <a:rPr lang="en-US" altLang="ko-KR" b="1" dirty="0" smtClean="0"/>
              <a:t>Vim</a:t>
            </a:r>
          </a:p>
          <a:p>
            <a:pPr marL="742950" lvl="2" indent="-342900"/>
            <a:r>
              <a:rPr lang="en-US" altLang="ko-KR" b="1" dirty="0" smtClean="0"/>
              <a:t>Windows</a:t>
            </a:r>
          </a:p>
          <a:p>
            <a:pPr marL="1200150" lvl="3" indent="-342900"/>
            <a:r>
              <a:rPr lang="en-US" altLang="ko-KR" b="1" dirty="0" err="1" smtClean="0"/>
              <a:t>Emacs</a:t>
            </a:r>
            <a:endParaRPr lang="en-US" altLang="ko-KR" b="1" dirty="0" smtClean="0"/>
          </a:p>
          <a:p>
            <a:pPr marL="1200150" lvl="3" indent="-342900"/>
            <a:r>
              <a:rPr lang="en-US" altLang="ko-KR" b="1" dirty="0" smtClean="0"/>
              <a:t>Vim</a:t>
            </a:r>
          </a:p>
          <a:p>
            <a:pPr marL="342900" lvl="1" indent="-342900"/>
            <a:endParaRPr lang="en-US" altLang="ko-KR" b="1" dirty="0" smtClean="0"/>
          </a:p>
          <a:p>
            <a:pPr marL="342900" lvl="1" indent="-342900"/>
            <a:r>
              <a:rPr lang="ko-KR" altLang="en-US" b="1" dirty="0" err="1" smtClean="0"/>
              <a:t>조작키</a:t>
            </a:r>
            <a:endParaRPr lang="en-US" altLang="ko-KR" b="1" dirty="0" smtClean="0"/>
          </a:p>
          <a:p>
            <a:pPr marL="742950" lvl="2" indent="-342900"/>
            <a:r>
              <a:rPr lang="en-US" altLang="ko-KR" b="1" dirty="0" smtClean="0"/>
              <a:t>Slime</a:t>
            </a:r>
          </a:p>
          <a:p>
            <a:pPr marL="742950" lvl="2" indent="-342900"/>
            <a:r>
              <a:rPr lang="en-US" altLang="ko-KR" b="1" dirty="0" err="1" smtClean="0"/>
              <a:t>Slimv</a:t>
            </a:r>
            <a:endParaRPr lang="en-US" altLang="ko-KR" b="1" dirty="0" smtClean="0"/>
          </a:p>
        </p:txBody>
      </p:sp>
      <p:pic>
        <p:nvPicPr>
          <p:cNvPr id="4" name="그림 3" descr="710651-slime_rockett_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996952"/>
            <a:ext cx="3312368" cy="325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Linux – </a:t>
            </a:r>
            <a:r>
              <a:rPr lang="en-US" altLang="ko-KR" sz="2000" dirty="0" smtClean="0">
                <a:solidFill>
                  <a:schemeClr val="accent1"/>
                </a:solidFill>
              </a:rPr>
              <a:t>vim-</a:t>
            </a:r>
            <a:r>
              <a:rPr lang="en-US" altLang="ko-KR" sz="2000" dirty="0" smtClean="0">
                <a:solidFill>
                  <a:schemeClr val="accent1"/>
                </a:solidFill>
              </a:rPr>
              <a:t>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Slime -&gt;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lein</a:t>
            </a:r>
            <a:r>
              <a:rPr lang="en-US" altLang="ko-KR" sz="2000" dirty="0" smtClean="0">
                <a:solidFill>
                  <a:schemeClr val="accent1"/>
                </a:solidFill>
              </a:rPr>
              <a:t> -&gt;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환경설정확인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74168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de-DE" altLang="ko-KR" b="1" dirty="0" smtClean="0"/>
              <a:t>lein </a:t>
            </a:r>
            <a:r>
              <a:rPr lang="de-DE" altLang="ko-KR" b="1" dirty="0" smtClean="0"/>
              <a:t>plugin install swank-clojure </a:t>
            </a:r>
            <a:r>
              <a:rPr lang="de-DE" altLang="ko-KR" b="1" dirty="0" smtClean="0"/>
              <a:t>1.4.2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new </a:t>
            </a:r>
            <a:r>
              <a:rPr lang="en-US" altLang="ko-KR" b="1" dirty="0" smtClean="0"/>
              <a:t>first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 first</a:t>
            </a:r>
          </a:p>
          <a:p>
            <a:r>
              <a:rPr lang="en-US" altLang="ko-KR" dirty="0" smtClean="0"/>
              <a:t>first&gt;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deps</a:t>
            </a:r>
            <a:endParaRPr lang="ko-KR" altLang="en-US" dirty="0" smtClean="0"/>
          </a:p>
          <a:p>
            <a:r>
              <a:rPr lang="en-US" altLang="ko-KR" dirty="0" smtClean="0"/>
              <a:t>first&gt;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swank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740839"/>
            <a:ext cx="7200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Vim</a:t>
            </a:r>
            <a:r>
              <a:rPr lang="ko-KR" altLang="en-US" b="1" dirty="0" smtClean="0"/>
              <a:t>실행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first/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/first/</a:t>
            </a:r>
            <a:r>
              <a:rPr lang="en-US" altLang="ko-KR" b="1" dirty="0" smtClean="0"/>
              <a:t>core.clj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b="1" dirty="0" smtClean="0"/>
              <a:t> ,c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swank</a:t>
            </a:r>
            <a:r>
              <a:rPr lang="ko-KR" altLang="en-US" dirty="0" smtClean="0"/>
              <a:t>서버에 연결한다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잠시후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User&gt; </a:t>
            </a:r>
            <a:r>
              <a:rPr lang="ko-KR" altLang="en-US" dirty="0" smtClean="0"/>
              <a:t>프롬프트가 뜨면 성공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9600" dirty="0" smtClean="0"/>
              <a:t>Windows</a:t>
            </a:r>
            <a:endParaRPr lang="ko-KR" altLang="en-US" sz="9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4869160"/>
            <a:ext cx="8229600" cy="709539"/>
          </a:xfrm>
        </p:spPr>
        <p:txBody>
          <a:bodyPr/>
          <a:lstStyle/>
          <a:p>
            <a:r>
              <a:rPr lang="ko-KR" altLang="en-US" dirty="0" smtClean="0"/>
              <a:t>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Windows XP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77272"/>
            <a:ext cx="67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환경 변수 및 기타 설정할게 </a:t>
            </a:r>
            <a:r>
              <a:rPr lang="ko-KR" altLang="en-US" dirty="0" err="1" smtClean="0"/>
              <a:t>쪼금</a:t>
            </a:r>
            <a:r>
              <a:rPr lang="ko-KR" altLang="en-US" dirty="0" smtClean="0"/>
              <a:t> 복잡하다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vim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공통</a:t>
            </a:r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581128"/>
            <a:ext cx="7272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Wget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://users.ugent.be/~</a:t>
            </a:r>
            <a:r>
              <a:rPr lang="en-US" altLang="ko-KR" dirty="0" smtClean="0">
                <a:hlinkClick r:id="rId2"/>
              </a:rPr>
              <a:t>bpuype/cgi-bin/fetch.pl?dl=wget/wget.exe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72728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java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 smtClean="0">
                <a:hlinkClick r:id="rId3"/>
              </a:rPr>
              <a:t>://www.java.com/ko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1641574"/>
            <a:ext cx="72728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환경변수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HOME, PATH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윈도우 환경설정은 </a:t>
            </a:r>
            <a:r>
              <a:rPr lang="en-US" altLang="ko-KR" dirty="0" err="1" smtClean="0"/>
              <a:t>Rapidee</a:t>
            </a:r>
            <a:r>
              <a:rPr lang="ko-KR" altLang="en-US" dirty="0" smtClean="0"/>
              <a:t>를 쓰면 간편하게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 smtClean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www.rapidee.com/en/download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3645024"/>
            <a:ext cx="72728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Leiningen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 smtClean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raw.github.com/technomancy/leiningen/preview/bin/lein.bat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vim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공통</a:t>
            </a:r>
            <a:r>
              <a:rPr lang="en-US" altLang="ko-KR" dirty="0" smtClean="0">
                <a:solidFill>
                  <a:schemeClr val="accent6"/>
                </a:solidFill>
              </a:rPr>
              <a:t>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708920"/>
            <a:ext cx="727280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en-US" altLang="ko-KR" dirty="0" smtClean="0"/>
              <a:t>:\Documents and Settings\</a:t>
            </a:r>
            <a:r>
              <a:rPr lang="en-US" altLang="ko-KR" dirty="0" err="1" smtClean="0"/>
              <a:t>pyoung</a:t>
            </a:r>
            <a:r>
              <a:rPr lang="en-US" altLang="ko-KR" dirty="0" smtClean="0"/>
              <a:t>&gt;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 %HOME%</a:t>
            </a:r>
          </a:p>
          <a:p>
            <a:r>
              <a:rPr lang="en-US" altLang="ko-KR" dirty="0" smtClean="0"/>
              <a:t>C:\myHome&gt;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self-install</a:t>
            </a:r>
          </a:p>
          <a:p>
            <a:r>
              <a:rPr lang="en-US" altLang="ko-KR" dirty="0" smtClean="0"/>
              <a:t>C:\myHome&gt;</a:t>
            </a:r>
            <a:r>
              <a:rPr lang="en-US" altLang="ko-KR" b="1" dirty="0" err="1" smtClean="0"/>
              <a:t>mkdir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Clojure</a:t>
            </a:r>
            <a:endParaRPr lang="en-US" altLang="ko-KR" b="1" dirty="0" smtClean="0"/>
          </a:p>
          <a:p>
            <a:r>
              <a:rPr lang="en-US" altLang="ko-KR" dirty="0" smtClean="0"/>
              <a:t>C:\myHome&gt;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Clojure</a:t>
            </a:r>
            <a:endParaRPr lang="en-US" altLang="ko-KR" b="1" dirty="0" smtClean="0"/>
          </a:p>
          <a:p>
            <a:r>
              <a:rPr lang="en-US" altLang="ko-KR" dirty="0" smtClean="0"/>
              <a:t>C:\myHome\Clojure&gt;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new first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7584" y="1700808"/>
            <a:ext cx="72728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  <a:r>
              <a:rPr lang="ko-KR" altLang="en-US" b="1" dirty="0" smtClean="0">
                <a:solidFill>
                  <a:srgbClr val="FF0000"/>
                </a:solidFill>
              </a:rPr>
              <a:t>주의</a:t>
            </a:r>
            <a:r>
              <a:rPr lang="en-US" altLang="ko-KR" b="1" dirty="0" smtClean="0">
                <a:solidFill>
                  <a:srgbClr val="FF0000"/>
                </a:solidFill>
              </a:rPr>
              <a:t>%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수정하여 </a:t>
            </a:r>
            <a:r>
              <a:rPr lang="en-US" altLang="ko-KR" dirty="0" smtClean="0"/>
              <a:t>java, </a:t>
            </a:r>
            <a:r>
              <a:rPr lang="en-US" altLang="ko-KR" dirty="0" err="1" smtClean="0"/>
              <a:t>lein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wget</a:t>
            </a:r>
            <a:r>
              <a:rPr lang="ko-KR" altLang="en-US" dirty="0" smtClean="0"/>
              <a:t>이 정상 작동하도록 만든다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-&gt; </a:t>
            </a:r>
            <a:r>
              <a:rPr lang="en-US" altLang="ko-KR" dirty="0" smtClean="0">
                <a:solidFill>
                  <a:srgbClr val="FF0000"/>
                </a:solidFill>
              </a:rPr>
              <a:t>Slime 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344812"/>
            <a:ext cx="734481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;; </a:t>
            </a:r>
            <a:r>
              <a:rPr lang="en-US" altLang="ko-KR" b="1" dirty="0" smtClean="0"/>
              <a:t>%HOME%/.</a:t>
            </a:r>
            <a:r>
              <a:rPr lang="en-US" altLang="ko-KR" b="1" dirty="0" err="1" smtClean="0"/>
              <a:t>emacs.d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init.el</a:t>
            </a:r>
            <a:endParaRPr lang="en-US" altLang="ko-KR" b="1" dirty="0" smtClean="0"/>
          </a:p>
          <a:p>
            <a:r>
              <a:rPr lang="en-US" altLang="ko-KR" dirty="0" smtClean="0"/>
              <a:t>;; [== package ==]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require 'package)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setq</a:t>
            </a:r>
            <a:r>
              <a:rPr lang="en-US" altLang="ko-KR" dirty="0" smtClean="0"/>
              <a:t> package-archives </a:t>
            </a:r>
          </a:p>
          <a:p>
            <a:r>
              <a:rPr lang="en-US" altLang="ko-KR" dirty="0" smtClean="0"/>
              <a:t>  '(("ELPA" . "http://tromey.com/elpa/")</a:t>
            </a:r>
          </a:p>
          <a:p>
            <a:r>
              <a:rPr lang="en-US" altLang="ko-KR" dirty="0" smtClean="0"/>
              <a:t>    ("gnu"  . "http://elpa.gnu.org/packages/")</a:t>
            </a:r>
          </a:p>
          <a:p>
            <a:r>
              <a:rPr lang="en-US" altLang="ko-KR" dirty="0" smtClean="0"/>
              <a:t>    ("marmalade" . "http://marmalade-repo.org/packages/")))</a:t>
            </a:r>
          </a:p>
          <a:p>
            <a:r>
              <a:rPr lang="en-US" altLang="ko-KR" dirty="0" smtClean="0"/>
              <a:t>(package-initialize)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4771018"/>
            <a:ext cx="734481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M-x package-list-package</a:t>
            </a:r>
          </a:p>
          <a:p>
            <a:r>
              <a:rPr lang="en-US" altLang="ko-KR" dirty="0" err="1" smtClean="0"/>
              <a:t>clojure</a:t>
            </a:r>
            <a:r>
              <a:rPr lang="en-US" altLang="ko-KR" dirty="0" smtClean="0"/>
              <a:t>-mode  ;; 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문법강조 및 </a:t>
            </a:r>
            <a:r>
              <a:rPr lang="en-US" altLang="ko-KR" dirty="0" smtClean="0"/>
              <a:t>jack-in</a:t>
            </a:r>
          </a:p>
          <a:p>
            <a:r>
              <a:rPr lang="en-US" altLang="ko-KR" dirty="0" smtClean="0"/>
              <a:t>slime</a:t>
            </a:r>
          </a:p>
          <a:p>
            <a:r>
              <a:rPr lang="en-US" altLang="ko-KR" dirty="0" smtClean="0"/>
              <a:t>slime-</a:t>
            </a:r>
            <a:r>
              <a:rPr lang="en-US" altLang="ko-KR" dirty="0" err="1" smtClean="0"/>
              <a:t>repl</a:t>
            </a:r>
            <a:r>
              <a:rPr lang="en-US" altLang="ko-KR" dirty="0" smtClean="0"/>
              <a:t>    ;; slime-connect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repl</a:t>
            </a:r>
            <a:r>
              <a:rPr lang="ko-KR" altLang="en-US" dirty="0" smtClean="0"/>
              <a:t>을 꾸며줌</a:t>
            </a:r>
          </a:p>
          <a:p>
            <a:r>
              <a:rPr lang="en-US" altLang="ko-KR" dirty="0" smtClean="0"/>
              <a:t>auto-complete ;; </a:t>
            </a:r>
            <a:r>
              <a:rPr lang="ko-KR" altLang="en-US" dirty="0" smtClean="0"/>
              <a:t>자동완성</a:t>
            </a:r>
          </a:p>
          <a:p>
            <a:r>
              <a:rPr lang="en-US" altLang="ko-KR" dirty="0" smtClean="0"/>
              <a:t>ac-slime      ;; slime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auto-complete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268760"/>
            <a:ext cx="723629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외국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http://ftp.gnu.org/gnu/emacs/windows/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http://ftp.kaist.ac.kr/gnu/gnu/emacs/windows/</a:t>
            </a:r>
            <a:endParaRPr lang="en-US" altLang="ko-KR" dirty="0" smtClean="0"/>
          </a:p>
          <a:p>
            <a:r>
              <a:rPr lang="ko-KR" altLang="en-US" dirty="0" smtClean="0"/>
              <a:t>실행버전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4"/>
              </a:rPr>
              <a:t>emacs-24.1-bin-i386.zip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– </a:t>
            </a:r>
            <a:r>
              <a:rPr lang="en-US" altLang="ko-KR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dirty="0" smtClean="0">
                <a:solidFill>
                  <a:srgbClr val="FF0000"/>
                </a:solidFill>
              </a:rPr>
              <a:t> -&gt; </a:t>
            </a:r>
            <a:r>
              <a:rPr lang="en-US" altLang="ko-KR" dirty="0" smtClean="0">
                <a:solidFill>
                  <a:srgbClr val="FF0000"/>
                </a:solidFill>
              </a:rPr>
              <a:t>Slime 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344816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;; </a:t>
            </a:r>
            <a:r>
              <a:rPr lang="en-US" altLang="ko-KR" sz="1200" b="1" dirty="0" smtClean="0"/>
              <a:t>%HOME%/.</a:t>
            </a:r>
            <a:r>
              <a:rPr lang="en-US" altLang="ko-KR" sz="1200" b="1" dirty="0" err="1" smtClean="0"/>
              <a:t>emacs.d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init.el</a:t>
            </a:r>
            <a:endParaRPr lang="en-US" altLang="ko-KR" sz="1200" b="1" dirty="0" smtClean="0"/>
          </a:p>
          <a:p>
            <a:r>
              <a:rPr lang="en-US" altLang="ko-KR" sz="1200" dirty="0" smtClean="0"/>
              <a:t>;; [== package ==]</a:t>
            </a:r>
          </a:p>
          <a:p>
            <a:r>
              <a:rPr lang="en-US" altLang="ko-KR" sz="1200" dirty="0" smtClean="0"/>
              <a:t>……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;; </a:t>
            </a:r>
            <a:r>
              <a:rPr lang="en-US" altLang="ko-KR" sz="1200" dirty="0" smtClean="0"/>
              <a:t>[== 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 ==]</a:t>
            </a:r>
          </a:p>
          <a:p>
            <a:r>
              <a:rPr lang="en-US" altLang="ko-KR" sz="1200" dirty="0" smtClean="0"/>
              <a:t>(require '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-mode)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defun</a:t>
            </a:r>
            <a:r>
              <a:rPr lang="en-US" altLang="ko-KR" sz="1200" dirty="0" smtClean="0"/>
              <a:t> turn-on-</a:t>
            </a:r>
            <a:r>
              <a:rPr lang="en-US" altLang="ko-KR" sz="1200" dirty="0" err="1" smtClean="0"/>
              <a:t>paredit</a:t>
            </a:r>
            <a:r>
              <a:rPr lang="en-US" altLang="ko-KR" sz="1200" dirty="0" smtClean="0"/>
              <a:t> () (</a:t>
            </a:r>
            <a:r>
              <a:rPr lang="en-US" altLang="ko-KR" sz="1200" dirty="0" err="1" smtClean="0"/>
              <a:t>paredit</a:t>
            </a:r>
            <a:r>
              <a:rPr lang="en-US" altLang="ko-KR" sz="1200" dirty="0" smtClean="0"/>
              <a:t>-mode 1))</a:t>
            </a:r>
          </a:p>
          <a:p>
            <a:r>
              <a:rPr lang="en-US" altLang="ko-KR" sz="1200" dirty="0" smtClean="0"/>
              <a:t>(add-hook '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-mode-hook 'turn-on-</a:t>
            </a:r>
            <a:r>
              <a:rPr lang="en-US" altLang="ko-KR" sz="1200" dirty="0" err="1" smtClean="0"/>
              <a:t>paredit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;; syntax highlighting for swank</a:t>
            </a:r>
          </a:p>
          <a:p>
            <a:r>
              <a:rPr lang="en-US" altLang="ko-KR" sz="1200" dirty="0" smtClean="0"/>
              <a:t>(add-hook 'slime-</a:t>
            </a:r>
            <a:r>
              <a:rPr lang="en-US" altLang="ko-KR" sz="1200" dirty="0" err="1" smtClean="0"/>
              <a:t>repl</a:t>
            </a:r>
            <a:r>
              <a:rPr lang="en-US" altLang="ko-KR" sz="1200" dirty="0" smtClean="0"/>
              <a:t>-mode-hook</a:t>
            </a:r>
          </a:p>
          <a:p>
            <a:r>
              <a:rPr lang="en-US" altLang="ko-KR" sz="1200" dirty="0" smtClean="0"/>
              <a:t>   (</a:t>
            </a:r>
            <a:r>
              <a:rPr lang="en-US" altLang="ko-KR" sz="1200" dirty="0" err="1" smtClean="0"/>
              <a:t>defun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-mode-slime-font-lock ()</a:t>
            </a:r>
          </a:p>
          <a:p>
            <a:r>
              <a:rPr lang="en-US" altLang="ko-KR" sz="1200" dirty="0" smtClean="0"/>
              <a:t>     (require '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-mode)</a:t>
            </a:r>
          </a:p>
          <a:p>
            <a:r>
              <a:rPr lang="en-US" altLang="ko-KR" sz="1200" dirty="0" smtClean="0"/>
              <a:t>     (let (font-lock-mode)</a:t>
            </a:r>
          </a:p>
          <a:p>
            <a:r>
              <a:rPr lang="en-US" altLang="ko-KR" sz="1200" dirty="0" smtClean="0"/>
              <a:t>       (</a:t>
            </a:r>
            <a:r>
              <a:rPr lang="en-US" altLang="ko-KR" sz="1200" dirty="0" err="1" smtClean="0"/>
              <a:t>clojure</a:t>
            </a:r>
            <a:r>
              <a:rPr lang="en-US" altLang="ko-KR" sz="1200" dirty="0" smtClean="0"/>
              <a:t>-mode-font-lock-setup</a:t>
            </a:r>
            <a:r>
              <a:rPr lang="en-US" altLang="ko-KR" sz="1200" dirty="0" smtClean="0"/>
              <a:t>))))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;;[== Auto-Complete ==]</a:t>
            </a:r>
          </a:p>
          <a:p>
            <a:r>
              <a:rPr lang="en-US" altLang="ko-KR" sz="1200" dirty="0" smtClean="0"/>
              <a:t>(require 'auto-complete-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(ac-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-default)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;;[== ac-slime ==]</a:t>
            </a:r>
          </a:p>
          <a:p>
            <a:r>
              <a:rPr lang="en-US" altLang="ko-KR" sz="1200" dirty="0" smtClean="0"/>
              <a:t>(require 'ac-slime)</a:t>
            </a:r>
          </a:p>
          <a:p>
            <a:r>
              <a:rPr lang="en-US" altLang="ko-KR" sz="1200" dirty="0" smtClean="0"/>
              <a:t>(add-hook 'slime-mode-hook 'set-up-slime-ac)</a:t>
            </a:r>
          </a:p>
          <a:p>
            <a:r>
              <a:rPr lang="en-US" altLang="ko-KR" sz="1200" dirty="0" smtClean="0"/>
              <a:t>(add-hook 'slime-</a:t>
            </a:r>
            <a:r>
              <a:rPr lang="en-US" altLang="ko-KR" sz="1200" dirty="0" err="1" smtClean="0"/>
              <a:t>repl</a:t>
            </a:r>
            <a:r>
              <a:rPr lang="en-US" altLang="ko-KR" sz="1200" dirty="0" smtClean="0"/>
              <a:t>-mode-hook 'set-up-slime-ac)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-after-load "auto-complete"</a:t>
            </a:r>
          </a:p>
          <a:p>
            <a:r>
              <a:rPr lang="en-US" altLang="ko-KR" sz="1200" dirty="0" smtClean="0"/>
              <a:t>  '(add-to-list 'ac-modes 'slime-</a:t>
            </a:r>
            <a:r>
              <a:rPr lang="en-US" altLang="ko-KR" sz="1200" dirty="0" err="1" smtClean="0"/>
              <a:t>repl</a:t>
            </a:r>
            <a:r>
              <a:rPr lang="en-US" altLang="ko-KR" sz="1200" dirty="0" smtClean="0"/>
              <a:t>-mode))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Windows –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sz="2000" dirty="0" smtClean="0">
                <a:solidFill>
                  <a:srgbClr val="FF0000"/>
                </a:solidFill>
              </a:rPr>
              <a:t> -&gt; </a:t>
            </a:r>
            <a:r>
              <a:rPr lang="en-US" altLang="ko-KR" sz="2000" dirty="0" smtClean="0">
                <a:solidFill>
                  <a:srgbClr val="FF0000"/>
                </a:solidFill>
              </a:rPr>
              <a:t>Slime -&gt;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lein</a:t>
            </a:r>
            <a:r>
              <a:rPr lang="en-US" altLang="ko-KR" sz="2000" dirty="0" smtClean="0">
                <a:solidFill>
                  <a:srgbClr val="FF0000"/>
                </a:solidFill>
              </a:rPr>
              <a:t> -&gt; </a:t>
            </a:r>
            <a:r>
              <a:rPr lang="ko-KR" altLang="en-US" sz="2000" dirty="0" smtClean="0">
                <a:solidFill>
                  <a:srgbClr val="FF0000"/>
                </a:solidFill>
              </a:rPr>
              <a:t>환경설정확인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166325"/>
            <a:ext cx="676875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;; </a:t>
            </a:r>
            <a:r>
              <a:rPr lang="en-US" altLang="ko-KR" dirty="0" smtClean="0"/>
              <a:t>C:\</a:t>
            </a:r>
            <a:r>
              <a:rPr lang="en-US" altLang="ko-KR" dirty="0" smtClean="0"/>
              <a:t>myHome\Clojure\first\</a:t>
            </a:r>
            <a:r>
              <a:rPr lang="en-US" altLang="ko-KR" dirty="0" smtClean="0">
                <a:solidFill>
                  <a:srgbClr val="FF0000"/>
                </a:solidFill>
              </a:rPr>
              <a:t>project.clj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defproject</a:t>
            </a:r>
            <a:r>
              <a:rPr lang="en-US" altLang="ko-KR" dirty="0" smtClean="0"/>
              <a:t> first "0.1.0-SNAPSHOT"</a:t>
            </a:r>
          </a:p>
          <a:p>
            <a:r>
              <a:rPr lang="en-US" altLang="ko-KR" dirty="0" smtClean="0"/>
              <a:t>  :description "FIXME: write description"</a:t>
            </a:r>
          </a:p>
          <a:p>
            <a:r>
              <a:rPr lang="en-US" altLang="ko-KR" dirty="0" smtClean="0"/>
              <a:t>  :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"http://example.com/FIXME"</a:t>
            </a:r>
          </a:p>
          <a:p>
            <a:r>
              <a:rPr lang="en-US" altLang="ko-KR" dirty="0" smtClean="0"/>
              <a:t>  :license {:name "Eclipse Public License"</a:t>
            </a:r>
          </a:p>
          <a:p>
            <a:r>
              <a:rPr lang="en-US" altLang="ko-KR" dirty="0" smtClean="0"/>
              <a:t>            :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"http://www.eclipse.org/legal/epl-v10.html"}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:</a:t>
            </a:r>
            <a:r>
              <a:rPr lang="en-US" altLang="ko-KR" dirty="0" err="1" smtClean="0">
                <a:solidFill>
                  <a:srgbClr val="FF0000"/>
                </a:solidFill>
              </a:rPr>
              <a:t>plugins</a:t>
            </a:r>
            <a:r>
              <a:rPr lang="en-US" altLang="ko-KR" dirty="0" smtClean="0">
                <a:solidFill>
                  <a:srgbClr val="FF0000"/>
                </a:solidFill>
              </a:rPr>
              <a:t> [[</a:t>
            </a:r>
            <a:r>
              <a:rPr lang="en-US" altLang="ko-KR" dirty="0" err="1" smtClean="0">
                <a:solidFill>
                  <a:srgbClr val="FF0000"/>
                </a:solidFill>
              </a:rPr>
              <a:t>lein</a:t>
            </a:r>
            <a:r>
              <a:rPr lang="en-US" altLang="ko-KR" dirty="0" smtClean="0">
                <a:solidFill>
                  <a:srgbClr val="FF0000"/>
                </a:solidFill>
              </a:rPr>
              <a:t>-swank "1.4.4"]]</a:t>
            </a:r>
          </a:p>
          <a:p>
            <a:r>
              <a:rPr lang="en-US" altLang="ko-KR" dirty="0" smtClean="0"/>
              <a:t>  :dependencies [[</a:t>
            </a:r>
            <a:r>
              <a:rPr lang="en-US" altLang="ko-KR" dirty="0" err="1" smtClean="0"/>
              <a:t>org.clojure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clojure</a:t>
            </a:r>
            <a:r>
              <a:rPr lang="en-US" altLang="ko-KR" dirty="0" smtClean="0"/>
              <a:t> "1.4.0"]]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4744"/>
            <a:ext cx="568863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C:\myHome\Clojure&gt;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new </a:t>
            </a:r>
            <a:r>
              <a:rPr lang="en-US" altLang="ko-KR" b="1" dirty="0" smtClean="0"/>
              <a:t>first</a:t>
            </a:r>
          </a:p>
          <a:p>
            <a:r>
              <a:rPr lang="en-US" altLang="ko-KR" dirty="0" smtClean="0"/>
              <a:t>C:\myHome\Clojure&gt;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first</a:t>
            </a:r>
          </a:p>
          <a:p>
            <a:r>
              <a:rPr lang="en-US" altLang="ko-KR" dirty="0" smtClean="0"/>
              <a:t>C:\myHome\Clojure\first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869160"/>
            <a:ext cx="63367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C:\myHome\Clojure\first</a:t>
            </a:r>
            <a:r>
              <a:rPr lang="en-US" altLang="ko-KR" dirty="0" smtClean="0"/>
              <a:t>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deps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5445224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b="1" dirty="0" err="1" smtClean="0"/>
              <a:t>Emacs</a:t>
            </a:r>
            <a:r>
              <a:rPr lang="ko-KR" altLang="en-US" b="1" dirty="0" smtClean="0"/>
              <a:t> 실행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runemacs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C:/myHome/Clojure/first/src/first/</a:t>
            </a:r>
            <a:r>
              <a:rPr lang="en-US" altLang="ko-KR" b="1" dirty="0" smtClean="0"/>
              <a:t>core.clj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(C-x-f)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M-x </a:t>
            </a:r>
            <a:r>
              <a:rPr lang="en-US" altLang="ko-KR" b="1" dirty="0" err="1" smtClean="0"/>
              <a:t>clojure</a:t>
            </a:r>
            <a:r>
              <a:rPr lang="en-US" altLang="ko-KR" b="1" dirty="0" smtClean="0"/>
              <a:t>-jack-in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잠시후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User&gt; </a:t>
            </a:r>
            <a:r>
              <a:rPr lang="ko-KR" altLang="en-US" dirty="0" smtClean="0"/>
              <a:t>프롬프트가 뜨면 성공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chemeClr val="accent1"/>
                </a:solidFill>
              </a:rPr>
              <a:t>Vim -&gt; </a:t>
            </a:r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592161"/>
            <a:ext cx="77048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Slimv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://www.vim.org/scripts/script.php?script_id=2531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압축 해제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~/</a:t>
            </a:r>
            <a:r>
              <a:rPr lang="en-US" altLang="ko-KR" dirty="0" err="1" smtClean="0">
                <a:solidFill>
                  <a:srgbClr val="FF0000"/>
                </a:solidFill>
              </a:rPr>
              <a:t>vimfiles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555051"/>
            <a:ext cx="77048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Vim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 smtClean="0">
                <a:hlinkClick r:id="rId3"/>
              </a:rPr>
              <a:t>://www.vim.org/download.php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4"/>
              </a:rPr>
              <a:t>gvim73_46.exe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068960"/>
            <a:ext cx="77048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 smtClean="0">
                <a:hlinkClick r:id="rId5"/>
              </a:rPr>
              <a:t>://www.python.org/download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사용버전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6"/>
              </a:rPr>
              <a:t>Python 2.7.3 Windows Installer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Windows – </a:t>
            </a:r>
            <a:r>
              <a:rPr lang="en-US" altLang="ko-KR" sz="2000" dirty="0" smtClean="0">
                <a:solidFill>
                  <a:schemeClr val="accent1"/>
                </a:solidFill>
              </a:rPr>
              <a:t>vim-</a:t>
            </a:r>
            <a:r>
              <a:rPr lang="en-US" altLang="ko-KR" sz="2000" dirty="0" smtClean="0">
                <a:solidFill>
                  <a:schemeClr val="accent1"/>
                </a:solidFill>
              </a:rPr>
              <a:t>&gt; </a:t>
            </a:r>
            <a:r>
              <a:rPr lang="en-US" altLang="ko-KR" sz="2000" dirty="0" smtClean="0">
                <a:solidFill>
                  <a:schemeClr val="accent1"/>
                </a:solidFill>
              </a:rPr>
              <a:t>Slime -&gt;</a:t>
            </a:r>
            <a:r>
              <a:rPr lang="ko-KR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1"/>
                </a:solidFill>
              </a:rPr>
              <a:t>lein</a:t>
            </a:r>
            <a:r>
              <a:rPr lang="en-US" altLang="ko-KR" sz="2000" dirty="0" smtClean="0">
                <a:solidFill>
                  <a:schemeClr val="accent1"/>
                </a:solidFill>
              </a:rPr>
              <a:t> -&gt; </a:t>
            </a:r>
            <a:r>
              <a:rPr lang="ko-KR" altLang="en-US" sz="2000" dirty="0" smtClean="0">
                <a:solidFill>
                  <a:schemeClr val="accent1"/>
                </a:solidFill>
              </a:rPr>
              <a:t>환경설정확인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556792"/>
            <a:ext cx="741682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C:\</a:t>
            </a:r>
            <a:r>
              <a:rPr lang="en-US" altLang="ko-KR" dirty="0" smtClean="0"/>
              <a:t>myHome\Clojure&gt; </a:t>
            </a:r>
            <a:r>
              <a:rPr lang="de-DE" altLang="ko-KR" b="1" dirty="0" smtClean="0"/>
              <a:t>lein plugin install swank-clojure </a:t>
            </a:r>
            <a:r>
              <a:rPr lang="de-DE" altLang="ko-KR" b="1" dirty="0" smtClean="0"/>
              <a:t>1.4.2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dirty="0" smtClean="0"/>
              <a:t>:\myHome\Clojure&gt;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new </a:t>
            </a:r>
            <a:r>
              <a:rPr lang="en-US" altLang="ko-KR" b="1" dirty="0" smtClean="0"/>
              <a:t>first</a:t>
            </a:r>
          </a:p>
          <a:p>
            <a:r>
              <a:rPr lang="en-US" altLang="ko-KR" dirty="0" smtClean="0"/>
              <a:t>C:\myHome\Clojure&gt;</a:t>
            </a:r>
            <a:r>
              <a:rPr lang="en-US" altLang="ko-KR" b="1" dirty="0" err="1" smtClean="0"/>
              <a:t>cd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first</a:t>
            </a:r>
          </a:p>
          <a:p>
            <a:r>
              <a:rPr lang="en-US" altLang="ko-KR" dirty="0" smtClean="0"/>
              <a:t>C:\myHome\Clojure\first&gt;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deps</a:t>
            </a:r>
            <a:endParaRPr lang="ko-KR" altLang="en-US" dirty="0" smtClean="0"/>
          </a:p>
          <a:p>
            <a:r>
              <a:rPr lang="en-US" altLang="ko-KR" dirty="0" smtClean="0"/>
              <a:t>C</a:t>
            </a:r>
            <a:r>
              <a:rPr lang="en-US" altLang="ko-KR" dirty="0" smtClean="0"/>
              <a:t>:\myHome\Clojure\first</a:t>
            </a:r>
            <a:r>
              <a:rPr lang="en-US" altLang="ko-KR" dirty="0" smtClean="0"/>
              <a:t>&gt; </a:t>
            </a:r>
            <a:r>
              <a:rPr lang="en-US" altLang="ko-KR" b="1" dirty="0" err="1" smtClean="0"/>
              <a:t>lein</a:t>
            </a:r>
            <a:r>
              <a:rPr lang="en-US" altLang="ko-KR" b="1" dirty="0" smtClean="0"/>
              <a:t> swank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3740839"/>
            <a:ext cx="7200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Vim</a:t>
            </a:r>
            <a:r>
              <a:rPr lang="ko-KR" altLang="en-US" b="1" dirty="0" smtClean="0"/>
              <a:t>실행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C:/myHome/Clojure/first/src/first/</a:t>
            </a:r>
            <a:r>
              <a:rPr lang="en-US" altLang="ko-KR" b="1" dirty="0" smtClean="0"/>
              <a:t>core.clj 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b="1" dirty="0" smtClean="0"/>
              <a:t> ,c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swank</a:t>
            </a:r>
            <a:r>
              <a:rPr lang="ko-KR" altLang="en-US" dirty="0" smtClean="0"/>
              <a:t>서버에 연결한다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잠시후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User&gt; </a:t>
            </a:r>
            <a:r>
              <a:rPr lang="ko-KR" altLang="en-US" dirty="0" smtClean="0"/>
              <a:t>프롬프트가 뜨면 성공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ko-KR" altLang="en-US" sz="9600" dirty="0" err="1" smtClean="0"/>
              <a:t>조작키</a:t>
            </a:r>
            <a:endParaRPr lang="ko-KR" alt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566124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조작키를</a:t>
            </a:r>
            <a:r>
              <a:rPr lang="ko-KR" altLang="en-US" dirty="0" smtClean="0"/>
              <a:t> 한꺼번에 다 외우는 것은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관련 사이트를 참고하여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필요할때마다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하나씩 익혀나가자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en-US" altLang="ko-KR" sz="9600" dirty="0" smtClean="0"/>
              <a:t>Slime? </a:t>
            </a:r>
            <a:r>
              <a:rPr lang="en-US" altLang="ko-KR" sz="9600" dirty="0" err="1" smtClean="0"/>
              <a:t>Slimv</a:t>
            </a:r>
            <a:r>
              <a:rPr lang="en-US" altLang="ko-KR" sz="9600" dirty="0" smtClean="0"/>
              <a:t>?</a:t>
            </a:r>
            <a:endParaRPr lang="ko-KR" alt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157192"/>
            <a:ext cx="74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Clojure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환경설정 </a:t>
            </a:r>
            <a:r>
              <a:rPr lang="ko-KR" altLang="en-US" dirty="0" smtClean="0"/>
              <a:t>방법에는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그 중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에디터에 어울리는 </a:t>
            </a:r>
            <a:r>
              <a:rPr lang="en-US" altLang="ko-KR" dirty="0" smtClean="0"/>
              <a:t>slime,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slimv</a:t>
            </a:r>
            <a:r>
              <a:rPr lang="ko-KR" altLang="en-US" dirty="0" smtClean="0"/>
              <a:t> 모드가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Slime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에디터</a:t>
            </a:r>
            <a:endParaRPr lang="en-US" altLang="ko-KR" b="1" dirty="0" smtClean="0"/>
          </a:p>
          <a:p>
            <a:r>
              <a:rPr lang="en-US" altLang="ko-KR" dirty="0" smtClean="0"/>
              <a:t>C-M-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자동완성</a:t>
            </a:r>
          </a:p>
          <a:p>
            <a:r>
              <a:rPr lang="en-US" altLang="ko-KR" dirty="0" smtClean="0"/>
              <a:t>C-M-x : </a:t>
            </a:r>
            <a:r>
              <a:rPr lang="en-US" altLang="ko-KR" dirty="0" err="1" smtClean="0"/>
              <a:t>eval-defun</a:t>
            </a:r>
            <a:endParaRPr lang="en-US" altLang="ko-KR" dirty="0" smtClean="0"/>
          </a:p>
          <a:p>
            <a:r>
              <a:rPr lang="en-US" altLang="ko-KR" dirty="0" smtClean="0"/>
              <a:t>C-</a:t>
            </a:r>
            <a:r>
              <a:rPr lang="en-US" altLang="ko-KR" dirty="0" err="1" smtClean="0"/>
              <a:t>cz</a:t>
            </a:r>
            <a:r>
              <a:rPr lang="en-US" altLang="ko-KR" dirty="0" smtClean="0"/>
              <a:t> : go to </a:t>
            </a:r>
            <a:r>
              <a:rPr lang="en-US" altLang="ko-KR" dirty="0" err="1" smtClean="0"/>
              <a:t>repl</a:t>
            </a:r>
            <a:endParaRPr lang="en-US" altLang="ko-KR" dirty="0" smtClean="0"/>
          </a:p>
          <a:p>
            <a:r>
              <a:rPr lang="en-US" altLang="ko-KR" dirty="0" smtClean="0"/>
              <a:t>C-cm</a:t>
            </a:r>
            <a:r>
              <a:rPr lang="ko-KR" altLang="en-US" dirty="0" smtClean="0"/>
              <a:t> </a:t>
            </a:r>
            <a:r>
              <a:rPr lang="en-US" altLang="ko-KR" dirty="0" smtClean="0"/>
              <a:t>: macro expand</a:t>
            </a:r>
          </a:p>
          <a:p>
            <a:r>
              <a:rPr lang="en-US" altLang="ko-KR" dirty="0" smtClean="0"/>
              <a:t>C-</a:t>
            </a:r>
            <a:r>
              <a:rPr lang="en-US" altLang="ko-KR" dirty="0" err="1" smtClean="0"/>
              <a:t>cdd</a:t>
            </a:r>
            <a:r>
              <a:rPr lang="en-US" altLang="ko-KR" dirty="0" smtClean="0"/>
              <a:t> : describe symbol</a:t>
            </a:r>
          </a:p>
          <a:p>
            <a:r>
              <a:rPr lang="en-US" altLang="ko-KR" dirty="0" smtClean="0"/>
              <a:t>C-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 h : </a:t>
            </a:r>
            <a:r>
              <a:rPr lang="en-US" altLang="ko-KR" dirty="0" err="1" smtClean="0"/>
              <a:t>hyperspec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&gt;&gt;</a:t>
            </a:r>
            <a:r>
              <a:rPr lang="ko-KR" altLang="en-US" b="1" dirty="0" smtClean="0"/>
              <a:t>디버깅</a:t>
            </a:r>
          </a:p>
          <a:p>
            <a:r>
              <a:rPr lang="en-US" altLang="ko-KR" dirty="0" smtClean="0"/>
              <a:t>a    : Abort</a:t>
            </a:r>
          </a:p>
          <a:p>
            <a:r>
              <a:rPr lang="en-US" altLang="ko-KR" dirty="0" smtClean="0"/>
              <a:t>q    : Quit</a:t>
            </a:r>
          </a:p>
          <a:p>
            <a:r>
              <a:rPr lang="en-US" altLang="ko-KR" dirty="0" smtClean="0"/>
              <a:t>n    : </a:t>
            </a:r>
            <a:r>
              <a:rPr lang="en-US" altLang="ko-KR" dirty="0" err="1" smtClean="0"/>
              <a:t>contiNue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http://www.pchristensen.com/blog/articles/public-beta-open-for-ultimate-n00b-slimeemacs-cheat-sheet/</a:t>
            </a:r>
            <a:r>
              <a:rPr lang="en-US" altLang="ko-K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Slimv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에디터</a:t>
            </a:r>
            <a:endParaRPr lang="en-US" altLang="ko-KR" b="1" dirty="0" smtClean="0"/>
          </a:p>
          <a:p>
            <a:r>
              <a:rPr lang="en-US" altLang="ko-KR" dirty="0" smtClean="0"/>
              <a:t>,(    : toggle </a:t>
            </a:r>
            <a:r>
              <a:rPr lang="en-US" altLang="ko-KR" dirty="0" err="1" smtClean="0"/>
              <a:t>paredit</a:t>
            </a:r>
            <a:endParaRPr lang="en-US" altLang="ko-KR" dirty="0" smtClean="0"/>
          </a:p>
          <a:p>
            <a:r>
              <a:rPr lang="en-US" altLang="ko-KR" dirty="0" smtClean="0"/>
              <a:t>&lt;Tab&gt; : </a:t>
            </a:r>
            <a:r>
              <a:rPr lang="ko-KR" altLang="en-US" dirty="0" smtClean="0"/>
              <a:t>자동완성</a:t>
            </a:r>
          </a:p>
          <a:p>
            <a:r>
              <a:rPr lang="en-US" altLang="ko-KR" dirty="0" smtClean="0"/>
              <a:t>,d    : </a:t>
            </a:r>
            <a:r>
              <a:rPr lang="en-US" altLang="ko-KR" dirty="0" err="1" smtClean="0"/>
              <a:t>eval-defun</a:t>
            </a:r>
            <a:endParaRPr lang="en-US" altLang="ko-KR" dirty="0" smtClean="0"/>
          </a:p>
          <a:p>
            <a:r>
              <a:rPr lang="en-US" altLang="ko-KR" dirty="0" smtClean="0"/>
              <a:t>,e    :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curr</a:t>
            </a:r>
            <a:r>
              <a:rPr lang="en-US" altLang="ko-KR" dirty="0" smtClean="0"/>
              <a:t>-exp</a:t>
            </a:r>
          </a:p>
          <a:p>
            <a:r>
              <a:rPr lang="en-US" altLang="ko-KR" dirty="0" smtClean="0"/>
              <a:t>,r    : </a:t>
            </a:r>
            <a:r>
              <a:rPr lang="en-US" altLang="ko-KR" dirty="0" err="1" smtClean="0"/>
              <a:t>eval-regin</a:t>
            </a:r>
            <a:endParaRPr lang="en-US" altLang="ko-KR" dirty="0" smtClean="0"/>
          </a:p>
          <a:p>
            <a:r>
              <a:rPr lang="en-US" altLang="ko-KR" dirty="0" smtClean="0"/>
              <a:t>,b    :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-buff</a:t>
            </a:r>
          </a:p>
          <a:p>
            <a:r>
              <a:rPr lang="en-US" altLang="ko-KR" dirty="0" smtClean="0"/>
              <a:t>,v    : interactive-</a:t>
            </a:r>
            <a:r>
              <a:rPr lang="en-US" altLang="ko-KR" dirty="0" err="1" smtClean="0"/>
              <a:t>eval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,h    : </a:t>
            </a:r>
            <a:r>
              <a:rPr lang="en-US" altLang="ko-KR" dirty="0" err="1" smtClean="0"/>
              <a:t>HyperSpec</a:t>
            </a:r>
            <a:r>
              <a:rPr lang="en-US" altLang="ko-KR" dirty="0" smtClean="0"/>
              <a:t> (Common Lisp </a:t>
            </a:r>
            <a:r>
              <a:rPr lang="ko-KR" altLang="en-US" dirty="0" smtClean="0"/>
              <a:t>도움말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&gt;&gt;</a:t>
            </a:r>
            <a:r>
              <a:rPr lang="ko-KR" altLang="en-US" b="1" dirty="0" smtClean="0"/>
              <a:t>디버깅</a:t>
            </a:r>
          </a:p>
          <a:p>
            <a:r>
              <a:rPr lang="en-US" altLang="ko-KR" dirty="0" smtClean="0"/>
              <a:t>,a    : Abort</a:t>
            </a:r>
          </a:p>
          <a:p>
            <a:r>
              <a:rPr lang="en-US" altLang="ko-KR" dirty="0" smtClean="0"/>
              <a:t>,q    : Quit</a:t>
            </a:r>
          </a:p>
          <a:p>
            <a:r>
              <a:rPr lang="en-US" altLang="ko-KR" dirty="0" smtClean="0"/>
              <a:t>,n    : </a:t>
            </a:r>
            <a:r>
              <a:rPr lang="en-US" altLang="ko-KR" dirty="0" err="1" smtClean="0"/>
              <a:t>contiNue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http://kovisoft.bitbucket.org/tutorial.html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Slime</a:t>
            </a:r>
            <a:r>
              <a:rPr lang="ko-KR" altLang="en-US" dirty="0" smtClean="0"/>
              <a:t>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21296" y="1816224"/>
            <a:ext cx="6851104" cy="118072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Slime</a:t>
            </a:r>
            <a:r>
              <a:rPr lang="ko-KR" altLang="en-US" sz="2000" dirty="0" smtClean="0"/>
              <a:t>이란 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en-US" altLang="ko-KR" sz="2000" dirty="0" smtClean="0"/>
              <a:t>Lisp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이용한</a:t>
            </a:r>
            <a:r>
              <a:rPr lang="ko-KR" altLang="en-US" sz="2000" dirty="0" smtClean="0"/>
              <a:t> 개발을 도와주는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Emacs</a:t>
            </a:r>
            <a:r>
              <a:rPr lang="en-US" altLang="ko-KR" sz="2000" dirty="0" smtClean="0">
                <a:solidFill>
                  <a:srgbClr val="FF0000"/>
                </a:solidFill>
              </a:rPr>
              <a:t> Mode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http://common-lisp.net/project/slime/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pic>
        <p:nvPicPr>
          <p:cNvPr id="4" name="그림 3" descr="slime-sm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789040"/>
            <a:ext cx="5602506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ㅇㅇ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Eric Marsden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SLIM</a:t>
            </a:r>
            <a:r>
              <a:rPr lang="ko-KR" altLang="en-US" dirty="0" smtClean="0"/>
              <a:t>을 만듬</a:t>
            </a:r>
            <a:r>
              <a:rPr lang="en-US" altLang="ko-KR" dirty="0" smtClean="0"/>
              <a:t>(2003.</a:t>
            </a:r>
            <a:r>
              <a:rPr lang="ko-KR" altLang="en-US" dirty="0" smtClean="0"/>
              <a:t> 중반쯤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Luke </a:t>
            </a:r>
            <a:r>
              <a:rPr lang="en-US" altLang="ko-KR" dirty="0" err="1" smtClean="0"/>
              <a:t>Gorrie</a:t>
            </a:r>
            <a:r>
              <a:rPr lang="en-US" altLang="ko-KR" dirty="0" smtClean="0"/>
              <a:t>, Helmut Eller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이를 확장시킴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SLIME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xtension of </a:t>
            </a:r>
            <a:r>
              <a:rPr lang="en-US" altLang="ko-KR" dirty="0" smtClean="0">
                <a:solidFill>
                  <a:srgbClr val="FF0000"/>
                </a:solidFill>
              </a:rPr>
              <a:t>SLIM</a:t>
            </a:r>
            <a:r>
              <a:rPr lang="en-US" altLang="ko-KR" dirty="0" smtClean="0"/>
              <a:t> 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uperior 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isp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nteraction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 for </a:t>
            </a:r>
            <a:r>
              <a:rPr lang="en-US" altLang="ko-KR" dirty="0" err="1" smtClean="0">
                <a:solidFill>
                  <a:srgbClr val="FF0000"/>
                </a:solidFill>
              </a:rPr>
              <a:t>E</a:t>
            </a:r>
            <a:r>
              <a:rPr lang="en-US" altLang="ko-KR" dirty="0" err="1" smtClean="0"/>
              <a:t>macs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Slime-mode</a:t>
            </a:r>
          </a:p>
          <a:p>
            <a:pPr lvl="1"/>
            <a:r>
              <a:rPr lang="en-US" altLang="ko-KR" dirty="0" smtClean="0"/>
              <a:t>SLDB : debugger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REPL</a:t>
            </a:r>
            <a:r>
              <a:rPr lang="ko-KR" altLang="en-US" dirty="0" smtClean="0"/>
              <a:t>기능 강화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자동완성기능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Inspector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역활</a:t>
            </a:r>
            <a:endParaRPr lang="ko-KR" altLang="en-US" dirty="0"/>
          </a:p>
        </p:txBody>
      </p:sp>
      <p:pic>
        <p:nvPicPr>
          <p:cNvPr id="5" name="내용 개체 틀 4" descr="slime-swan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852936"/>
            <a:ext cx="8229600" cy="3672459"/>
          </a:xfrm>
        </p:spPr>
      </p:pic>
      <p:sp>
        <p:nvSpPr>
          <p:cNvPr id="6" name="TextBox 5"/>
          <p:cNvSpPr txBox="1"/>
          <p:nvPr/>
        </p:nvSpPr>
        <p:spPr>
          <a:xfrm>
            <a:off x="683568" y="14847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에디터상의 코딩환경</a:t>
            </a:r>
            <a:r>
              <a:rPr lang="ko-KR" altLang="en-US" dirty="0" smtClean="0"/>
              <a:t>을 만들어 주고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Lisp</a:t>
            </a:r>
            <a:r>
              <a:rPr lang="ko-KR" altLang="en-US" dirty="0" smtClean="0"/>
              <a:t> 구현체와 데이터를 주고받을 수 있는 </a:t>
            </a:r>
            <a:r>
              <a:rPr lang="ko-KR" altLang="en-US" dirty="0" smtClean="0">
                <a:solidFill>
                  <a:srgbClr val="FF0000"/>
                </a:solidFill>
              </a:rPr>
              <a:t>서버 제공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에디터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&gt;&gt;</a:t>
            </a:r>
            <a:r>
              <a:rPr lang="en-US" altLang="ko-KR" dirty="0" smtClean="0">
                <a:solidFill>
                  <a:srgbClr val="FF0000"/>
                </a:solidFill>
              </a:rPr>
              <a:t> [</a:t>
            </a:r>
            <a:r>
              <a:rPr lang="ko-KR" altLang="en-US" dirty="0" smtClean="0">
                <a:solidFill>
                  <a:srgbClr val="FF0000"/>
                </a:solidFill>
              </a:rPr>
              <a:t>에디터 확장</a:t>
            </a:r>
            <a:r>
              <a:rPr lang="en-US" altLang="ko-KR" dirty="0" smtClean="0">
                <a:solidFill>
                  <a:srgbClr val="FF0000"/>
                </a:solidFill>
              </a:rPr>
              <a:t> -&gt; Swank]  </a:t>
            </a:r>
            <a:r>
              <a:rPr lang="en-US" altLang="ko-KR" dirty="0" smtClean="0">
                <a:solidFill>
                  <a:schemeClr val="tx2"/>
                </a:solidFill>
              </a:rPr>
              <a:t>&gt;&gt;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Lisp </a:t>
            </a:r>
            <a:r>
              <a:rPr lang="ko-KR" altLang="en-US" b="1" dirty="0" smtClean="0"/>
              <a:t>구현체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524328" y="458112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92280" y="53012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Swank </a:t>
            </a:r>
            <a:r>
              <a:rPr lang="en-US" altLang="ko-KR" dirty="0" err="1" smtClean="0"/>
              <a:t>Clojure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1329011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Jvm</a:t>
            </a:r>
            <a:r>
              <a:rPr lang="ko-KR" altLang="en-US" sz="2000" dirty="0" smtClean="0"/>
              <a:t>위에 돌아가는 </a:t>
            </a:r>
            <a:r>
              <a:rPr lang="en-US" altLang="ko-KR" sz="2000" u="sng" dirty="0" err="1" smtClean="0">
                <a:solidFill>
                  <a:srgbClr val="FF0000"/>
                </a:solidFill>
              </a:rPr>
              <a:t>Clojure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프로젝트와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, Slime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이 잘 붙어 돌아가도록 만들어줌</a:t>
            </a:r>
            <a:endParaRPr lang="en-US" altLang="ko-KR" sz="2000" u="sng" dirty="0" smtClean="0">
              <a:solidFill>
                <a:srgbClr val="FF0000"/>
              </a:solidFill>
            </a:endParaRPr>
          </a:p>
          <a:p>
            <a:endParaRPr lang="en-US" altLang="ko-KR" sz="2000" u="sng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/>
              <a:t>에디터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</a:rPr>
              <a:t>&gt;&gt;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[Slime]  </a:t>
            </a:r>
            <a:r>
              <a:rPr lang="en-US" altLang="ko-KR" sz="2000" dirty="0" smtClean="0">
                <a:solidFill>
                  <a:schemeClr val="tx2"/>
                </a:solidFill>
              </a:rPr>
              <a:t>&gt;&gt;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[Swank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Clojure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 </a:t>
            </a:r>
            <a:r>
              <a:rPr lang="en-US" altLang="ko-KR" sz="2000" dirty="0" smtClean="0">
                <a:solidFill>
                  <a:schemeClr val="tx2"/>
                </a:solidFill>
              </a:rPr>
              <a:t>&gt;&gt; </a:t>
            </a:r>
            <a:r>
              <a:rPr lang="en-US" altLang="ko-KR" sz="2000" b="1" dirty="0" err="1" smtClean="0"/>
              <a:t>Clojure</a:t>
            </a:r>
            <a:r>
              <a:rPr lang="en-US" altLang="ko-KR" sz="2000" dirty="0" smtClean="0">
                <a:solidFill>
                  <a:schemeClr val="tx2"/>
                </a:solidFill>
              </a:rPr>
              <a:t> &gt;&gt; </a:t>
            </a:r>
            <a:r>
              <a:rPr lang="en-US" altLang="ko-KR" sz="2000" b="1" dirty="0" smtClean="0"/>
              <a:t>JVM</a:t>
            </a:r>
            <a:endParaRPr lang="en-US" altLang="ko-KR" sz="2000" b="1" u="sng" dirty="0" smtClean="0"/>
          </a:p>
          <a:p>
            <a:endParaRPr lang="en-US" altLang="ko-KR" sz="2000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sz="2000" u="sng" dirty="0"/>
          </a:p>
        </p:txBody>
      </p:sp>
      <p:pic>
        <p:nvPicPr>
          <p:cNvPr id="5" name="Picture 2" descr="C:\Users\Administrator\Desktop\개발환경-clojure\emacs-slime-swank-inter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36912"/>
            <a:ext cx="8456613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623731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>
                <a:hlinkClick r:id="rId3"/>
              </a:rPr>
              <a:t>https://github.com/technomancy/swank-clojure</a:t>
            </a:r>
            <a:r>
              <a:rPr lang="en-US" altLang="ko-KR" u="sng" dirty="0" smtClean="0">
                <a:hlinkClick r:id="rId3"/>
              </a:rPr>
              <a:t>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Slimv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SLIMV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uperior 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isp </a:t>
            </a:r>
            <a:r>
              <a:rPr lang="en-US" altLang="ko-KR" dirty="0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/>
              <a:t>nteraction </a:t>
            </a: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ode for 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im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sz="2400" dirty="0" smtClean="0">
                <a:hlinkClick r:id="rId2"/>
              </a:rPr>
              <a:t>http://www.vim.org/scripts/script.php?script_id=2531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튜토리얼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http://kovisoft.bitbucket.org/tutorial.html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5976" y="5373216"/>
            <a:ext cx="4464496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Q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Ant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Maven</a:t>
            </a:r>
            <a:r>
              <a:rPr lang="ko-KR" altLang="en-US" sz="2000" dirty="0" smtClean="0"/>
              <a:t>의 차이점이 먼가요</a:t>
            </a:r>
            <a:r>
              <a:rPr lang="en-US" altLang="ko-KR" sz="2000" dirty="0" smtClean="0"/>
              <a:t>? </a:t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  <a:r>
              <a:rPr lang="en-US" altLang="ko-KR" sz="2000" dirty="0" smtClean="0">
                <a:solidFill>
                  <a:srgbClr val="FF0000"/>
                </a:solidFill>
              </a:rPr>
              <a:t>Ant</a:t>
            </a:r>
            <a:r>
              <a:rPr lang="ko-KR" altLang="en-US" sz="2000" dirty="0" smtClean="0">
                <a:solidFill>
                  <a:srgbClr val="FF0000"/>
                </a:solidFill>
              </a:rPr>
              <a:t>의 개발자는 사과라도 했지</a:t>
            </a:r>
            <a:r>
              <a:rPr lang="en-US" altLang="ko-KR" sz="2000" dirty="0" smtClean="0">
                <a:solidFill>
                  <a:srgbClr val="FF0000"/>
                </a:solidFill>
              </a:rPr>
              <a:t>…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5536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Leiningen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1426</Words>
  <Application>Microsoft Office PowerPoint</Application>
  <PresentationFormat>화면 슬라이드 쇼(4:3)</PresentationFormat>
  <Paragraphs>317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Clojure 환경설정</vt:lpstr>
      <vt:lpstr>Clojure 개발 환경 구축</vt:lpstr>
      <vt:lpstr>Slime? Slimv?</vt:lpstr>
      <vt:lpstr>Slime 이란?</vt:lpstr>
      <vt:lpstr>ㅇㅇ?</vt:lpstr>
      <vt:lpstr>역활</vt:lpstr>
      <vt:lpstr>Swank Clojure</vt:lpstr>
      <vt:lpstr>Slimv란?</vt:lpstr>
      <vt:lpstr>Q: Ant와 Maven의 차이점이 먼가요?  A: Ant의 개발자는 사과라도 했지…</vt:lpstr>
      <vt:lpstr>Leiningen</vt:lpstr>
      <vt:lpstr>Leiningen으로 만든 project.clj</vt:lpstr>
      <vt:lpstr>그냥 보기만 하면, 음? 직접 해보면, 아!</vt:lpstr>
      <vt:lpstr>해보기 전에 체크사항</vt:lpstr>
      <vt:lpstr>Linux</vt:lpstr>
      <vt:lpstr>Linux – emacs, vim 공통</vt:lpstr>
      <vt:lpstr>Linux – Emacs -&gt; Slime -1</vt:lpstr>
      <vt:lpstr>Linux – Emacs -&gt; Slime -2</vt:lpstr>
      <vt:lpstr>Linux – Emacs -&gt; Slime -&gt; lein -&gt; 환경설정확인</vt:lpstr>
      <vt:lpstr>Linux – Vim -&gt; slimv</vt:lpstr>
      <vt:lpstr>Linux – vim-&gt; Slime -&gt; lein -&gt; 환경설정확인</vt:lpstr>
      <vt:lpstr>Windows</vt:lpstr>
      <vt:lpstr>Windows – emacs, vim 공통1</vt:lpstr>
      <vt:lpstr>Windows – emacs, vim 공통2</vt:lpstr>
      <vt:lpstr>Windows – Emacs -&gt; Slime -1</vt:lpstr>
      <vt:lpstr>Windows – Emacs -&gt; Slime -2</vt:lpstr>
      <vt:lpstr>Windows – Emacs -&gt; Slime -&gt; lein -&gt; 환경설정확인</vt:lpstr>
      <vt:lpstr>Windows – Vim -&gt; slimv</vt:lpstr>
      <vt:lpstr>Windows – vim-&gt; Slime -&gt; lein -&gt; 환경설정확인</vt:lpstr>
      <vt:lpstr>조작키</vt:lpstr>
      <vt:lpstr>Slime 조작키</vt:lpstr>
      <vt:lpstr>Slimv 조작키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환경설정</dc:title>
  <dc:creator>Microsoft Corporation</dc:creator>
  <cp:lastModifiedBy>Registered User</cp:lastModifiedBy>
  <cp:revision>473</cp:revision>
  <dcterms:created xsi:type="dcterms:W3CDTF">2006-10-05T04:04:58Z</dcterms:created>
  <dcterms:modified xsi:type="dcterms:W3CDTF">2012-08-17T23:51:07Z</dcterms:modified>
</cp:coreProperties>
</file>