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1" r:id="rId7"/>
    <p:sldId id="260" r:id="rId8"/>
    <p:sldId id="262" r:id="rId9"/>
    <p:sldId id="263" r:id="rId10"/>
    <p:sldId id="278" r:id="rId11"/>
    <p:sldId id="265" r:id="rId12"/>
    <p:sldId id="271" r:id="rId13"/>
    <p:sldId id="267" r:id="rId14"/>
    <p:sldId id="280" r:id="rId15"/>
    <p:sldId id="273" r:id="rId16"/>
    <p:sldId id="276" r:id="rId17"/>
    <p:sldId id="277" r:id="rId18"/>
    <p:sldId id="282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m.org/scripts/script.php?script_id=253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quicklisp.org/quicklisp.lisp" TargetMode="External"/><Relationship Id="rId2" Type="http://schemas.openxmlformats.org/officeDocument/2006/relationships/hyperlink" Target="http://sourceforge.net/projects/clis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tp.kaist.ac.kr/gnu/gnu/emacs/windows/" TargetMode="External"/><Relationship Id="rId2" Type="http://schemas.openxmlformats.org/officeDocument/2006/relationships/hyperlink" Target="http://ftp.gnu.org/gnu/emac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tp.kaist.ac.kr/gnu/gnu/emacs/windows/emacs-24.1-bin-i386.zi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/download.php" TargetMode="External"/><Relationship Id="rId2" Type="http://schemas.openxmlformats.org/officeDocument/2006/relationships/hyperlink" Target="http://www.vim.org/scripts/script.php?script_id=25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ftp/python/2.7.3/python-2.7.3.msi" TargetMode="External"/><Relationship Id="rId5" Type="http://schemas.openxmlformats.org/officeDocument/2006/relationships/hyperlink" Target="http://www.python.org/download/" TargetMode="External"/><Relationship Id="rId4" Type="http://schemas.openxmlformats.org/officeDocument/2006/relationships/hyperlink" Target="ftp://ftp.vim.org/pub/vim/pc/gvim73_46.ex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hristensen.com/blog/articles/public-beta-open-for-ultimate-n00b-slimeemacs-cheat-she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kovisoft.bitbucket.org/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-lisp.net/project/slim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ovisoft.bitbucket.org/tutorial.html" TargetMode="External"/><Relationship Id="rId2" Type="http://schemas.openxmlformats.org/officeDocument/2006/relationships/hyperlink" Target="http://www.vim.org/scripts/script.php?script_id=25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Common Lisp </a:t>
            </a:r>
            <a:r>
              <a:rPr lang="ko-KR" altLang="en-US" sz="9600" dirty="0" smtClean="0"/>
              <a:t>환경설정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Linux</a:t>
            </a:r>
            <a:endParaRPr lang="ko-KR" altLang="en-US" sz="9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4869160"/>
            <a:ext cx="8229600" cy="709539"/>
          </a:xfrm>
        </p:spPr>
        <p:txBody>
          <a:bodyPr/>
          <a:lstStyle/>
          <a:p>
            <a:r>
              <a:rPr lang="ko-KR" altLang="en-US" dirty="0" err="1" smtClean="0"/>
              <a:t>배포</a:t>
            </a:r>
            <a:r>
              <a:rPr lang="ko-KR" altLang="en-US" dirty="0" err="1" smtClean="0"/>
              <a:t>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12.04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877272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ubuntu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apt-get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몇번만에</a:t>
            </a:r>
            <a:r>
              <a:rPr lang="ko-KR" altLang="en-US" dirty="0" smtClean="0"/>
              <a:t> 설치를 간편히 할 수 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vim </a:t>
            </a:r>
            <a:r>
              <a:rPr lang="ko-KR" altLang="en-US" dirty="0" smtClean="0">
                <a:solidFill>
                  <a:schemeClr val="accent6"/>
                </a:solidFill>
              </a:rPr>
              <a:t>공통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492896"/>
            <a:ext cx="5112568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&gt; apt-get install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sbcl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3717032"/>
            <a:ext cx="518457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http://beta.quicklisp.org/quicklisp.lisp</a:t>
            </a:r>
          </a:p>
          <a:p>
            <a:r>
              <a:rPr lang="en-US" altLang="ko-KR" dirty="0" smtClean="0"/>
              <a:t>&gt; </a:t>
            </a:r>
            <a:r>
              <a:rPr lang="en-US" altLang="ko-KR" dirty="0" err="1" smtClean="0">
                <a:solidFill>
                  <a:srgbClr val="FF0000"/>
                </a:solidFill>
              </a:rPr>
              <a:t>sbcl</a:t>
            </a:r>
            <a:r>
              <a:rPr lang="en-US" altLang="ko-KR" dirty="0" smtClean="0"/>
              <a:t> </a:t>
            </a:r>
            <a:r>
              <a:rPr lang="en-US" altLang="ko-KR" dirty="0" smtClean="0"/>
              <a:t>--load </a:t>
            </a:r>
            <a:r>
              <a:rPr lang="en-US" altLang="ko-KR" dirty="0" err="1" smtClean="0">
                <a:solidFill>
                  <a:schemeClr val="accent1"/>
                </a:solidFill>
              </a:rPr>
              <a:t>quicklisp.lisp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* (</a:t>
            </a:r>
            <a:r>
              <a:rPr lang="en-US" altLang="ko-KR" dirty="0" err="1" smtClean="0"/>
              <a:t>quicklisp-quickstart:install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* (</a:t>
            </a:r>
            <a:r>
              <a:rPr lang="en-US" altLang="ko-KR" dirty="0" err="1" smtClean="0"/>
              <a:t>ql:add</a:t>
            </a:r>
            <a:r>
              <a:rPr lang="en-US" altLang="ko-KR" dirty="0" smtClean="0"/>
              <a:t>-to-init-file)</a:t>
            </a:r>
          </a:p>
          <a:p>
            <a:r>
              <a:rPr lang="en-US" altLang="ko-KR" dirty="0" smtClean="0"/>
              <a:t>* (quit)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-&gt; Slime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6552728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sbcl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(</a:t>
            </a:r>
            <a:r>
              <a:rPr lang="en-US" altLang="ko-KR" dirty="0" err="1" smtClean="0"/>
              <a:t>ql:quickload</a:t>
            </a:r>
            <a:r>
              <a:rPr lang="en-US" altLang="ko-KR" dirty="0" smtClean="0"/>
              <a:t> :</a:t>
            </a:r>
            <a:r>
              <a:rPr lang="en-US" altLang="ko-KR" dirty="0" err="1" smtClean="0"/>
              <a:t>quicklisp</a:t>
            </a:r>
            <a:r>
              <a:rPr lang="en-US" altLang="ko-KR" dirty="0" smtClean="0"/>
              <a:t>-slime-helper)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하단 내용을 </a:t>
            </a:r>
            <a:r>
              <a:rPr lang="en-US" altLang="ko-KR" dirty="0" smtClean="0"/>
              <a:t>~/.</a:t>
            </a:r>
            <a:r>
              <a:rPr lang="en-US" altLang="ko-KR" dirty="0" err="1" smtClean="0"/>
              <a:t>emacs.d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init.el</a:t>
            </a:r>
            <a:r>
              <a:rPr lang="ko-KR" altLang="en-US" dirty="0" smtClean="0"/>
              <a:t>파일에 복사한다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(load (expand-file-name "~/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quicklisp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/slime-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helper.el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"))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;; Replace "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sbcl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" with the path to your implementation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setq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inferior-lisp-program "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sbcl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(quit)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229200"/>
            <a:ext cx="65527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동작확인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emacs</a:t>
            </a:r>
            <a:endParaRPr lang="en-US" altLang="ko-KR" dirty="0" smtClean="0"/>
          </a:p>
          <a:p>
            <a:r>
              <a:rPr lang="en-US" altLang="ko-KR" dirty="0" smtClean="0"/>
              <a:t>M-x slime</a:t>
            </a:r>
            <a:r>
              <a:rPr lang="ko-KR" altLang="en-US" dirty="0" smtClean="0"/>
              <a:t>을 해서 </a:t>
            </a:r>
            <a:r>
              <a:rPr lang="en-US" altLang="ko-KR" dirty="0" smtClean="0"/>
              <a:t>CL-USER&gt;</a:t>
            </a:r>
            <a:r>
              <a:rPr lang="ko-KR" altLang="en-US" dirty="0" smtClean="0"/>
              <a:t>프롬프트가 뜨면 정상작동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65527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&gt; apt-get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– </a:t>
            </a:r>
            <a:r>
              <a:rPr lang="en-US" altLang="ko-KR" dirty="0" smtClean="0">
                <a:solidFill>
                  <a:schemeClr val="accent1"/>
                </a:solidFill>
              </a:rPr>
              <a:t>Vim -&gt; </a:t>
            </a:r>
            <a:r>
              <a:rPr lang="en-US" altLang="ko-KR" dirty="0" err="1" smtClean="0">
                <a:solidFill>
                  <a:schemeClr val="accent1"/>
                </a:solidFill>
              </a:rPr>
              <a:t>slimv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564904"/>
            <a:ext cx="8208912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http://www.vim.org/scripts/script.php?script_id=2531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압축 해제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~/.vim/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내용 추가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~/.</a:t>
            </a:r>
            <a:r>
              <a:rPr lang="en-US" altLang="ko-KR" dirty="0" err="1" smtClean="0">
                <a:solidFill>
                  <a:srgbClr val="FF0000"/>
                </a:solidFill>
              </a:rPr>
              <a:t>vimrc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/>
              <a:t>let g:slimv_swank_cmd = '! </a:t>
            </a:r>
            <a:r>
              <a:rPr lang="en-US" altLang="ko-KR" b="1" dirty="0" err="1" smtClean="0"/>
              <a:t>xterm</a:t>
            </a:r>
            <a:r>
              <a:rPr lang="en-US" altLang="ko-KR" b="1" dirty="0" smtClean="0"/>
              <a:t> -e </a:t>
            </a:r>
            <a:r>
              <a:rPr lang="en-US" altLang="ko-KR" b="1" dirty="0" err="1" smtClean="0"/>
              <a:t>sbcl</a:t>
            </a:r>
            <a:r>
              <a:rPr lang="en-US" altLang="ko-KR" b="1" dirty="0" smtClean="0"/>
              <a:t> –load </a:t>
            </a:r>
            <a:r>
              <a:rPr lang="en-US" altLang="ko-KR" b="1" dirty="0" smtClean="0"/>
              <a:t>~</a:t>
            </a:r>
            <a:r>
              <a:rPr lang="en-US" altLang="ko-KR" b="1" dirty="0" smtClean="0"/>
              <a:t>/.</a:t>
            </a:r>
            <a:r>
              <a:rPr lang="en-US" altLang="ko-KR" b="1" dirty="0" smtClean="0"/>
              <a:t>vim/slime/start-</a:t>
            </a:r>
            <a:r>
              <a:rPr lang="en-US" altLang="ko-KR" b="1" dirty="0" err="1" smtClean="0"/>
              <a:t>swank.lisp</a:t>
            </a:r>
            <a:r>
              <a:rPr lang="en-US" altLang="ko-KR" b="1" dirty="0" smtClean="0"/>
              <a:t> &amp;‘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동작확인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vi </a:t>
            </a:r>
            <a:r>
              <a:rPr lang="en-US" altLang="ko-KR" dirty="0" err="1" smtClean="0">
                <a:solidFill>
                  <a:srgbClr val="FF0000"/>
                </a:solidFill>
              </a:rPr>
              <a:t>test.lisp</a:t>
            </a:r>
            <a:r>
              <a:rPr lang="ko-KR" altLang="en-US" dirty="0" smtClean="0"/>
              <a:t>해서</a:t>
            </a:r>
            <a:r>
              <a:rPr lang="en-US" altLang="ko-KR" dirty="0" smtClean="0"/>
              <a:t>, "</a:t>
            </a:r>
            <a:r>
              <a:rPr lang="en-US" altLang="ko-KR" dirty="0" smtClean="0">
                <a:solidFill>
                  <a:srgbClr val="FF0000"/>
                </a:solidFill>
              </a:rPr>
              <a:t>,c</a:t>
            </a:r>
            <a:r>
              <a:rPr lang="en-US" altLang="ko-KR" dirty="0" smtClean="0"/>
              <a:t>"</a:t>
            </a:r>
            <a:r>
              <a:rPr lang="ko-KR" altLang="en-US" dirty="0" smtClean="0"/>
              <a:t>라고 입력하여 </a:t>
            </a:r>
            <a:r>
              <a:rPr lang="en-US" altLang="ko-KR" dirty="0" smtClean="0"/>
              <a:t>CL-USER&gt;</a:t>
            </a:r>
            <a:r>
              <a:rPr lang="ko-KR" altLang="en-US" dirty="0" smtClean="0"/>
              <a:t>라는 프롬프트가 뜨면 정상 작동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772816"/>
            <a:ext cx="82089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&gt; apt-get install vim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Windows</a:t>
            </a:r>
            <a:endParaRPr lang="ko-KR" altLang="en-US" sz="9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4869160"/>
            <a:ext cx="8229600" cy="709539"/>
          </a:xfrm>
        </p:spPr>
        <p:txBody>
          <a:bodyPr/>
          <a:lstStyle/>
          <a:p>
            <a:r>
              <a:rPr lang="ko-KR" altLang="en-US" dirty="0" smtClean="0"/>
              <a:t>버전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Windows XP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877272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환경 변수 및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기타 설정할게 </a:t>
            </a:r>
            <a:r>
              <a:rPr lang="ko-KR" altLang="en-US" dirty="0" err="1" smtClean="0"/>
              <a:t>쪼금</a:t>
            </a:r>
            <a:r>
              <a:rPr lang="ko-KR" altLang="en-US" dirty="0" smtClean="0"/>
              <a:t> 복잡하다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vim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공통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581128"/>
            <a:ext cx="572514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clisp</a:t>
            </a:r>
            <a:endParaRPr lang="en-US" altLang="ko-KR" dirty="0" smtClean="0"/>
          </a:p>
          <a:p>
            <a:r>
              <a:rPr lang="en-US" altLang="ko-KR" dirty="0" smtClean="0"/>
              <a:t>* (load "</a:t>
            </a:r>
            <a:r>
              <a:rPr lang="en-US" altLang="ko-KR" dirty="0" err="1" smtClean="0"/>
              <a:t>quicklisp.lisp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* (</a:t>
            </a:r>
            <a:r>
              <a:rPr lang="en-US" altLang="ko-KR" dirty="0" err="1" smtClean="0"/>
              <a:t>quicklisp-quickstart:install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* (</a:t>
            </a:r>
            <a:r>
              <a:rPr lang="en-US" altLang="ko-KR" dirty="0" err="1" smtClean="0"/>
              <a:t>ql:add</a:t>
            </a:r>
            <a:r>
              <a:rPr lang="en-US" altLang="ko-KR" dirty="0" smtClean="0"/>
              <a:t>-to-init-file)</a:t>
            </a:r>
            <a:endParaRPr lang="en-US" altLang="ko-KR" dirty="0" smtClean="0"/>
          </a:p>
          <a:p>
            <a:r>
              <a:rPr lang="en-US" altLang="ko-KR" dirty="0" smtClean="0"/>
              <a:t>* (quit)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212976"/>
            <a:ext cx="57606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://sourceforge.net/projects/clisp</a:t>
            </a:r>
            <a:r>
              <a:rPr lang="en-US" altLang="ko-KR" dirty="0" smtClean="0">
                <a:hlinkClick r:id="rId2"/>
              </a:rPr>
              <a:t>/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556792"/>
            <a:ext cx="57606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환경변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&gt; echo %HOME%</a:t>
            </a:r>
          </a:p>
          <a:p>
            <a:r>
              <a:rPr lang="en-US" altLang="ko-KR" dirty="0" smtClean="0"/>
              <a:t>C:\myHome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933056"/>
            <a:ext cx="57606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beta.quicklisp.org/quicklisp.lisp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-&gt; Slime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924944"/>
            <a:ext cx="734481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clisp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ql:quickload</a:t>
            </a:r>
            <a:r>
              <a:rPr lang="en-US" altLang="ko-KR" dirty="0" smtClean="0"/>
              <a:t> :</a:t>
            </a:r>
            <a:r>
              <a:rPr lang="en-US" altLang="ko-KR" dirty="0" err="1" smtClean="0"/>
              <a:t>quicklisp</a:t>
            </a:r>
            <a:r>
              <a:rPr lang="en-US" altLang="ko-KR" dirty="0" smtClean="0"/>
              <a:t>-slime-helper)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하단 내용을 </a:t>
            </a:r>
            <a:r>
              <a:rPr lang="en-US" altLang="ko-KR" dirty="0" smtClean="0"/>
              <a:t>~/.</a:t>
            </a:r>
            <a:r>
              <a:rPr lang="en-US" altLang="ko-KR" dirty="0" err="1" smtClean="0"/>
              <a:t>emacs.d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init.el</a:t>
            </a:r>
            <a:r>
              <a:rPr lang="ko-KR" altLang="en-US" dirty="0" smtClean="0"/>
              <a:t>파일에 복사한다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(load (expand-file-name "~/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quicklisp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/slime-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helper.el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"))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;; Replace "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sbcl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" with the path to your implementation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setq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inferior-lisp-program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clisp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setq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temporary-file-directory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C:/Tmp“)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* (quit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5934670"/>
            <a:ext cx="73448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동작확인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emacs</a:t>
            </a:r>
            <a:endParaRPr lang="en-US" altLang="ko-KR" dirty="0" smtClean="0"/>
          </a:p>
          <a:p>
            <a:r>
              <a:rPr lang="en-US" altLang="ko-KR" dirty="0" smtClean="0"/>
              <a:t>M-x slime</a:t>
            </a:r>
            <a:r>
              <a:rPr lang="ko-KR" altLang="en-US" dirty="0" smtClean="0"/>
              <a:t>을 해서 </a:t>
            </a:r>
            <a:r>
              <a:rPr lang="en-US" altLang="ko-KR" dirty="0" smtClean="0"/>
              <a:t>CL-USER&gt;</a:t>
            </a:r>
            <a:r>
              <a:rPr lang="ko-KR" altLang="en-US" dirty="0" smtClean="0"/>
              <a:t>프롬프트가 뜨면 </a:t>
            </a:r>
            <a:r>
              <a:rPr lang="ko-KR" altLang="en-US" dirty="0" smtClean="0"/>
              <a:t>정상작동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348880"/>
            <a:ext cx="72728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C:/Tmp </a:t>
            </a:r>
            <a:r>
              <a:rPr lang="ko-KR" altLang="en-US" dirty="0" smtClean="0"/>
              <a:t>폴더를 만든다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23629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외국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://ftp.gnu.org/gnu/emacs/windows</a:t>
            </a:r>
            <a:r>
              <a:rPr lang="en-US" altLang="ko-KR" dirty="0" smtClean="0">
                <a:hlinkClick r:id="rId2"/>
              </a:rPr>
              <a:t>/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 smtClean="0">
                <a:hlinkClick r:id="rId3"/>
              </a:rPr>
              <a:t>://ftp.kaist.ac.kr/gnu/gnu/emacs/windows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실행버전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4"/>
              </a:rPr>
              <a:t>emacs-24.1-bin-i386.zip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chemeClr val="accent1"/>
                </a:solidFill>
              </a:rPr>
              <a:t>Vim -&gt; </a:t>
            </a:r>
            <a:r>
              <a:rPr lang="en-US" altLang="ko-KR" dirty="0" err="1" smtClean="0">
                <a:solidFill>
                  <a:schemeClr val="accent1"/>
                </a:solidFill>
              </a:rPr>
              <a:t>slimv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140968"/>
            <a:ext cx="820891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http://www.vim.org/scripts/script.php?script_id=2531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압축 해제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~/</a:t>
            </a:r>
            <a:r>
              <a:rPr lang="en-US" altLang="ko-KR" dirty="0" err="1" smtClean="0">
                <a:solidFill>
                  <a:srgbClr val="FF0000"/>
                </a:solidFill>
              </a:rPr>
              <a:t>vim</a:t>
            </a:r>
            <a:r>
              <a:rPr lang="en-US" altLang="ko-KR" dirty="0" err="1" smtClean="0">
                <a:solidFill>
                  <a:srgbClr val="FF0000"/>
                </a:solidFill>
              </a:rPr>
              <a:t>files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내용 추가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~/_vim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/>
              <a:t>let </a:t>
            </a:r>
            <a:r>
              <a:rPr lang="en-US" altLang="ko-KR" b="1" dirty="0" smtClean="0"/>
              <a:t>g:slimv_swank_cmd = '!start "C:\Program </a:t>
            </a:r>
            <a:r>
              <a:rPr lang="en-US" altLang="ko-KR" b="1" dirty="0" smtClean="0"/>
              <a:t>Files\clisp-2.49\clisp.EXE</a:t>
            </a:r>
            <a:r>
              <a:rPr lang="en-US" altLang="ko-KR" b="1" dirty="0" smtClean="0"/>
              <a:t>" </a:t>
            </a:r>
            <a:r>
              <a:rPr lang="en-US" altLang="ko-KR" b="1" dirty="0" smtClean="0"/>
              <a:t>“C:\myHome\vimfiles/slime/start-swank.lisp“’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20891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 smtClean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www.vim.org/download.php</a:t>
            </a:r>
            <a:endParaRPr lang="en-US" altLang="ko-KR" dirty="0" smtClean="0"/>
          </a:p>
          <a:p>
            <a:r>
              <a:rPr lang="ko-KR" altLang="en-US" dirty="0" smtClean="0"/>
              <a:t>사용버</a:t>
            </a:r>
            <a:r>
              <a:rPr lang="ko-KR" altLang="en-US" dirty="0" smtClean="0"/>
              <a:t>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4"/>
              </a:rPr>
              <a:t>gvim73_46.exe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348880"/>
            <a:ext cx="820891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다운로</a:t>
            </a:r>
            <a:r>
              <a:rPr lang="ko-KR" altLang="en-US" dirty="0" smtClean="0"/>
              <a:t>드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 smtClean="0">
                <a:hlinkClick r:id="rId5"/>
              </a:rPr>
              <a:t>://www.python.org/download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사용버전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6"/>
              </a:rPr>
              <a:t>Python 2.7.3 Windows Installer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661248"/>
            <a:ext cx="820891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동작확인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vi </a:t>
            </a:r>
            <a:r>
              <a:rPr lang="en-US" altLang="ko-KR" dirty="0" err="1" smtClean="0">
                <a:solidFill>
                  <a:srgbClr val="FF0000"/>
                </a:solidFill>
              </a:rPr>
              <a:t>test.lisp</a:t>
            </a:r>
            <a:r>
              <a:rPr lang="ko-KR" altLang="en-US" dirty="0" smtClean="0"/>
              <a:t>해서</a:t>
            </a:r>
            <a:r>
              <a:rPr lang="en-US" altLang="ko-KR" dirty="0" smtClean="0"/>
              <a:t>, "</a:t>
            </a:r>
            <a:r>
              <a:rPr lang="en-US" altLang="ko-KR" dirty="0" smtClean="0">
                <a:solidFill>
                  <a:srgbClr val="FF0000"/>
                </a:solidFill>
              </a:rPr>
              <a:t>,c</a:t>
            </a:r>
            <a:r>
              <a:rPr lang="en-US" altLang="ko-KR" dirty="0" smtClean="0"/>
              <a:t>"</a:t>
            </a:r>
            <a:r>
              <a:rPr lang="ko-KR" altLang="en-US" dirty="0" smtClean="0"/>
              <a:t>라고 입력하여 </a:t>
            </a:r>
            <a:r>
              <a:rPr lang="en-US" altLang="ko-KR" dirty="0" smtClean="0"/>
              <a:t>CL-USER&gt;</a:t>
            </a:r>
            <a:r>
              <a:rPr lang="ko-KR" altLang="en-US" dirty="0" smtClean="0"/>
              <a:t>라는 프롬프트가 뜨면 정상 작동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dirty="0" err="1" smtClean="0"/>
              <a:t>조작키</a:t>
            </a:r>
            <a:endParaRPr lang="ko-KR" alt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566124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조작키를</a:t>
            </a:r>
            <a:r>
              <a:rPr lang="ko-KR" altLang="en-US" dirty="0" smtClean="0"/>
              <a:t> 한꺼번에 다 외우는 것은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관련 사이트를 참고하여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필요할때마다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하나씩 익혀나가자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Slime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&gt;&gt; </a:t>
            </a:r>
            <a:r>
              <a:rPr lang="ko-KR" altLang="en-US" b="1" dirty="0" smtClean="0"/>
              <a:t>에디터</a:t>
            </a:r>
            <a:endParaRPr lang="en-US" altLang="ko-KR" b="1" dirty="0" smtClean="0"/>
          </a:p>
          <a:p>
            <a:r>
              <a:rPr lang="en-US" altLang="ko-KR" dirty="0" smtClean="0"/>
              <a:t>C-M-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자동완성</a:t>
            </a:r>
            <a:endParaRPr lang="ko-KR" altLang="en-US" dirty="0" smtClean="0"/>
          </a:p>
          <a:p>
            <a:r>
              <a:rPr lang="en-US" altLang="ko-KR" dirty="0" smtClean="0"/>
              <a:t>C-M-x : </a:t>
            </a:r>
            <a:r>
              <a:rPr lang="en-US" altLang="ko-KR" dirty="0" err="1" smtClean="0"/>
              <a:t>eval-defun</a:t>
            </a:r>
            <a:endParaRPr lang="en-US" altLang="ko-KR" dirty="0" smtClean="0"/>
          </a:p>
          <a:p>
            <a:r>
              <a:rPr lang="en-US" altLang="ko-KR" dirty="0" smtClean="0"/>
              <a:t>C-</a:t>
            </a:r>
            <a:r>
              <a:rPr lang="en-US" altLang="ko-KR" dirty="0" err="1" smtClean="0"/>
              <a:t>cz</a:t>
            </a:r>
            <a:r>
              <a:rPr lang="en-US" altLang="ko-KR" dirty="0" smtClean="0"/>
              <a:t> : go to </a:t>
            </a:r>
            <a:r>
              <a:rPr lang="en-US" altLang="ko-KR" dirty="0" err="1" smtClean="0"/>
              <a:t>repl</a:t>
            </a:r>
            <a:endParaRPr lang="en-US" altLang="ko-KR" dirty="0" smtClean="0"/>
          </a:p>
          <a:p>
            <a:r>
              <a:rPr lang="en-US" altLang="ko-KR" dirty="0" smtClean="0"/>
              <a:t>C-</a:t>
            </a:r>
            <a:r>
              <a:rPr lang="en-US" altLang="ko-KR" dirty="0" smtClean="0"/>
              <a:t>cm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macro expand</a:t>
            </a:r>
            <a:endParaRPr lang="en-US" altLang="ko-KR" dirty="0" smtClean="0"/>
          </a:p>
          <a:p>
            <a:r>
              <a:rPr lang="en-US" altLang="ko-KR" dirty="0" smtClean="0"/>
              <a:t>C-</a:t>
            </a:r>
            <a:r>
              <a:rPr lang="en-US" altLang="ko-KR" dirty="0" err="1" smtClean="0"/>
              <a:t>cdd</a:t>
            </a:r>
            <a:r>
              <a:rPr lang="en-US" altLang="ko-KR" dirty="0" smtClean="0"/>
              <a:t> : describe symbol</a:t>
            </a:r>
          </a:p>
          <a:p>
            <a:r>
              <a:rPr lang="en-US" altLang="ko-KR" dirty="0" smtClean="0"/>
              <a:t>C-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 h : </a:t>
            </a:r>
            <a:r>
              <a:rPr lang="en-US" altLang="ko-KR" dirty="0" err="1" smtClean="0"/>
              <a:t>hyperspec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&gt;&gt;</a:t>
            </a:r>
            <a:r>
              <a:rPr lang="ko-KR" altLang="en-US" b="1" dirty="0" smtClean="0"/>
              <a:t>디버깅</a:t>
            </a:r>
          </a:p>
          <a:p>
            <a:r>
              <a:rPr lang="en-US" altLang="ko-KR" dirty="0" smtClean="0"/>
              <a:t>a   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Abort</a:t>
            </a:r>
          </a:p>
          <a:p>
            <a:r>
              <a:rPr lang="en-US" altLang="ko-KR" dirty="0" smtClean="0"/>
              <a:t>q    : Quit</a:t>
            </a:r>
          </a:p>
          <a:p>
            <a:r>
              <a:rPr lang="en-US" altLang="ko-KR" dirty="0" smtClean="0"/>
              <a:t>n   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contiNue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http://www.pchristensen.com/blog/articles/public-beta-open-for-ultimate-n00b-slimeemacs-cheat-sheet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Lisp </a:t>
            </a:r>
            <a:r>
              <a:rPr lang="ko-KR" altLang="en-US" dirty="0" smtClean="0"/>
              <a:t>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/>
            <a:r>
              <a:rPr lang="en-US" altLang="ko-KR" dirty="0" smtClean="0"/>
              <a:t>Slime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Slimv</a:t>
            </a:r>
            <a:r>
              <a:rPr lang="en-US" altLang="ko-KR" dirty="0" smtClean="0"/>
              <a:t>?</a:t>
            </a:r>
          </a:p>
          <a:p>
            <a:pPr marL="342900" lvl="1" indent="-342900"/>
            <a:endParaRPr lang="en-US" altLang="ko-KR" dirty="0" smtClean="0"/>
          </a:p>
          <a:p>
            <a:pPr marL="342900" lvl="1" indent="-342900"/>
            <a:r>
              <a:rPr lang="ko-KR" altLang="en-US" dirty="0" err="1" smtClean="0"/>
              <a:t>초간단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marL="742950" lvl="2" indent="-342900"/>
            <a:r>
              <a:rPr lang="en-US" altLang="ko-KR" dirty="0" smtClean="0"/>
              <a:t>Linux </a:t>
            </a:r>
          </a:p>
          <a:p>
            <a:pPr marL="1200150" lvl="3" indent="-342900"/>
            <a:r>
              <a:rPr lang="en-US" altLang="ko-KR" dirty="0" err="1" smtClean="0"/>
              <a:t>Emacs</a:t>
            </a:r>
            <a:endParaRPr lang="en-US" altLang="ko-KR" dirty="0" smtClean="0"/>
          </a:p>
          <a:p>
            <a:pPr marL="1200150" lvl="3" indent="-342900"/>
            <a:r>
              <a:rPr lang="en-US" altLang="ko-KR" dirty="0" smtClean="0"/>
              <a:t>Vim</a:t>
            </a:r>
            <a:endParaRPr lang="en-US" altLang="ko-KR" dirty="0" smtClean="0"/>
          </a:p>
          <a:p>
            <a:pPr marL="742950" lvl="2" indent="-342900"/>
            <a:r>
              <a:rPr lang="en-US" altLang="ko-KR" dirty="0" smtClean="0"/>
              <a:t>Windows</a:t>
            </a:r>
          </a:p>
          <a:p>
            <a:pPr marL="1200150" lvl="3" indent="-342900"/>
            <a:r>
              <a:rPr lang="en-US" altLang="ko-KR" dirty="0" err="1" smtClean="0"/>
              <a:t>Emacs</a:t>
            </a:r>
            <a:endParaRPr lang="en-US" altLang="ko-KR" dirty="0" smtClean="0"/>
          </a:p>
          <a:p>
            <a:pPr marL="1200150" lvl="3" indent="-342900"/>
            <a:r>
              <a:rPr lang="en-US" altLang="ko-KR" dirty="0" smtClean="0"/>
              <a:t>Vim</a:t>
            </a:r>
          </a:p>
          <a:p>
            <a:pPr marL="342900" lvl="1" indent="-342900"/>
            <a:endParaRPr lang="en-US" altLang="ko-KR" dirty="0" smtClean="0"/>
          </a:p>
          <a:p>
            <a:pPr marL="342900" lvl="1" indent="-342900"/>
            <a:r>
              <a:rPr lang="ko-KR" altLang="en-US" dirty="0" err="1" smtClean="0"/>
              <a:t>조작키</a:t>
            </a:r>
            <a:endParaRPr lang="en-US" altLang="ko-KR" dirty="0" smtClean="0"/>
          </a:p>
          <a:p>
            <a:pPr marL="742950" lvl="2" indent="-342900"/>
            <a:r>
              <a:rPr lang="en-US" altLang="ko-KR" dirty="0" smtClean="0"/>
              <a:t>Slime</a:t>
            </a:r>
          </a:p>
          <a:p>
            <a:pPr marL="742950" lvl="2" indent="-342900"/>
            <a:r>
              <a:rPr lang="en-US" altLang="ko-KR" dirty="0" err="1" smtClean="0"/>
              <a:t>Slimv</a:t>
            </a:r>
            <a:endParaRPr lang="en-US" altLang="ko-KR" dirty="0" smtClean="0"/>
          </a:p>
        </p:txBody>
      </p:sp>
      <p:pic>
        <p:nvPicPr>
          <p:cNvPr id="4" name="그림 3" descr="710651-slime_rockett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1484784"/>
            <a:ext cx="4824536" cy="4744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Slimv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&gt;&gt; </a:t>
            </a:r>
            <a:r>
              <a:rPr lang="ko-KR" altLang="en-US" b="1" dirty="0" smtClean="0"/>
              <a:t>에디터</a:t>
            </a:r>
            <a:endParaRPr lang="en-US" altLang="ko-KR" b="1" dirty="0" smtClean="0"/>
          </a:p>
          <a:p>
            <a:r>
              <a:rPr lang="en-US" altLang="ko-KR" dirty="0" smtClean="0"/>
              <a:t>,(    : toggle </a:t>
            </a:r>
            <a:r>
              <a:rPr lang="en-US" altLang="ko-KR" dirty="0" err="1" smtClean="0"/>
              <a:t>paredit</a:t>
            </a:r>
            <a:endParaRPr lang="en-US" altLang="ko-KR" dirty="0" smtClean="0"/>
          </a:p>
          <a:p>
            <a:r>
              <a:rPr lang="en-US" altLang="ko-KR" dirty="0" smtClean="0"/>
              <a:t>&lt;Tab&gt; : </a:t>
            </a:r>
            <a:r>
              <a:rPr lang="ko-KR" altLang="en-US" dirty="0" smtClean="0"/>
              <a:t>자동완성</a:t>
            </a:r>
          </a:p>
          <a:p>
            <a:r>
              <a:rPr lang="en-US" altLang="ko-KR" dirty="0" smtClean="0"/>
              <a:t>,d    : </a:t>
            </a:r>
            <a:r>
              <a:rPr lang="en-US" altLang="ko-KR" dirty="0" err="1" smtClean="0"/>
              <a:t>eval-defun</a:t>
            </a:r>
            <a:endParaRPr lang="en-US" altLang="ko-KR" dirty="0" smtClean="0"/>
          </a:p>
          <a:p>
            <a:r>
              <a:rPr lang="en-US" altLang="ko-KR" dirty="0" smtClean="0"/>
              <a:t>,e    :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-exp</a:t>
            </a:r>
          </a:p>
          <a:p>
            <a:r>
              <a:rPr lang="en-US" altLang="ko-KR" dirty="0" smtClean="0"/>
              <a:t>,r    : </a:t>
            </a:r>
            <a:r>
              <a:rPr lang="en-US" altLang="ko-KR" dirty="0" err="1" smtClean="0"/>
              <a:t>eval-regin</a:t>
            </a:r>
            <a:endParaRPr lang="en-US" altLang="ko-KR" dirty="0" smtClean="0"/>
          </a:p>
          <a:p>
            <a:r>
              <a:rPr lang="en-US" altLang="ko-KR" dirty="0" smtClean="0"/>
              <a:t>,</a:t>
            </a:r>
            <a:r>
              <a:rPr lang="en-US" altLang="ko-KR" dirty="0" smtClean="0"/>
              <a:t>b    :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-buff</a:t>
            </a:r>
          </a:p>
          <a:p>
            <a:r>
              <a:rPr lang="en-US" altLang="ko-KR" dirty="0" smtClean="0"/>
              <a:t>,v    : interactive-</a:t>
            </a:r>
            <a:r>
              <a:rPr lang="en-US" altLang="ko-KR" dirty="0" err="1" smtClean="0"/>
              <a:t>eval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,h    : </a:t>
            </a:r>
            <a:r>
              <a:rPr lang="en-US" altLang="ko-KR" dirty="0" err="1" smtClean="0"/>
              <a:t>HyperSpec</a:t>
            </a:r>
            <a:r>
              <a:rPr lang="en-US" altLang="ko-KR" dirty="0" smtClean="0"/>
              <a:t> (Common Lisp </a:t>
            </a:r>
            <a:r>
              <a:rPr lang="ko-KR" altLang="en-US" dirty="0" smtClean="0"/>
              <a:t>도움말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&gt;&gt;</a:t>
            </a:r>
            <a:r>
              <a:rPr lang="ko-KR" altLang="en-US" b="1" dirty="0" smtClean="0"/>
              <a:t>디버깅</a:t>
            </a:r>
          </a:p>
          <a:p>
            <a:r>
              <a:rPr lang="en-US" altLang="ko-KR" dirty="0" smtClean="0"/>
              <a:t>,a    : Abort</a:t>
            </a:r>
          </a:p>
          <a:p>
            <a:r>
              <a:rPr lang="en-US" altLang="ko-KR" dirty="0" smtClean="0"/>
              <a:t>,q    : Quit</a:t>
            </a:r>
          </a:p>
          <a:p>
            <a:r>
              <a:rPr lang="en-US" altLang="ko-KR" dirty="0" smtClean="0"/>
              <a:t>,n    : </a:t>
            </a:r>
            <a:r>
              <a:rPr lang="en-US" altLang="ko-KR" dirty="0" err="1" smtClean="0"/>
              <a:t>contiNue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kovisoft.bitbucket.org/tutorial.html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9600" dirty="0" smtClean="0"/>
              <a:t>Slime? </a:t>
            </a:r>
            <a:r>
              <a:rPr lang="en-US" altLang="ko-KR" sz="9600" dirty="0" err="1" smtClean="0"/>
              <a:t>Slimv</a:t>
            </a:r>
            <a:r>
              <a:rPr lang="en-US" altLang="ko-KR" sz="9600" dirty="0" smtClean="0"/>
              <a:t>?</a:t>
            </a:r>
            <a:endParaRPr lang="ko-KR" alt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517232"/>
            <a:ext cx="74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Lisp</a:t>
            </a:r>
            <a:r>
              <a:rPr lang="ko-KR" altLang="en-US" dirty="0" smtClean="0"/>
              <a:t>환경 설정하는 방법에는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그 중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Vim</a:t>
            </a:r>
            <a:r>
              <a:rPr lang="ko-KR" altLang="en-US" dirty="0" smtClean="0"/>
              <a:t>에디터에 어울리는 </a:t>
            </a:r>
            <a:r>
              <a:rPr lang="en-US" altLang="ko-KR" dirty="0" smtClean="0"/>
              <a:t>slime,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slimv</a:t>
            </a:r>
            <a:r>
              <a:rPr lang="ko-KR" altLang="en-US" dirty="0" smtClean="0"/>
              <a:t> 모드가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Slime</a:t>
            </a:r>
            <a:r>
              <a:rPr lang="ko-KR" altLang="en-US" dirty="0" smtClean="0"/>
              <a:t>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Slime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Common Lisp</a:t>
            </a:r>
            <a:r>
              <a:rPr lang="ko-KR" altLang="en-US" dirty="0" smtClean="0"/>
              <a:t> 개발을 위한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Mode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 descr="slime-sm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068960"/>
            <a:ext cx="5602506" cy="2304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5445224"/>
            <a:ext cx="7224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hlinkClick r:id="rId3"/>
              </a:rPr>
              <a:t>http://common-lisp.net/project/slime/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ㅇㅇ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역사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Eric Marsden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SLIM</a:t>
            </a:r>
            <a:r>
              <a:rPr lang="ko-KR" altLang="en-US" dirty="0" smtClean="0"/>
              <a:t>을 만듬</a:t>
            </a:r>
            <a:r>
              <a:rPr lang="en-US" altLang="ko-KR" dirty="0" smtClean="0"/>
              <a:t>(2003.</a:t>
            </a:r>
            <a:r>
              <a:rPr lang="ko-KR" altLang="en-US" dirty="0" smtClean="0"/>
              <a:t> 중반쯤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Luke </a:t>
            </a:r>
            <a:r>
              <a:rPr lang="en-US" altLang="ko-KR" dirty="0" err="1" smtClean="0"/>
              <a:t>Gorrie</a:t>
            </a:r>
            <a:r>
              <a:rPr lang="en-US" altLang="ko-KR" dirty="0" smtClean="0"/>
              <a:t>, Helmut Eller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이를 확장시킴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SLIME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xtension of </a:t>
            </a:r>
            <a:r>
              <a:rPr lang="en-US" altLang="ko-KR" dirty="0" smtClean="0">
                <a:solidFill>
                  <a:srgbClr val="FF0000"/>
                </a:solidFill>
              </a:rPr>
              <a:t>SLIM</a:t>
            </a:r>
            <a:r>
              <a:rPr lang="en-US" altLang="ko-KR" dirty="0" smtClean="0"/>
              <a:t> 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uperior 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isp </a:t>
            </a:r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nteraction 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 for </a:t>
            </a:r>
            <a:r>
              <a:rPr lang="en-US" altLang="ko-KR" dirty="0" err="1" smtClean="0">
                <a:solidFill>
                  <a:srgbClr val="FF0000"/>
                </a:solidFill>
              </a:rPr>
              <a:t>E</a:t>
            </a:r>
            <a:r>
              <a:rPr lang="en-US" altLang="ko-KR" dirty="0" err="1" smtClean="0"/>
              <a:t>macs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Slime-mode</a:t>
            </a:r>
          </a:p>
          <a:p>
            <a:pPr lvl="1"/>
            <a:r>
              <a:rPr lang="en-US" altLang="ko-KR" dirty="0" smtClean="0"/>
              <a:t>SLDB : debugger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REPL</a:t>
            </a:r>
            <a:r>
              <a:rPr lang="ko-KR" altLang="en-US" dirty="0" smtClean="0"/>
              <a:t>기능 강화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자동완성기능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Inspector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역활</a:t>
            </a:r>
            <a:endParaRPr lang="ko-KR" altLang="en-US" dirty="0"/>
          </a:p>
        </p:txBody>
      </p:sp>
      <p:pic>
        <p:nvPicPr>
          <p:cNvPr id="5" name="내용 개체 틀 4" descr="slime-swan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852936"/>
            <a:ext cx="8229600" cy="3672459"/>
          </a:xfrm>
        </p:spPr>
      </p:pic>
      <p:sp>
        <p:nvSpPr>
          <p:cNvPr id="6" name="TextBox 5"/>
          <p:cNvSpPr txBox="1"/>
          <p:nvPr/>
        </p:nvSpPr>
        <p:spPr>
          <a:xfrm>
            <a:off x="683568" y="14847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에디터상의 코딩환경</a:t>
            </a:r>
            <a:r>
              <a:rPr lang="ko-KR" altLang="en-US" dirty="0" smtClean="0"/>
              <a:t>을 만들어 주고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Lisp</a:t>
            </a:r>
            <a:r>
              <a:rPr lang="ko-KR" altLang="en-US" dirty="0" smtClean="0"/>
              <a:t> 구현체와 데이터를 주고받을 수 있는 </a:t>
            </a:r>
            <a:r>
              <a:rPr lang="ko-KR" altLang="en-US" dirty="0" smtClean="0">
                <a:solidFill>
                  <a:srgbClr val="FF0000"/>
                </a:solidFill>
              </a:rPr>
              <a:t>서버 제공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/>
              <a:t>에디터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&gt;&gt;</a:t>
            </a:r>
            <a:r>
              <a:rPr lang="en-US" altLang="ko-KR" dirty="0" smtClean="0">
                <a:solidFill>
                  <a:srgbClr val="FF0000"/>
                </a:solidFill>
              </a:rPr>
              <a:t> [</a:t>
            </a:r>
            <a:r>
              <a:rPr lang="ko-KR" altLang="en-US" dirty="0" smtClean="0">
                <a:solidFill>
                  <a:srgbClr val="FF0000"/>
                </a:solidFill>
              </a:rPr>
              <a:t>에디터 확장</a:t>
            </a:r>
            <a:r>
              <a:rPr lang="en-US" altLang="ko-KR" dirty="0" smtClean="0">
                <a:solidFill>
                  <a:srgbClr val="FF0000"/>
                </a:solidFill>
              </a:rPr>
              <a:t> -&gt; Swank]  </a:t>
            </a:r>
            <a:r>
              <a:rPr lang="en-US" altLang="ko-KR" dirty="0" smtClean="0">
                <a:solidFill>
                  <a:schemeClr val="tx2"/>
                </a:solidFill>
              </a:rPr>
              <a:t>&gt;&gt;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Lisp </a:t>
            </a:r>
            <a:r>
              <a:rPr lang="ko-KR" altLang="en-US" b="1" dirty="0" smtClean="0"/>
              <a:t>구현체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524328" y="458112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92280" y="53012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Slimv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SLIMV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uperior 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isp </a:t>
            </a:r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nteraction 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 for </a:t>
            </a:r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im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sz="2400" dirty="0" smtClean="0">
                <a:hlinkClick r:id="rId2"/>
              </a:rPr>
              <a:t>http://www.vim.org/scripts/script.php?script_id=2531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튜토리얼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http://kovisoft.bitbucket.org/tutorial.html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040" y="5373216"/>
            <a:ext cx="4032448" cy="86409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그냥 보기만 하면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음</a:t>
            </a:r>
            <a:r>
              <a:rPr lang="en-US" altLang="ko-KR" sz="2000" dirty="0" smtClean="0">
                <a:solidFill>
                  <a:srgbClr val="FF0000"/>
                </a:solidFill>
              </a:rPr>
              <a:t>?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en-US" sz="2000" dirty="0" smtClean="0"/>
              <a:t>직접 해보면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아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5536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초간단</a:t>
            </a:r>
            <a:r>
              <a:rPr kumimoji="0" lang="ko-KR" alt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설치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해보기 전에 체크사항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420888"/>
            <a:ext cx="8229600" cy="4104456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b="1" dirty="0" smtClean="0"/>
              <a:t>OS </a:t>
            </a:r>
            <a:r>
              <a:rPr lang="en-US" altLang="ko-KR" dirty="0" smtClean="0">
                <a:solidFill>
                  <a:schemeClr val="tx2"/>
                </a:solidFill>
              </a:rPr>
              <a:t>&gt;&gt; </a:t>
            </a:r>
            <a:r>
              <a:rPr lang="ko-KR" altLang="en-US" b="1" dirty="0" smtClean="0"/>
              <a:t>에디터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&gt;&gt;</a:t>
            </a:r>
            <a:r>
              <a:rPr lang="en-US" altLang="ko-KR" dirty="0" smtClean="0">
                <a:solidFill>
                  <a:srgbClr val="FF0000"/>
                </a:solidFill>
              </a:rPr>
              <a:t> [Slime] </a:t>
            </a:r>
            <a:r>
              <a:rPr lang="en-US" altLang="ko-KR" dirty="0" smtClean="0">
                <a:solidFill>
                  <a:schemeClr val="tx2"/>
                </a:solidFill>
              </a:rPr>
              <a:t>&gt;&gt;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Lisp </a:t>
            </a:r>
            <a:r>
              <a:rPr lang="ko-KR" altLang="en-US" b="1" dirty="0" smtClean="0"/>
              <a:t>구현체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OS </a:t>
            </a:r>
          </a:p>
          <a:p>
            <a:pPr lvl="1"/>
            <a:r>
              <a:rPr lang="en-US" altLang="ko-KR" dirty="0" smtClean="0"/>
              <a:t>Linux (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Windows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Common Lisp</a:t>
            </a:r>
          </a:p>
          <a:p>
            <a:pPr lvl="1"/>
            <a:r>
              <a:rPr lang="en-US" altLang="ko-KR" dirty="0" err="1" smtClean="0"/>
              <a:t>Clisp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SBCL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Editor/Slime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/ </a:t>
            </a:r>
            <a:r>
              <a:rPr lang="en-US" altLang="ko-KR" dirty="0" err="1" smtClean="0">
                <a:solidFill>
                  <a:srgbClr val="FF0000"/>
                </a:solidFill>
              </a:rPr>
              <a:t>Sime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accent1"/>
                </a:solidFill>
              </a:rPr>
              <a:t>Vim    / </a:t>
            </a:r>
            <a:r>
              <a:rPr lang="en-US" altLang="ko-KR" dirty="0" err="1" smtClean="0">
                <a:solidFill>
                  <a:schemeClr val="accent1"/>
                </a:solidFill>
              </a:rPr>
              <a:t>Slimv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Common Lisp </a:t>
            </a:r>
            <a:r>
              <a:rPr lang="en-US" altLang="ko-KR" dirty="0" err="1" smtClean="0"/>
              <a:t>Pakcage</a:t>
            </a:r>
            <a:r>
              <a:rPr lang="en-US" altLang="ko-KR" dirty="0" smtClean="0"/>
              <a:t> System</a:t>
            </a:r>
          </a:p>
          <a:p>
            <a:pPr lvl="1"/>
            <a:r>
              <a:rPr lang="en-US" altLang="ko-KR" dirty="0" err="1" smtClean="0"/>
              <a:t>QuickLisp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87824" y="2852936"/>
            <a:ext cx="4429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% </a:t>
            </a:r>
            <a:r>
              <a:rPr lang="ko-KR" altLang="en-US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b="1" dirty="0" smtClean="0">
                <a:solidFill>
                  <a:srgbClr val="FF0000"/>
                </a:solidFill>
              </a:rPr>
              <a:t>%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/>
              <a:t> 이후부터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에디터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OS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다루는법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설정 및 키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알고 있다고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가정하고 진행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754</Words>
  <Application>Microsoft Office PowerPoint</Application>
  <PresentationFormat>화면 슬라이드 쇼(4:3)</PresentationFormat>
  <Paragraphs>187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Common Lisp 환경설정</vt:lpstr>
      <vt:lpstr>Common Lisp 개발 환경 구축</vt:lpstr>
      <vt:lpstr>Slime? Slimv?</vt:lpstr>
      <vt:lpstr>Slime 이란?</vt:lpstr>
      <vt:lpstr>ㅇㅇ?</vt:lpstr>
      <vt:lpstr>역활</vt:lpstr>
      <vt:lpstr>Slimv란?</vt:lpstr>
      <vt:lpstr>그냥 보기만 하면, 음?  직접 해보면, 아!</vt:lpstr>
      <vt:lpstr>해보기 전에 체크사항</vt:lpstr>
      <vt:lpstr>Linux</vt:lpstr>
      <vt:lpstr>Linux – emacs, vim 공통</vt:lpstr>
      <vt:lpstr>Linux – Emacs -&gt; Slime</vt:lpstr>
      <vt:lpstr>Linux – Vim -&gt; slimv</vt:lpstr>
      <vt:lpstr>Windows</vt:lpstr>
      <vt:lpstr>Windows – emacs, vim 공통</vt:lpstr>
      <vt:lpstr>Windows – Emacs -&gt; Slime</vt:lpstr>
      <vt:lpstr>Windows – Vim -&gt; slimv</vt:lpstr>
      <vt:lpstr>조작키</vt:lpstr>
      <vt:lpstr>Slime 조작키</vt:lpstr>
      <vt:lpstr>Slimv 조작키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환경설정</dc:title>
  <dc:creator>Microsoft Corporation</dc:creator>
  <cp:lastModifiedBy>Registered User</cp:lastModifiedBy>
  <cp:revision>274</cp:revision>
  <dcterms:created xsi:type="dcterms:W3CDTF">2006-10-05T04:04:58Z</dcterms:created>
  <dcterms:modified xsi:type="dcterms:W3CDTF">2012-07-01T05:03:20Z</dcterms:modified>
</cp:coreProperties>
</file>