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4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3F3F3F"/>
              </a:buClr>
              <a:buFont typeface="Arial"/>
              <a:buNone/>
              <a:defRPr strike="noStrike" u="none" b="0" cap="none" baseline="0" sz="3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560"/>
              </a:spcBef>
              <a:buClr>
                <a:srgbClr val="3F3F3F"/>
              </a:buClr>
              <a:buFont typeface="Arial"/>
              <a:buNone/>
              <a:defRPr strike="noStrike" u="none" b="0" cap="none" baseline="0" sz="28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480"/>
              </a:spcBef>
              <a:buClr>
                <a:srgbClr val="3F3F3F"/>
              </a:buClr>
              <a:buFont typeface="Arial"/>
              <a:buNone/>
              <a:defRPr strike="noStrike" u="none" b="0" cap="none" baseline="0" sz="24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buClr>
                <a:srgbClr val="3F3F3F"/>
              </a:buClr>
              <a:buFont typeface="Arial"/>
              <a:buNone/>
              <a:defRPr strike="noStrike" u="none" b="0" cap="none" baseline="0" sz="20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algn="l" rtl="0" indent="-177800" marL="742950">
              <a:spcBef>
                <a:spcPts val="560"/>
              </a:spcBef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algn="l" rtl="0" indent="-136525" marL="1143000">
              <a:spcBef>
                <a:spcPts val="48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algn="l" rtl="0" indent="-152400" marL="16002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algn="l" rtl="0" indent="-152400" marL="20574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algn="l" rtl="0" indent="-152400" marL="25146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6629400"/>
            <a:ext cy="5851525" cx="20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274637" x="457200"/>
            <a:ext cy="5851525" cx="601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algn="l" rtl="0" indent="-177800" marL="742950">
              <a:spcBef>
                <a:spcPts val="560"/>
              </a:spcBef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algn="l" rtl="0" indent="-136525" marL="1143000">
              <a:spcBef>
                <a:spcPts val="48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algn="l" rtl="0" indent="-152400" marL="16002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algn="l" rtl="0" indent="-152400" marL="20574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algn="l" rtl="0" indent="-152400" marL="25146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algn="l" rtl="0" indent="-177800" marL="742950">
              <a:spcBef>
                <a:spcPts val="560"/>
              </a:spcBef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algn="l" rtl="0" indent="-136525" marL="1143000">
              <a:spcBef>
                <a:spcPts val="480"/>
              </a:spcBef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algn="l" rtl="0" indent="-152400" marL="16002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algn="l" rtl="0" indent="-152400" marL="20574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algn="l" rtl="0" indent="-152400" marL="25146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algn="l" rtl="0" indent="-152400" marL="29718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algn="l" rtl="0" indent="-152400" marL="34290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algn="l" rtl="0" indent="-152400" marL="388620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None/>
              <a:defRPr sz="2000">
                <a:solidFill>
                  <a:srgbClr val="3F3F3F"/>
                </a:solidFill>
              </a:defRPr>
            </a:lvl1pPr>
            <a:lvl2pPr rtl="0" indent="0" marL="457200">
              <a:buNone/>
              <a:defRPr sz="1800">
                <a:solidFill>
                  <a:srgbClr val="3F3F3F"/>
                </a:solidFill>
              </a:defRPr>
            </a:lvl2pPr>
            <a:lvl3pPr rtl="0" indent="0" marL="914400">
              <a:buNone/>
              <a:defRPr sz="1600">
                <a:solidFill>
                  <a:srgbClr val="3F3F3F"/>
                </a:solidFill>
              </a:defRPr>
            </a:lvl3pPr>
            <a:lvl4pPr rtl="0" indent="0" marL="1371600">
              <a:buNone/>
              <a:defRPr sz="1400">
                <a:solidFill>
                  <a:srgbClr val="3F3F3F"/>
                </a:solidFill>
              </a:defRPr>
            </a:lvl4pPr>
            <a:lvl5pPr rtl="0" indent="0" marL="1828800">
              <a:buNone/>
              <a:defRPr sz="1400">
                <a:solidFill>
                  <a:srgbClr val="3F3F3F"/>
                </a:solidFill>
              </a:defRPr>
            </a:lvl5pPr>
            <a:lvl6pPr rtl="0" indent="0" marL="2286000">
              <a:buNone/>
              <a:defRPr sz="1400">
                <a:solidFill>
                  <a:srgbClr val="3F3F3F"/>
                </a:solidFill>
              </a:defRPr>
            </a:lvl6pPr>
            <a:lvl7pPr rtl="0" indent="0" marL="2743200">
              <a:buNone/>
              <a:defRPr sz="1400">
                <a:solidFill>
                  <a:srgbClr val="3F3F3F"/>
                </a:solidFill>
              </a:defRPr>
            </a:lvl7pPr>
            <a:lvl8pPr rtl="0" indent="0" marL="3200400">
              <a:buNone/>
              <a:defRPr sz="1400">
                <a:solidFill>
                  <a:srgbClr val="3F3F3F"/>
                </a:solidFill>
              </a:defRPr>
            </a:lvl8pPr>
            <a:lvl9pPr rtl="0" indent="0" marL="3657600">
              <a:buNone/>
              <a:defRPr sz="14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None/>
              <a:defRPr b="1" sz="2400"/>
            </a:lvl1pPr>
            <a:lvl2pPr rtl="0" indent="0" marL="457200">
              <a:buNone/>
              <a:defRPr b="1" sz="2000"/>
            </a:lvl2pPr>
            <a:lvl3pPr rtl="0" indent="0" marL="914400">
              <a:buNone/>
              <a:defRPr b="1" sz="1800"/>
            </a:lvl3pPr>
            <a:lvl4pPr rtl="0" indent="0" marL="1371600">
              <a:buNone/>
              <a:defRPr b="1" sz="1600"/>
            </a:lvl4pPr>
            <a:lvl5pPr rtl="0" indent="0" marL="1828800">
              <a:buNone/>
              <a:defRPr b="1" sz="1600"/>
            </a:lvl5pPr>
            <a:lvl6pPr rtl="0" indent="0" marL="2286000">
              <a:buNone/>
              <a:defRPr b="1" sz="1600"/>
            </a:lvl6pPr>
            <a:lvl7pPr rtl="0" indent="0" marL="2743200">
              <a:buNone/>
              <a:defRPr b="1" sz="1600"/>
            </a:lvl7pPr>
            <a:lvl8pPr rtl="0" indent="0" marL="3200400">
              <a:buNone/>
              <a:defRPr b="1" sz="1600"/>
            </a:lvl8pPr>
            <a:lvl9pPr rtl="0" indent="0" marL="3657600"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None/>
              <a:defRPr b="1" sz="2400"/>
            </a:lvl1pPr>
            <a:lvl2pPr rtl="0" indent="0" marL="457200">
              <a:buNone/>
              <a:defRPr b="1" sz="2000"/>
            </a:lvl2pPr>
            <a:lvl3pPr rtl="0" indent="0" marL="914400">
              <a:buNone/>
              <a:defRPr b="1" sz="1800"/>
            </a:lvl3pPr>
            <a:lvl4pPr rtl="0" indent="0" marL="1371600">
              <a:buNone/>
              <a:defRPr b="1" sz="1600"/>
            </a:lvl4pPr>
            <a:lvl5pPr rtl="0" indent="0" marL="1828800">
              <a:buNone/>
              <a:defRPr b="1" sz="1600"/>
            </a:lvl5pPr>
            <a:lvl6pPr rtl="0" indent="0" marL="2286000">
              <a:buNone/>
              <a:defRPr b="1" sz="1600"/>
            </a:lvl6pPr>
            <a:lvl7pPr rtl="0" indent="0" marL="2743200">
              <a:buNone/>
              <a:defRPr b="1" sz="1600"/>
            </a:lvl7pPr>
            <a:lvl8pPr rtl="0" indent="0" marL="3200400">
              <a:buNone/>
              <a:defRPr b="1" sz="1600"/>
            </a:lvl8pPr>
            <a:lvl9pPr rtl="0" indent="0" marL="3657600"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1400"/>
            </a:lvl1pPr>
            <a:lvl2pPr rtl="0" indent="0" marL="457200">
              <a:buNone/>
              <a:defRPr sz="1200"/>
            </a:lvl2pPr>
            <a:lvl3pPr rtl="0" indent="0" marL="914400">
              <a:buNone/>
              <a:defRPr sz="1000"/>
            </a:lvl3pPr>
            <a:lvl4pPr rtl="0" indent="0" marL="1371600">
              <a:buNone/>
              <a:defRPr sz="900"/>
            </a:lvl4pPr>
            <a:lvl5pPr rtl="0" indent="0" marL="1828800">
              <a:buNone/>
              <a:defRPr sz="900"/>
            </a:lvl5pPr>
            <a:lvl6pPr rtl="0" indent="0" marL="2286000">
              <a:buNone/>
              <a:defRPr sz="900"/>
            </a:lvl6pPr>
            <a:lvl7pPr rtl="0" indent="0" marL="2743200">
              <a:buNone/>
              <a:defRPr sz="900"/>
            </a:lvl7pPr>
            <a:lvl8pPr rtl="0" indent="0" marL="3200400">
              <a:buNone/>
              <a:defRPr sz="900"/>
            </a:lvl8pPr>
            <a:lvl9pPr rtl="0" indent="0" marL="3657600"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3F3F3F"/>
              </a:buClr>
              <a:buFont typeface="Arial"/>
              <a:buNone/>
              <a:defRPr strike="noStrike" u="none" b="0" cap="none" baseline="0" sz="3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1400"/>
            </a:lvl1pPr>
            <a:lvl2pPr rtl="0" indent="0" marL="457200">
              <a:buNone/>
              <a:defRPr sz="1200"/>
            </a:lvl2pPr>
            <a:lvl3pPr rtl="0" indent="0" marL="914400">
              <a:buNone/>
              <a:defRPr sz="1000"/>
            </a:lvl3pPr>
            <a:lvl4pPr rtl="0" indent="0" marL="1371600">
              <a:buNone/>
              <a:defRPr sz="900"/>
            </a:lvl4pPr>
            <a:lvl5pPr rtl="0" indent="0" marL="1828800">
              <a:buNone/>
              <a:defRPr sz="900"/>
            </a:lvl5pPr>
            <a:lvl6pPr rtl="0" indent="0" marL="2286000">
              <a:buNone/>
              <a:defRPr sz="900"/>
            </a:lvl6pPr>
            <a:lvl7pPr rtl="0" indent="0" marL="2743200">
              <a:buNone/>
              <a:defRPr sz="900"/>
            </a:lvl7pPr>
            <a:lvl8pPr rtl="0" indent="0" marL="3200400">
              <a:buNone/>
              <a:defRPr sz="900"/>
            </a:lvl8pPr>
            <a:lvl9pPr rtl="0" indent="0" marL="3657600"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4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Capture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Captuable Variable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 variable capture를 일으키는 variable은?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언제 Capture가 가능(avaiable)한가?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Capturable variable을 정의하기 앞서 선행 개념.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표현식에서 변수로 사용되지만, 표현식내에 binding되지 않은 symbol은 free이다.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Free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556791" x="467543"/>
            <a:ext cy="4857402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(let ((x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(z 10))</a:t>
            </a:r>
            <a:b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(list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z))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표현식 (list w x z)에서는 binding이 없으므로 w, x, z 모두 free 이다.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하지만, 확장하여 (let ~~~) 표현식까지 보면, x 를 y에, z를 10에 binding함. w와 y는 free.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(let ((x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; (x &lt;= binding x &lt;= Free)</a:t>
            </a:r>
            <a:b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Skeleton: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macro expansion에서 macro call의 인자로 들어가 있는 부분을 뺀 것이다.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Skeleton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(defmacro foo (x y) ; 매크로 정의</a:t>
            </a:r>
            <a:b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`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(/ (+ 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1) 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(foo (- 5 2) 6) ; 호출 / (- 5 2)와 6이 인자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(/ (+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(- 5 2)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; 매크로 확장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(/ (+         1)   ) 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skeleton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Capturable: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6666"/>
              <a:buFont typeface="Arial"/>
              <a:buAutoNum type="alphaUcPeriod"/>
            </a:pPr>
            <a:r>
              <a:rPr strike="noStrike" u="none" b="1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 expansion의 </a:t>
            </a:r>
            <a:r>
              <a:rPr strike="noStrike" u="none" b="1" cap="none" baseline="0" sz="295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skeleton에 free symbol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있다. 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strike="noStrike" u="none" b="0" cap="none" baseline="0" sz="295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cap1, gripe매크로</a:t>
            </a:r>
          </a:p>
          <a:p>
            <a:r>
              <a:t/>
            </a:r>
          </a:p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6666"/>
              <a:buFont typeface="Arial"/>
              <a:buAutoNum type="alphaUcPeriod"/>
            </a:pPr>
            <a:r>
              <a:rPr strike="noStrike" u="none" b="1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또는 skeleton에 </a:t>
            </a:r>
            <a:r>
              <a:rPr strike="noStrike" u="none" b="1" cap="none" baseline="0" sz="295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되었다.</a:t>
            </a:r>
          </a:p>
          <a:p>
            <a:pPr algn="l" rtl="0" lvl="1" marR="0" indent="-520700" marL="9144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다른 심볼이 bind된 skeleton에, argument가 bind되거나 evaluate된다.</a:t>
            </a:r>
          </a:p>
          <a:p>
            <a:pPr algn="l" rtl="0" lvl="2" marR="0" indent="-514350" marL="131445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Bind됬는데, skeleton에서 만든 binding범위 안이다. – </a:t>
            </a: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cap2</a:t>
            </a: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cap3, safe1, for 매크로</a:t>
            </a:r>
          </a:p>
          <a:p>
            <a:pPr algn="l" rtl="0" lvl="2" marR="0" indent="-514350" marL="131445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Bind됬는데, skeleton에서 만든 binding이 안에 있다. – </a:t>
            </a: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cap4</a:t>
            </a:r>
          </a:p>
          <a:p>
            <a:pPr algn="l" rtl="0" lvl="2" marR="0" indent="-514350" marL="131445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Evaluate됬는데, skeleton에서 만든 binding이 안에 있다. – </a:t>
            </a:r>
            <a:r>
              <a:rPr strike="noStrike" u="none" b="0" cap="none" baseline="0" sz="22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cap5, safe2, safe3, 125p before매크로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captuable version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Cap1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(B)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9848"/>
              <a:buFont typeface="Arial"/>
              <a:buChar char="•"/>
            </a:pPr>
            <a:r>
              <a:rPr strike="noStrike" u="none" b="0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Cap2, Cap3, Cap4, Cap5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safe version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safe1 – let을 나눔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safe2 – argument를 evaluate시킴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safe3 – 아에 사용할 var를 제공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예측, 회피 방법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Name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Evaluation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Gensym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9.4 더 좋은 이름으로 캡쳐 피하기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symbol capture 의 경우는 주로 전역변수에 구별되는 이름을 지어줘서 해결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gripe 매크로에서 w대신 *warnings*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*package*는 현재 페키지를 나타내는 전역변수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9.1 Variable Capture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매크로는 Variable Capture에 취약.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Capture란?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 이름을 갖고 있는 것(??? 후에 설명)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9.5 Avoiding Capture by Prior Evaluation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 capture의 위험에 있는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매크로 확장에 생성된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binding 밖에서 평가(evaluation)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대개 반복을 위한 매크로의 경우, 새롭게 생성된 binding 내에서 평가되는 경우가 많다. 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그러면 이럴 때, Capture를 피하는 방법은?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 안에 몸체를 감싸는 것!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for - ((b #'(lambda (,var) ,@body))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즉, 뼈대에 의해 어떠한 binding 환경이 생성되기 전에 람다 내에서 평가됨.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만능은 아님 (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이나 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의해 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2번 바인딩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될 수 있는 위험이 존재한다.)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binding이 가능한 경우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인자가 정확히 한번만 평가된다.</a:t>
            </a:r>
          </a:p>
          <a:p>
            <a:r>
              <a:t/>
            </a:r>
          </a:p>
          <a:p>
            <a:pPr algn="l" rtl="0" lvl="0" marR="0" indent="-514350" marL="51435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매크로 skeleton에 정의된 binding scope 내에서는, 어떤 인자도 평가되서는 안된다.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argument capture – before macro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9.6 Avoding Capture with Gensyms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gensym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gentemp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9.7 Avoding Capture with Package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macros package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9.8 Capture in Other Name-Spaces(함수 이름 공간)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Capture는 변수뿐 아니라 함수에서도 문제가 될 수 있다.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 역시 Local에서 의도치 않게 binding될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function namespace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Block namespace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capture 문제점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 expansion에서 이름 충돌 유발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심볼이 의도치 않게 다른 변수를 참조 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이러한 버그는(Variable Capture) 발견하기 힘들다.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이러한 함수-capture 문제는 single name-space 를 가진 스킴에서 더 심각한 문제다.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스킴에 대한 자세한 사항은 최신 레포트를 찾아봐라.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namespace 해결책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 capture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Variable에 gensym을 사용한 것처럼 function에도 gensym을 사용해라.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symbol capture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함수는 전역, 지역 구별이 없음. (모두 전역)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좋은 해결책은 다른 패키지 안에 넣어두는 것이다.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block name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9.9 Why Bother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“버그없이 프로그램을 작성할 수 있는데, 왜 버그를 놔둔체 프로그램을 짜느냐”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9장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captrue의 종류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예측, 회피 방법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(의도적으로 Variable Capture하는 것은 14장에서 나옴)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capture의 종류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argument capture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매크로 내에서 선언되어 쓰여지는 variable과 매크로 argument와의 이름이 같음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free symbol capture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매크로 expression내에서 binding되지 않았지만, 매크로 expression에서 symbol이 쓰여짐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9.2 Macro Argument Capture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매크로 확장에 의해 생성된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symbol과 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매크로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넘겨진 symbol간의 이름 충돌.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for 매크로.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인자로 심볼 limit 를 넘기자, 매크로확장 이후 생성된 심볼 limit과 이름이 같아져서 문제 발생.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9.3 free symbol capture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342900" marL="34290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매크로 expression에 symbol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있음.</a:t>
            </a:r>
          </a:p>
          <a:p>
            <a:r>
              <a:t/>
            </a:r>
          </a:p>
          <a:p>
            <a:pPr algn="l" rtl="0" lvl="1" marR="0" indent="-342900" marL="34290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근데, 매크로 expression내에서 </a:t>
            </a:r>
            <a:r>
              <a:rPr strike="noStrike" u="none" b="0" cap="none" baseline="0" sz="2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binding되지 않음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경고메시지를 취해 global list인 w에 추가하는 매크로 gripe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