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341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4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5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72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448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9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0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6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15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887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641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57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532975"/>
            <a:ext cx="7772400" cy="1241425"/>
          </a:xfrm>
        </p:spPr>
        <p:txBody>
          <a:bodyPr>
            <a:normAutofit/>
          </a:bodyPr>
          <a:lstStyle/>
          <a:p>
            <a:r>
              <a:rPr lang="en-US" sz="2400" b="1" dirty="0"/>
              <a:t>UE19CS204 – Web Technologies Mini Project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962" y="2986381"/>
            <a:ext cx="7086600" cy="1752600"/>
          </a:xfrm>
        </p:spPr>
        <p:txBody>
          <a:bodyPr>
            <a:normAutofit/>
          </a:bodyPr>
          <a:lstStyle/>
          <a:p>
            <a:r>
              <a:rPr lang="en-US" sz="2000" dirty="0"/>
              <a:t>Section: D</a:t>
            </a:r>
          </a:p>
          <a:p>
            <a:r>
              <a:rPr lang="en-US" sz="2000" dirty="0"/>
              <a:t>Team: 4</a:t>
            </a:r>
          </a:p>
          <a:p>
            <a:r>
              <a:rPr lang="en-US" sz="2000" dirty="0"/>
              <a:t>Meenakshi Suresh: PES2UG19CS229</a:t>
            </a:r>
          </a:p>
          <a:p>
            <a:r>
              <a:rPr lang="en-US" sz="2000" dirty="0"/>
              <a:t>Lalitha </a:t>
            </a:r>
            <a:r>
              <a:rPr lang="en-US" sz="2000" dirty="0" err="1"/>
              <a:t>Sravanti</a:t>
            </a:r>
            <a:r>
              <a:rPr lang="en-US" sz="2000" dirty="0"/>
              <a:t> </a:t>
            </a:r>
            <a:r>
              <a:rPr lang="en-US" sz="2000" dirty="0" err="1"/>
              <a:t>Dasu</a:t>
            </a:r>
            <a:r>
              <a:rPr lang="en-US" sz="2000" dirty="0"/>
              <a:t>: PES2UG19CS201</a:t>
            </a:r>
          </a:p>
          <a:p>
            <a:r>
              <a:rPr lang="en-US" sz="2000" dirty="0"/>
              <a:t>Netra </a:t>
            </a:r>
            <a:r>
              <a:rPr lang="en-US" sz="2000" dirty="0" err="1"/>
              <a:t>Shaligram</a:t>
            </a:r>
            <a:r>
              <a:rPr lang="en-US" sz="2000" dirty="0"/>
              <a:t>: PES2UG19CS253</a:t>
            </a:r>
            <a:endParaRPr lang="en-GB" sz="20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 rotWithShape="1">
          <a:blip r:embed="rId2"/>
          <a:srcRect l="13559" t="13117" r="14124" b="14820"/>
          <a:stretch/>
        </p:blipFill>
        <p:spPr>
          <a:xfrm>
            <a:off x="3962398" y="495460"/>
            <a:ext cx="1219201" cy="1313773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028699" y="4794735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https://github.com/Meenakshi-10/travel_website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2240628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Travel Website for Rajasthan 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984" y="1166018"/>
            <a:ext cx="8229600" cy="53109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website is a tourism guide to the state of Rajasthan, India. The graphic homepage contains a navigation bar having the following options: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Home: This leads the user to the homepage. The homepage contains options to </a:t>
            </a:r>
          </a:p>
          <a:p>
            <a:pPr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top tourist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destinations in Rajasthan</a:t>
            </a:r>
          </a:p>
          <a:p>
            <a:pPr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top cities in Rajasthan</a:t>
            </a:r>
          </a:p>
          <a:p>
            <a:pPr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best restaurants in Rajasthan </a:t>
            </a:r>
          </a:p>
          <a:p>
            <a:pPr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best deserts in Rajasthan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Explore: This lists all the tourist destinations in Rajasthan.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Blogs: This lists a set of blogs on Rajasthan which are opened on a new tab upon clicking.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Reviews: This has two options:</a:t>
            </a:r>
          </a:p>
          <a:p>
            <a:pPr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all reviews- The user can view Date on which the review was posted, Name of the person who posted the review, Review Destination and Review Comment.</a:t>
            </a:r>
          </a:p>
          <a:p>
            <a:pPr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 a review- The user can post a review along with the above mentioned details.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4949"/>
            <a:ext cx="7680960" cy="1371600"/>
          </a:xfrm>
        </p:spPr>
        <p:txBody>
          <a:bodyPr/>
          <a:lstStyle/>
          <a:p>
            <a:pPr algn="ctr"/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065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(include Additional modules/libraries used)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MERN Technology Stack (MongoDB, Express, React, Node)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React Router, React Router DOM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Semantic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Axios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Cors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Mongoose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(Functionality worked on by each team member)</a:t>
            </a:r>
          </a:p>
          <a:p>
            <a:pPr marL="0" indent="0">
              <a:buNone/>
            </a:pPr>
            <a:r>
              <a:rPr lang="en-US" dirty="0"/>
              <a:t>Meenakshi Suresh: Worked on Home Page (View top cities, restaurants, deserts.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Lalitha </a:t>
            </a:r>
            <a:r>
              <a:rPr lang="en-US" dirty="0" err="1"/>
              <a:t>Sravanti</a:t>
            </a:r>
            <a:r>
              <a:rPr lang="en-US" dirty="0"/>
              <a:t> </a:t>
            </a:r>
            <a:r>
              <a:rPr lang="en-US" dirty="0" err="1"/>
              <a:t>Dasu</a:t>
            </a:r>
            <a:r>
              <a:rPr lang="en-US" dirty="0"/>
              <a:t>: Worked on Review Page. (Review post and Review View)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Netra </a:t>
            </a:r>
            <a:r>
              <a:rPr lang="en-US" dirty="0" err="1"/>
              <a:t>Shaligram</a:t>
            </a:r>
            <a:r>
              <a:rPr lang="en-US" dirty="0"/>
              <a:t>: Worked on Blogs page and Explore.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1079</TotalTime>
  <Words>280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Garamond</vt:lpstr>
      <vt:lpstr>Wingdings</vt:lpstr>
      <vt:lpstr>Savon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Meenakshi Suresh</cp:lastModifiedBy>
  <cp:revision>7</cp:revision>
  <dcterms:created xsi:type="dcterms:W3CDTF">2020-11-18T05:59:33Z</dcterms:created>
  <dcterms:modified xsi:type="dcterms:W3CDTF">2020-12-06T05:23:44Z</dcterms:modified>
</cp:coreProperties>
</file>