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77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01DAC-CEFC-40A0-8E83-C5448C19A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160" y="1964267"/>
            <a:ext cx="10363966" cy="2421464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Project - </a:t>
            </a:r>
            <a:r>
              <a:rPr lang="fr-FR" dirty="0" err="1"/>
              <a:t>Todoapp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 </a:t>
            </a:r>
            <a:r>
              <a:rPr lang="fr-FR" dirty="0" err="1"/>
              <a:t>Telecommunications</a:t>
            </a:r>
            <a:r>
              <a:rPr lang="fr-FR" dirty="0"/>
              <a:t> software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577B01-BADE-48AB-8092-5A0D5DB04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6301241"/>
            <a:ext cx="7197726" cy="414869"/>
          </a:xfrm>
        </p:spPr>
        <p:txBody>
          <a:bodyPr/>
          <a:lstStyle/>
          <a:p>
            <a:pPr algn="ctr"/>
            <a:r>
              <a:rPr lang="fr-FR" dirty="0"/>
              <a:t>Netra </a:t>
            </a:r>
            <a:r>
              <a:rPr lang="fr-FR" dirty="0" err="1"/>
              <a:t>heng</a:t>
            </a:r>
            <a:r>
              <a:rPr lang="fr-FR" dirty="0"/>
              <a:t> – 200ADM051 </a:t>
            </a:r>
          </a:p>
        </p:txBody>
      </p:sp>
    </p:spTree>
    <p:extLst>
      <p:ext uri="{BB962C8B-B14F-4D97-AF65-F5344CB8AC3E}">
        <p14:creationId xmlns:p14="http://schemas.microsoft.com/office/powerpoint/2010/main" val="355037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2C7A3-C661-483B-91AD-09E361BB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Todo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</a:t>
            </a:r>
            <a:r>
              <a:rPr lang="fr-FR" dirty="0" err="1"/>
              <a:t>APp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0FE3988-8A48-4F40-B503-4116031A7C93}"/>
              </a:ext>
            </a:extLst>
          </p:cNvPr>
          <p:cNvSpPr txBox="1"/>
          <p:nvPr/>
        </p:nvSpPr>
        <p:spPr>
          <a:xfrm>
            <a:off x="909538" y="2589315"/>
            <a:ext cx="4041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diplay</a:t>
            </a:r>
            <a:r>
              <a:rPr lang="fr-FR" dirty="0"/>
              <a:t> a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homeworks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to do </a:t>
            </a:r>
            <a:r>
              <a:rPr lang="fr-FR" dirty="0" err="1"/>
              <a:t>later</a:t>
            </a:r>
            <a:endParaRPr lang="fr-FR" dirty="0"/>
          </a:p>
          <a:p>
            <a:endParaRPr lang="fr-FR" dirty="0"/>
          </a:p>
          <a:p>
            <a:r>
              <a:rPr lang="fr-FR" dirty="0"/>
              <a:t>You can :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homework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todo</a:t>
            </a:r>
            <a:r>
              <a:rPr lang="fr-FR" dirty="0"/>
              <a:t> </a:t>
            </a:r>
            <a:r>
              <a:rPr lang="fr-FR" dirty="0" err="1"/>
              <a:t>list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Delete</a:t>
            </a:r>
            <a:r>
              <a:rPr lang="fr-FR" dirty="0"/>
              <a:t> a </a:t>
            </a:r>
            <a:r>
              <a:rPr lang="fr-FR" dirty="0" err="1"/>
              <a:t>homework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Delete</a:t>
            </a:r>
            <a:r>
              <a:rPr lang="fr-FR" dirty="0"/>
              <a:t> a </a:t>
            </a:r>
            <a:r>
              <a:rPr lang="fr-FR" dirty="0" err="1"/>
              <a:t>todolist</a:t>
            </a:r>
            <a:r>
              <a:rPr lang="fr-FR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9EB4F4-A488-4B94-9F05-227A74B08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293" y="1771789"/>
            <a:ext cx="5632169" cy="409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1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200DB-2A82-45BE-9D97-00458B1C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</a:t>
            </a:r>
            <a:r>
              <a:rPr lang="fr-FR" dirty="0" err="1"/>
              <a:t>used</a:t>
            </a:r>
            <a:r>
              <a:rPr lang="fr-FR" dirty="0"/>
              <a:t> for </a:t>
            </a:r>
            <a:r>
              <a:rPr lang="fr-FR" dirty="0" err="1"/>
              <a:t>this</a:t>
            </a:r>
            <a:r>
              <a:rPr lang="fr-FR" dirty="0"/>
              <a:t> app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2BD371-CD25-4764-BB7A-4FF3D8635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586" y="2289603"/>
            <a:ext cx="3899239" cy="36491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React.Js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HTML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pic>
        <p:nvPicPr>
          <p:cNvPr id="2050" name="Picture 2" descr="React (web framework) - Wikipedia">
            <a:extLst>
              <a:ext uri="{FF2B5EF4-FFF2-40B4-BE49-F238E27FC236}">
                <a16:creationId xmlns:a16="http://schemas.microsoft.com/office/drawing/2014/main" id="{50332552-FA86-4421-AF13-7920F9FAF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943" y="2689164"/>
            <a:ext cx="627786" cy="44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8205494-77D8-4E68-87B0-B881BBDA2B14}"/>
              </a:ext>
            </a:extLst>
          </p:cNvPr>
          <p:cNvSpPr txBox="1">
            <a:spLocks/>
          </p:cNvSpPr>
          <p:nvPr/>
        </p:nvSpPr>
        <p:spPr>
          <a:xfrm>
            <a:off x="6506113" y="2095409"/>
            <a:ext cx="3899239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Bootstrap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Node.JS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Express.Js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MySQL</a:t>
            </a:r>
          </a:p>
          <a:p>
            <a:endParaRPr lang="fr-FR" dirty="0"/>
          </a:p>
        </p:txBody>
      </p:sp>
      <p:pic>
        <p:nvPicPr>
          <p:cNvPr id="2052" name="Picture 4" descr="Hypertext Markup Language — Wikipédia">
            <a:extLst>
              <a:ext uri="{FF2B5EF4-FFF2-40B4-BE49-F238E27FC236}">
                <a16:creationId xmlns:a16="http://schemas.microsoft.com/office/drawing/2014/main" id="{D70E27D2-F46C-4BAC-8CB8-6D9132817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944" y="3432611"/>
            <a:ext cx="627786" cy="6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euilles de style en cascade — Wikipédia">
            <a:extLst>
              <a:ext uri="{FF2B5EF4-FFF2-40B4-BE49-F238E27FC236}">
                <a16:creationId xmlns:a16="http://schemas.microsoft.com/office/drawing/2014/main" id="{AAD46D91-DBBF-4D6F-94E3-5BE2727F6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707" y="4284133"/>
            <a:ext cx="447829" cy="6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ootstrap · The most popular HTML, CSS, and JS library in the world.">
            <a:extLst>
              <a:ext uri="{FF2B5EF4-FFF2-40B4-BE49-F238E27FC236}">
                <a16:creationId xmlns:a16="http://schemas.microsoft.com/office/drawing/2014/main" id="{86964725-5D57-4D52-B5DD-F8695390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732" y="2494269"/>
            <a:ext cx="560557" cy="56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ode.js — Wikipédia">
            <a:extLst>
              <a:ext uri="{FF2B5EF4-FFF2-40B4-BE49-F238E27FC236}">
                <a16:creationId xmlns:a16="http://schemas.microsoft.com/office/drawing/2014/main" id="{87545E4F-3591-4625-8D92-18B8D00EE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16" y="3361520"/>
            <a:ext cx="627787" cy="3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3 Express.js features you need to know | by Louis Petrik | JavaScript In  Plain English | Medium">
            <a:extLst>
              <a:ext uri="{FF2B5EF4-FFF2-40B4-BE49-F238E27FC236}">
                <a16:creationId xmlns:a16="http://schemas.microsoft.com/office/drawing/2014/main" id="{4F162994-2B51-4CB4-8448-3575786F6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279" y="4188163"/>
            <a:ext cx="939460" cy="41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ySQL — Wikipédia">
            <a:extLst>
              <a:ext uri="{FF2B5EF4-FFF2-40B4-BE49-F238E27FC236}">
                <a16:creationId xmlns:a16="http://schemas.microsoft.com/office/drawing/2014/main" id="{BCF9942C-1AA5-4D10-9371-09667E002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43" y="4918032"/>
            <a:ext cx="688837" cy="35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35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889E2-FC83-49A8-B9E5-AC1B3F77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tODO</a:t>
            </a:r>
            <a:r>
              <a:rPr lang="fr-FR" dirty="0"/>
              <a:t> LIST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B9BCC4C-7165-40BE-A68F-509D57D0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99" y="2285821"/>
            <a:ext cx="4992532" cy="361571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63EEFB5-EB23-4239-9465-287635C09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217" y="2285821"/>
            <a:ext cx="4897763" cy="3615714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669AEF45-DC25-4702-8785-AA55AF50B400}"/>
              </a:ext>
            </a:extLst>
          </p:cNvPr>
          <p:cNvSpPr/>
          <p:nvPr/>
        </p:nvSpPr>
        <p:spPr>
          <a:xfrm>
            <a:off x="5751513" y="3910519"/>
            <a:ext cx="892478" cy="447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17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889E2-FC83-49A8-B9E5-AC1B3F77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Homework to a </a:t>
            </a:r>
            <a:r>
              <a:rPr lang="fr-FR" dirty="0" err="1"/>
              <a:t>ToDO</a:t>
            </a:r>
            <a:r>
              <a:rPr lang="fr-FR" dirty="0"/>
              <a:t> LIST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669AEF45-DC25-4702-8785-AA55AF50B400}"/>
              </a:ext>
            </a:extLst>
          </p:cNvPr>
          <p:cNvSpPr/>
          <p:nvPr/>
        </p:nvSpPr>
        <p:spPr>
          <a:xfrm>
            <a:off x="5751513" y="3910519"/>
            <a:ext cx="892478" cy="447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E9FE221-89CC-42D1-99DD-67C47D53A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70" y="2378412"/>
            <a:ext cx="4971632" cy="344124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1639C0D-70AD-409D-B59A-7EB62C576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400" y="2378412"/>
            <a:ext cx="497163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889E2-FC83-49A8-B9E5-AC1B3F77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r>
              <a:rPr lang="fr-FR" dirty="0"/>
              <a:t> a </a:t>
            </a:r>
            <a:r>
              <a:rPr lang="fr-FR" dirty="0" err="1"/>
              <a:t>homework</a:t>
            </a:r>
            <a:endParaRPr lang="fr-FR" dirty="0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669AEF45-DC25-4702-8785-AA55AF50B400}"/>
              </a:ext>
            </a:extLst>
          </p:cNvPr>
          <p:cNvSpPr/>
          <p:nvPr/>
        </p:nvSpPr>
        <p:spPr>
          <a:xfrm>
            <a:off x="5649761" y="3907086"/>
            <a:ext cx="892478" cy="447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199307-CA38-481D-BA2E-C827B78C6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20" y="2102662"/>
            <a:ext cx="5108878" cy="361571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E9B5AC7-1539-432C-A184-B9B200CF1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104" y="2095796"/>
            <a:ext cx="5108878" cy="36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0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889E2-FC83-49A8-B9E5-AC1B3F77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r>
              <a:rPr lang="fr-FR" dirty="0"/>
              <a:t> a </a:t>
            </a:r>
            <a:r>
              <a:rPr lang="fr-FR" dirty="0" err="1"/>
              <a:t>ToDOLIST</a:t>
            </a:r>
            <a:endParaRPr lang="fr-FR" dirty="0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669AEF45-DC25-4702-8785-AA55AF50B400}"/>
              </a:ext>
            </a:extLst>
          </p:cNvPr>
          <p:cNvSpPr/>
          <p:nvPr/>
        </p:nvSpPr>
        <p:spPr>
          <a:xfrm>
            <a:off x="5649761" y="3907086"/>
            <a:ext cx="892478" cy="447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11B27F-1266-4076-A069-01C4D0D9D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362189"/>
            <a:ext cx="4336745" cy="30897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16E17D3-CE0C-4B08-95A3-F0D1DDD39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201" y="2277127"/>
            <a:ext cx="4566998" cy="325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9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1005F-0C5C-4BB7-BE33-4512E274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9BCCD0-8A1D-4B30-B697-0B3AD359A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3851909" cy="3649133"/>
          </a:xfrm>
        </p:spPr>
        <p:txBody>
          <a:bodyPr/>
          <a:lstStyle/>
          <a:p>
            <a:r>
              <a:rPr lang="fr-FR" dirty="0" err="1"/>
              <a:t>Knowledge</a:t>
            </a:r>
            <a:r>
              <a:rPr lang="fr-FR" dirty="0"/>
              <a:t> : HTML CSS MySQL</a:t>
            </a:r>
          </a:p>
          <a:p>
            <a:endParaRPr lang="fr-FR" dirty="0"/>
          </a:p>
          <a:p>
            <a:r>
              <a:rPr lang="fr-FR" dirty="0"/>
              <a:t>Learning/</a:t>
            </a:r>
            <a:r>
              <a:rPr lang="fr-FR" dirty="0" err="1"/>
              <a:t>Beginner</a:t>
            </a:r>
            <a:r>
              <a:rPr lang="fr-FR" dirty="0"/>
              <a:t> : JavaScript </a:t>
            </a:r>
          </a:p>
          <a:p>
            <a:endParaRPr lang="fr-FR" dirty="0"/>
          </a:p>
          <a:p>
            <a:r>
              <a:rPr lang="fr-FR" dirty="0"/>
              <a:t>Never </a:t>
            </a:r>
            <a:r>
              <a:rPr lang="fr-FR" dirty="0" err="1"/>
              <a:t>used</a:t>
            </a:r>
            <a:r>
              <a:rPr lang="fr-FR" dirty="0"/>
              <a:t> : </a:t>
            </a:r>
            <a:r>
              <a:rPr lang="fr-FR" dirty="0" err="1"/>
              <a:t>React</a:t>
            </a:r>
            <a:endParaRPr lang="fr-FR" dirty="0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C26125D4-4196-44E8-A950-78DB9AE9807E}"/>
              </a:ext>
            </a:extLst>
          </p:cNvPr>
          <p:cNvSpPr/>
          <p:nvPr/>
        </p:nvSpPr>
        <p:spPr>
          <a:xfrm>
            <a:off x="5292090" y="3703320"/>
            <a:ext cx="1280160" cy="297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3338396-6857-4B05-B64E-C406B892D18D}"/>
              </a:ext>
            </a:extLst>
          </p:cNvPr>
          <p:cNvSpPr txBox="1"/>
          <p:nvPr/>
        </p:nvSpPr>
        <p:spPr>
          <a:xfrm>
            <a:off x="7566660" y="3429000"/>
            <a:ext cx="2663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Tried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best to do an App </a:t>
            </a:r>
            <a:r>
              <a:rPr lang="fr-FR" dirty="0" err="1"/>
              <a:t>with</a:t>
            </a:r>
            <a:r>
              <a:rPr lang="fr-FR" dirty="0"/>
              <a:t> the more technologies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learned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457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68</TotalTime>
  <Words>107</Words>
  <Application>Microsoft Office PowerPoint</Application>
  <PresentationFormat>Grand écran</PresentationFormat>
  <Paragraphs>35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Céleste</vt:lpstr>
      <vt:lpstr>Project - Todoapp    Telecommunications software </vt:lpstr>
      <vt:lpstr>Todo list APp</vt:lpstr>
      <vt:lpstr>Technologies used for this app</vt:lpstr>
      <vt:lpstr>Add a tODO LIST</vt:lpstr>
      <vt:lpstr>Add a Homework to a ToDO LIST</vt:lpstr>
      <vt:lpstr>Delete a homework</vt:lpstr>
      <vt:lpstr>Delete a ToDOLIST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Todoapp    Telecommunications software </dc:title>
  <dc:creator>HENG Netra</dc:creator>
  <cp:lastModifiedBy>HENG Netra</cp:lastModifiedBy>
  <cp:revision>7</cp:revision>
  <dcterms:created xsi:type="dcterms:W3CDTF">2021-01-25T03:51:24Z</dcterms:created>
  <dcterms:modified xsi:type="dcterms:W3CDTF">2021-01-25T05:00:17Z</dcterms:modified>
</cp:coreProperties>
</file>