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8" r:id="rId6"/>
    <p:sldId id="289" r:id="rId7"/>
    <p:sldId id="290" r:id="rId8"/>
    <p:sldId id="291" r:id="rId9"/>
    <p:sldId id="293" r:id="rId10"/>
    <p:sldId id="292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74" autoAdjust="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B8555-540F-4EF7-8D46-8ABB018A3B6F}" type="doc">
      <dgm:prSet loTypeId="urn:microsoft.com/office/officeart/2005/8/layout/process3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1C0BC68-A810-4B5F-92EF-C6470DBD2260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DCC0BBCA-D868-4FF6-B174-2CC347601C09}" type="parTrans" cxnId="{E25CC5FC-6634-43C9-B82A-600821DFEB2A}">
      <dgm:prSet/>
      <dgm:spPr/>
      <dgm:t>
        <a:bodyPr/>
        <a:lstStyle/>
        <a:p>
          <a:endParaRPr lang="en-US"/>
        </a:p>
      </dgm:t>
    </dgm:pt>
    <dgm:pt modelId="{F5287809-3C15-4CCC-8752-80339C1152A5}" type="sibTrans" cxnId="{E25CC5FC-6634-43C9-B82A-600821DFEB2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right"/>
        </a:ext>
      </dgm:extLst>
    </dgm:pt>
    <dgm:pt modelId="{EC30385C-94E2-463C-9938-AC727EF3A0BD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58DF4C60-3566-42CD-B46D-A4F7342C86B5}" type="parTrans" cxnId="{4C6667EF-B515-4AD7-B1AE-F2348ABE3E9E}">
      <dgm:prSet/>
      <dgm:spPr/>
      <dgm:t>
        <a:bodyPr/>
        <a:lstStyle/>
        <a:p>
          <a:endParaRPr lang="en-US"/>
        </a:p>
      </dgm:t>
    </dgm:pt>
    <dgm:pt modelId="{08A01995-8A59-4BE3-9C91-CE9AECB335DE}" type="sibTrans" cxnId="{4C6667EF-B515-4AD7-B1AE-F2348ABE3E9E}">
      <dgm:prSet/>
      <dgm:spPr/>
      <dgm:t>
        <a:bodyPr/>
        <a:lstStyle/>
        <a:p>
          <a:endParaRPr lang="en-US"/>
        </a:p>
      </dgm:t>
    </dgm:pt>
    <dgm:pt modelId="{5D787C97-D980-4440-B210-928D6982299A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D85245B8-A960-43B4-AB37-E2A2097E6463}" type="parTrans" cxnId="{87BE6BD6-C499-4615-8EF5-B677B4CFE8C6}">
      <dgm:prSet/>
      <dgm:spPr/>
      <dgm:t>
        <a:bodyPr/>
        <a:lstStyle/>
        <a:p>
          <a:endParaRPr lang="en-US"/>
        </a:p>
      </dgm:t>
    </dgm:pt>
    <dgm:pt modelId="{C1CF9C7E-E63B-423A-9EB1-3CB2E27F093C}" type="sibTrans" cxnId="{87BE6BD6-C499-4615-8EF5-B677B4CFE8C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right"/>
        </a:ext>
      </dgm:extLst>
    </dgm:pt>
    <dgm:pt modelId="{89EC74D7-8ED6-4609-997D-DDAF8AB36679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0698AAB8-4775-4A7F-A278-8DD90161C1F5}" type="parTrans" cxnId="{D735CEB7-C537-4EB1-B47E-8C0A39B59309}">
      <dgm:prSet/>
      <dgm:spPr/>
      <dgm:t>
        <a:bodyPr/>
        <a:lstStyle/>
        <a:p>
          <a:endParaRPr lang="en-US"/>
        </a:p>
      </dgm:t>
    </dgm:pt>
    <dgm:pt modelId="{17559087-0E7E-42E7-8DC5-4B772FD58A02}" type="sibTrans" cxnId="{D735CEB7-C537-4EB1-B47E-8C0A39B59309}">
      <dgm:prSet/>
      <dgm:spPr/>
      <dgm:t>
        <a:bodyPr/>
        <a:lstStyle/>
        <a:p>
          <a:endParaRPr lang="en-US"/>
        </a:p>
      </dgm:t>
    </dgm:pt>
    <dgm:pt modelId="{7E5BF415-DD7C-46CE-81EA-C533FD19D64E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3496D105-5B69-4ADE-96EF-122A5A850C05}" type="parTrans" cxnId="{4113378F-425D-41CC-A9CB-1FFF4FEF0016}">
      <dgm:prSet/>
      <dgm:spPr/>
      <dgm:t>
        <a:bodyPr/>
        <a:lstStyle/>
        <a:p>
          <a:endParaRPr lang="en-US"/>
        </a:p>
      </dgm:t>
    </dgm:pt>
    <dgm:pt modelId="{1F5FC802-6D69-4E46-BE07-5E20756FDADA}" type="sibTrans" cxnId="{4113378F-425D-41CC-A9CB-1FFF4FEF0016}">
      <dgm:prSet/>
      <dgm:spPr/>
      <dgm:t>
        <a:bodyPr/>
        <a:lstStyle/>
        <a:p>
          <a:endParaRPr lang="en-US"/>
        </a:p>
      </dgm:t>
    </dgm:pt>
    <dgm:pt modelId="{4537B24E-F32C-4F73-9C4F-EDE47D952988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26742A97-67F7-4478-B770-44761CF89C6A}" type="parTrans" cxnId="{13B7E9B1-D150-4219-A314-09B055A18888}">
      <dgm:prSet/>
      <dgm:spPr/>
      <dgm:t>
        <a:bodyPr/>
        <a:lstStyle/>
        <a:p>
          <a:endParaRPr lang="en-US"/>
        </a:p>
      </dgm:t>
    </dgm:pt>
    <dgm:pt modelId="{0CA7C5B6-FD4A-4DEC-8D86-06439C70E349}" type="sibTrans" cxnId="{13B7E9B1-D150-4219-A314-09B055A18888}">
      <dgm:prSet/>
      <dgm:spPr/>
      <dgm:t>
        <a:bodyPr/>
        <a:lstStyle/>
        <a:p>
          <a:endParaRPr lang="en-US"/>
        </a:p>
      </dgm:t>
    </dgm:pt>
    <dgm:pt modelId="{B5446597-79E7-4762-BA53-6548F31530A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233FA71-4D6D-4853-A4AA-40834F46506B}" type="parTrans" cxnId="{D7723192-5A15-4305-8B2C-938B202AB086}">
      <dgm:prSet/>
      <dgm:spPr/>
      <dgm:t>
        <a:bodyPr/>
        <a:lstStyle/>
        <a:p>
          <a:endParaRPr lang="en-US"/>
        </a:p>
      </dgm:t>
    </dgm:pt>
    <dgm:pt modelId="{8272BE74-EACE-4E0B-A81D-DF800D87569F}" type="sibTrans" cxnId="{D7723192-5A15-4305-8B2C-938B202AB086}">
      <dgm:prSet/>
      <dgm:spPr/>
      <dgm:t>
        <a:bodyPr/>
        <a:lstStyle/>
        <a:p>
          <a:endParaRPr lang="en-US"/>
        </a:p>
      </dgm:t>
    </dgm:pt>
    <dgm:pt modelId="{820BBFEE-DF64-4D92-B301-9FAA74709D1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D40B50F-BD7B-401B-83F7-C5AD73DE40E6}" type="parTrans" cxnId="{E7783933-ED52-4F4E-8A52-24F999FC86D9}">
      <dgm:prSet/>
      <dgm:spPr/>
      <dgm:t>
        <a:bodyPr/>
        <a:lstStyle/>
        <a:p>
          <a:endParaRPr lang="en-US"/>
        </a:p>
      </dgm:t>
    </dgm:pt>
    <dgm:pt modelId="{25B9A11F-2269-44FC-A134-B27579F830C0}" type="sibTrans" cxnId="{E7783933-ED52-4F4E-8A52-24F999FC86D9}">
      <dgm:prSet/>
      <dgm:spPr/>
      <dgm:t>
        <a:bodyPr/>
        <a:lstStyle/>
        <a:p>
          <a:endParaRPr lang="en-US"/>
        </a:p>
      </dgm:t>
    </dgm:pt>
    <dgm:pt modelId="{129662DD-405A-4B1A-AC34-14BCC38CDDE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1029A48-7F97-4440-8DB2-0D925A37DC6C}" type="parTrans" cxnId="{18688E18-C69E-4829-B0FD-2245CE5564CD}">
      <dgm:prSet/>
      <dgm:spPr/>
      <dgm:t>
        <a:bodyPr/>
        <a:lstStyle/>
        <a:p>
          <a:endParaRPr lang="en-US"/>
        </a:p>
      </dgm:t>
    </dgm:pt>
    <dgm:pt modelId="{9045D7CC-6D04-4E1A-892A-F57A74984ABF}" type="sibTrans" cxnId="{18688E18-C69E-4829-B0FD-2245CE5564CD}">
      <dgm:prSet/>
      <dgm:spPr/>
      <dgm:t>
        <a:bodyPr/>
        <a:lstStyle/>
        <a:p>
          <a:endParaRPr lang="en-US"/>
        </a:p>
      </dgm:t>
    </dgm:pt>
    <dgm:pt modelId="{FBC3A0BC-9D8F-4C7B-B285-510A780E04E4}" type="pres">
      <dgm:prSet presAssocID="{51FB8555-540F-4EF7-8D46-8ABB018A3B6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22D1AC-1FA4-4D39-85EB-648D2E2E4B05}" type="pres">
      <dgm:prSet presAssocID="{C1C0BC68-A810-4B5F-92EF-C6470DBD2260}" presName="composite" presStyleCnt="0"/>
      <dgm:spPr/>
    </dgm:pt>
    <dgm:pt modelId="{3712DD02-33A5-46B6-B0E6-E3B73C051486}" type="pres">
      <dgm:prSet presAssocID="{C1C0BC68-A810-4B5F-92EF-C6470DBD226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6A994-60A6-447D-8D30-19D2F536511E}" type="pres">
      <dgm:prSet presAssocID="{C1C0BC68-A810-4B5F-92EF-C6470DBD2260}" presName="parSh" presStyleLbl="node1" presStyleIdx="0" presStyleCnt="3"/>
      <dgm:spPr/>
      <dgm:t>
        <a:bodyPr/>
        <a:lstStyle/>
        <a:p>
          <a:endParaRPr lang="en-US"/>
        </a:p>
      </dgm:t>
    </dgm:pt>
    <dgm:pt modelId="{9D677988-374B-4BBA-B73C-8BE59201B4AA}" type="pres">
      <dgm:prSet presAssocID="{C1C0BC68-A810-4B5F-92EF-C6470DBD226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A4E37-9197-43C9-9502-961CC2F00719}" type="pres">
      <dgm:prSet presAssocID="{F5287809-3C15-4CCC-8752-80339C1152A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D356879-97F7-4A4F-8954-7F876FCD0A2F}" type="pres">
      <dgm:prSet presAssocID="{F5287809-3C15-4CCC-8752-80339C1152A5}" presName="connTx" presStyleLbl="sibTrans2D1" presStyleIdx="0" presStyleCnt="2"/>
      <dgm:spPr/>
      <dgm:t>
        <a:bodyPr/>
        <a:lstStyle/>
        <a:p>
          <a:endParaRPr lang="en-US"/>
        </a:p>
      </dgm:t>
    </dgm:pt>
    <dgm:pt modelId="{496864C7-FE7D-4DDB-B363-166C7F967B11}" type="pres">
      <dgm:prSet presAssocID="{5D787C97-D980-4440-B210-928D6982299A}" presName="composite" presStyleCnt="0"/>
      <dgm:spPr/>
    </dgm:pt>
    <dgm:pt modelId="{EE1DFB8A-86A2-4C34-92A7-723C55E7CCDF}" type="pres">
      <dgm:prSet presAssocID="{5D787C97-D980-4440-B210-928D6982299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0ABCB-2373-47ED-9774-278F8EE9E9B2}" type="pres">
      <dgm:prSet presAssocID="{5D787C97-D980-4440-B210-928D6982299A}" presName="parSh" presStyleLbl="node1" presStyleIdx="1" presStyleCnt="3"/>
      <dgm:spPr/>
      <dgm:t>
        <a:bodyPr/>
        <a:lstStyle/>
        <a:p>
          <a:endParaRPr lang="en-US"/>
        </a:p>
      </dgm:t>
    </dgm:pt>
    <dgm:pt modelId="{93C83A52-6E6B-41FD-9424-D118FD751CED}" type="pres">
      <dgm:prSet presAssocID="{5D787C97-D980-4440-B210-928D6982299A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EA167-6AD2-4AA4-A421-59E2B4561DDF}" type="pres">
      <dgm:prSet presAssocID="{C1CF9C7E-E63B-423A-9EB1-3CB2E27F093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4AB7DF1-E716-46D2-8886-4D0AF1B8C8A8}" type="pres">
      <dgm:prSet presAssocID="{C1CF9C7E-E63B-423A-9EB1-3CB2E27F093C}" presName="connTx" presStyleLbl="sibTrans2D1" presStyleIdx="1" presStyleCnt="2"/>
      <dgm:spPr/>
      <dgm:t>
        <a:bodyPr/>
        <a:lstStyle/>
        <a:p>
          <a:endParaRPr lang="en-US"/>
        </a:p>
      </dgm:t>
    </dgm:pt>
    <dgm:pt modelId="{21E31B03-7874-4FDF-9737-EAFFCD11494C}" type="pres">
      <dgm:prSet presAssocID="{7E5BF415-DD7C-46CE-81EA-C533FD19D64E}" presName="composite" presStyleCnt="0"/>
      <dgm:spPr/>
    </dgm:pt>
    <dgm:pt modelId="{C51586F8-6FAF-4530-806B-429518E699E2}" type="pres">
      <dgm:prSet presAssocID="{7E5BF415-DD7C-46CE-81EA-C533FD19D64E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71716-205E-4EF6-A7ED-14278F63B034}" type="pres">
      <dgm:prSet presAssocID="{7E5BF415-DD7C-46CE-81EA-C533FD19D64E}" presName="parSh" presStyleLbl="node1" presStyleIdx="2" presStyleCnt="3"/>
      <dgm:spPr/>
      <dgm:t>
        <a:bodyPr/>
        <a:lstStyle/>
        <a:p>
          <a:endParaRPr lang="en-US"/>
        </a:p>
      </dgm:t>
    </dgm:pt>
    <dgm:pt modelId="{D91F2413-E4E3-4058-AF8C-E44208B5C14B}" type="pres">
      <dgm:prSet presAssocID="{7E5BF415-DD7C-46CE-81EA-C533FD19D64E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783933-ED52-4F4E-8A52-24F999FC86D9}" srcId="{5D787C97-D980-4440-B210-928D6982299A}" destId="{820BBFEE-DF64-4D92-B301-9FAA74709D1F}" srcOrd="1" destOrd="0" parTransId="{AD40B50F-BD7B-401B-83F7-C5AD73DE40E6}" sibTransId="{25B9A11F-2269-44FC-A134-B27579F830C0}"/>
    <dgm:cxn modelId="{2CC75938-A94B-40DD-A46E-A73EFE8FDCCD}" type="presOf" srcId="{EC30385C-94E2-463C-9938-AC727EF3A0BD}" destId="{9D677988-374B-4BBA-B73C-8BE59201B4AA}" srcOrd="0" destOrd="0" presId="urn:microsoft.com/office/officeart/2005/8/layout/process3"/>
    <dgm:cxn modelId="{A68819FE-7568-4FE1-B581-7E5863A83153}" type="presOf" srcId="{51FB8555-540F-4EF7-8D46-8ABB018A3B6F}" destId="{FBC3A0BC-9D8F-4C7B-B285-510A780E04E4}" srcOrd="0" destOrd="0" presId="urn:microsoft.com/office/officeart/2005/8/layout/process3"/>
    <dgm:cxn modelId="{EC1E9F7C-E8B1-4A3B-BAC9-7A1230613869}" type="presOf" srcId="{5D787C97-D980-4440-B210-928D6982299A}" destId="{EE1DFB8A-86A2-4C34-92A7-723C55E7CCDF}" srcOrd="0" destOrd="0" presId="urn:microsoft.com/office/officeart/2005/8/layout/process3"/>
    <dgm:cxn modelId="{87BE6BD6-C499-4615-8EF5-B677B4CFE8C6}" srcId="{51FB8555-540F-4EF7-8D46-8ABB018A3B6F}" destId="{5D787C97-D980-4440-B210-928D6982299A}" srcOrd="1" destOrd="0" parTransId="{D85245B8-A960-43B4-AB37-E2A2097E6463}" sibTransId="{C1CF9C7E-E63B-423A-9EB1-3CB2E27F093C}"/>
    <dgm:cxn modelId="{035D5513-6A53-4B34-885B-3690395A9C80}" type="presOf" srcId="{F5287809-3C15-4CCC-8752-80339C1152A5}" destId="{6D356879-97F7-4A4F-8954-7F876FCD0A2F}" srcOrd="1" destOrd="0" presId="urn:microsoft.com/office/officeart/2005/8/layout/process3"/>
    <dgm:cxn modelId="{4C6667EF-B515-4AD7-B1AE-F2348ABE3E9E}" srcId="{C1C0BC68-A810-4B5F-92EF-C6470DBD2260}" destId="{EC30385C-94E2-463C-9938-AC727EF3A0BD}" srcOrd="0" destOrd="0" parTransId="{58DF4C60-3566-42CD-B46D-A4F7342C86B5}" sibTransId="{08A01995-8A59-4BE3-9C91-CE9AECB335DE}"/>
    <dgm:cxn modelId="{D7723192-5A15-4305-8B2C-938B202AB086}" srcId="{C1C0BC68-A810-4B5F-92EF-C6470DBD2260}" destId="{B5446597-79E7-4762-BA53-6548F31530A7}" srcOrd="1" destOrd="0" parTransId="{0233FA71-4D6D-4853-A4AA-40834F46506B}" sibTransId="{8272BE74-EACE-4E0B-A81D-DF800D87569F}"/>
    <dgm:cxn modelId="{5C04F2EC-D238-40FC-BC22-F6017807991D}" type="presOf" srcId="{B5446597-79E7-4762-BA53-6548F31530A7}" destId="{9D677988-374B-4BBA-B73C-8BE59201B4AA}" srcOrd="0" destOrd="1" presId="urn:microsoft.com/office/officeart/2005/8/layout/process3"/>
    <dgm:cxn modelId="{D735CEB7-C537-4EB1-B47E-8C0A39B59309}" srcId="{5D787C97-D980-4440-B210-928D6982299A}" destId="{89EC74D7-8ED6-4609-997D-DDAF8AB36679}" srcOrd="0" destOrd="0" parTransId="{0698AAB8-4775-4A7F-A278-8DD90161C1F5}" sibTransId="{17559087-0E7E-42E7-8DC5-4B772FD58A02}"/>
    <dgm:cxn modelId="{4113378F-425D-41CC-A9CB-1FFF4FEF0016}" srcId="{51FB8555-540F-4EF7-8D46-8ABB018A3B6F}" destId="{7E5BF415-DD7C-46CE-81EA-C533FD19D64E}" srcOrd="2" destOrd="0" parTransId="{3496D105-5B69-4ADE-96EF-122A5A850C05}" sibTransId="{1F5FC802-6D69-4E46-BE07-5E20756FDADA}"/>
    <dgm:cxn modelId="{19D90880-372C-416D-9D26-798997B15B54}" type="presOf" srcId="{C1CF9C7E-E63B-423A-9EB1-3CB2E27F093C}" destId="{A66EA167-6AD2-4AA4-A421-59E2B4561DDF}" srcOrd="0" destOrd="0" presId="urn:microsoft.com/office/officeart/2005/8/layout/process3"/>
    <dgm:cxn modelId="{E359B758-F406-4829-A72E-72DC9CEB1A9D}" type="presOf" srcId="{C1C0BC68-A810-4B5F-92EF-C6470DBD2260}" destId="{3712DD02-33A5-46B6-B0E6-E3B73C051486}" srcOrd="0" destOrd="0" presId="urn:microsoft.com/office/officeart/2005/8/layout/process3"/>
    <dgm:cxn modelId="{18688E18-C69E-4829-B0FD-2245CE5564CD}" srcId="{7E5BF415-DD7C-46CE-81EA-C533FD19D64E}" destId="{129662DD-405A-4B1A-AC34-14BCC38CDDE6}" srcOrd="1" destOrd="0" parTransId="{71029A48-7F97-4440-8DB2-0D925A37DC6C}" sibTransId="{9045D7CC-6D04-4E1A-892A-F57A74984ABF}"/>
    <dgm:cxn modelId="{BF0E0C20-E57F-4DE8-9F65-358DE4168A87}" type="presOf" srcId="{820BBFEE-DF64-4D92-B301-9FAA74709D1F}" destId="{93C83A52-6E6B-41FD-9424-D118FD751CED}" srcOrd="0" destOrd="1" presId="urn:microsoft.com/office/officeart/2005/8/layout/process3"/>
    <dgm:cxn modelId="{EB088E4B-0A2D-4FAE-98F7-679D9462748A}" type="presOf" srcId="{5D787C97-D980-4440-B210-928D6982299A}" destId="{6BB0ABCB-2373-47ED-9774-278F8EE9E9B2}" srcOrd="1" destOrd="0" presId="urn:microsoft.com/office/officeart/2005/8/layout/process3"/>
    <dgm:cxn modelId="{E25CC5FC-6634-43C9-B82A-600821DFEB2A}" srcId="{51FB8555-540F-4EF7-8D46-8ABB018A3B6F}" destId="{C1C0BC68-A810-4B5F-92EF-C6470DBD2260}" srcOrd="0" destOrd="0" parTransId="{DCC0BBCA-D868-4FF6-B174-2CC347601C09}" sibTransId="{F5287809-3C15-4CCC-8752-80339C1152A5}"/>
    <dgm:cxn modelId="{8D18106D-F89D-47B3-B392-0C5E482B65D8}" type="presOf" srcId="{129662DD-405A-4B1A-AC34-14BCC38CDDE6}" destId="{D91F2413-E4E3-4058-AF8C-E44208B5C14B}" srcOrd="0" destOrd="1" presId="urn:microsoft.com/office/officeart/2005/8/layout/process3"/>
    <dgm:cxn modelId="{F32DD857-0508-493C-8B63-6B618577A874}" type="presOf" srcId="{7E5BF415-DD7C-46CE-81EA-C533FD19D64E}" destId="{C51586F8-6FAF-4530-806B-429518E699E2}" srcOrd="0" destOrd="0" presId="urn:microsoft.com/office/officeart/2005/8/layout/process3"/>
    <dgm:cxn modelId="{D9AF0E22-7C7F-46D0-A258-9DBA8FA3DBFF}" type="presOf" srcId="{C1C0BC68-A810-4B5F-92EF-C6470DBD2260}" destId="{DB36A994-60A6-447D-8D30-19D2F536511E}" srcOrd="1" destOrd="0" presId="urn:microsoft.com/office/officeart/2005/8/layout/process3"/>
    <dgm:cxn modelId="{080FCC40-F651-44FD-8CD9-6F4FBAF02719}" type="presOf" srcId="{C1CF9C7E-E63B-423A-9EB1-3CB2E27F093C}" destId="{84AB7DF1-E716-46D2-8886-4D0AF1B8C8A8}" srcOrd="1" destOrd="0" presId="urn:microsoft.com/office/officeart/2005/8/layout/process3"/>
    <dgm:cxn modelId="{439DF1A5-7F2B-4CEA-A227-28097B19E498}" type="presOf" srcId="{89EC74D7-8ED6-4609-997D-DDAF8AB36679}" destId="{93C83A52-6E6B-41FD-9424-D118FD751CED}" srcOrd="0" destOrd="0" presId="urn:microsoft.com/office/officeart/2005/8/layout/process3"/>
    <dgm:cxn modelId="{580D3822-696C-4737-8C4B-5CD212740025}" type="presOf" srcId="{4537B24E-F32C-4F73-9C4F-EDE47D952988}" destId="{D91F2413-E4E3-4058-AF8C-E44208B5C14B}" srcOrd="0" destOrd="0" presId="urn:microsoft.com/office/officeart/2005/8/layout/process3"/>
    <dgm:cxn modelId="{13B7E9B1-D150-4219-A314-09B055A18888}" srcId="{7E5BF415-DD7C-46CE-81EA-C533FD19D64E}" destId="{4537B24E-F32C-4F73-9C4F-EDE47D952988}" srcOrd="0" destOrd="0" parTransId="{26742A97-67F7-4478-B770-44761CF89C6A}" sibTransId="{0CA7C5B6-FD4A-4DEC-8D86-06439C70E349}"/>
    <dgm:cxn modelId="{EC6A1A3E-A8CB-40A3-96E9-87AC04AD0CD5}" type="presOf" srcId="{7E5BF415-DD7C-46CE-81EA-C533FD19D64E}" destId="{3E371716-205E-4EF6-A7ED-14278F63B034}" srcOrd="1" destOrd="0" presId="urn:microsoft.com/office/officeart/2005/8/layout/process3"/>
    <dgm:cxn modelId="{49EB6703-EA1F-4957-BF3C-43DFD780A52F}" type="presOf" srcId="{F5287809-3C15-4CCC-8752-80339C1152A5}" destId="{51EA4E37-9197-43C9-9502-961CC2F00719}" srcOrd="0" destOrd="0" presId="urn:microsoft.com/office/officeart/2005/8/layout/process3"/>
    <dgm:cxn modelId="{919BF25F-7D36-48E1-AB55-19CBC76C64D6}" type="presParOf" srcId="{FBC3A0BC-9D8F-4C7B-B285-510A780E04E4}" destId="{ED22D1AC-1FA4-4D39-85EB-648D2E2E4B05}" srcOrd="0" destOrd="0" presId="urn:microsoft.com/office/officeart/2005/8/layout/process3"/>
    <dgm:cxn modelId="{1242E9A2-338B-4E1D-8425-F1930C1FD1CE}" type="presParOf" srcId="{ED22D1AC-1FA4-4D39-85EB-648D2E2E4B05}" destId="{3712DD02-33A5-46B6-B0E6-E3B73C051486}" srcOrd="0" destOrd="0" presId="urn:microsoft.com/office/officeart/2005/8/layout/process3"/>
    <dgm:cxn modelId="{93951B44-DC36-4FB9-A662-D7EF95C69F59}" type="presParOf" srcId="{ED22D1AC-1FA4-4D39-85EB-648D2E2E4B05}" destId="{DB36A994-60A6-447D-8D30-19D2F536511E}" srcOrd="1" destOrd="0" presId="urn:microsoft.com/office/officeart/2005/8/layout/process3"/>
    <dgm:cxn modelId="{4B618E5C-23DA-4CC1-B370-1783E5A7DD51}" type="presParOf" srcId="{ED22D1AC-1FA4-4D39-85EB-648D2E2E4B05}" destId="{9D677988-374B-4BBA-B73C-8BE59201B4AA}" srcOrd="2" destOrd="0" presId="urn:microsoft.com/office/officeart/2005/8/layout/process3"/>
    <dgm:cxn modelId="{960A4299-C0B9-44E1-B079-ABCB36EBE928}" type="presParOf" srcId="{FBC3A0BC-9D8F-4C7B-B285-510A780E04E4}" destId="{51EA4E37-9197-43C9-9502-961CC2F00719}" srcOrd="1" destOrd="0" presId="urn:microsoft.com/office/officeart/2005/8/layout/process3"/>
    <dgm:cxn modelId="{DD17E2A9-73D4-404A-99C8-A28A1A32FAD0}" type="presParOf" srcId="{51EA4E37-9197-43C9-9502-961CC2F00719}" destId="{6D356879-97F7-4A4F-8954-7F876FCD0A2F}" srcOrd="0" destOrd="0" presId="urn:microsoft.com/office/officeart/2005/8/layout/process3"/>
    <dgm:cxn modelId="{E5500DFE-9EFD-42E8-A0A1-8D0CED7AF569}" type="presParOf" srcId="{FBC3A0BC-9D8F-4C7B-B285-510A780E04E4}" destId="{496864C7-FE7D-4DDB-B363-166C7F967B11}" srcOrd="2" destOrd="0" presId="urn:microsoft.com/office/officeart/2005/8/layout/process3"/>
    <dgm:cxn modelId="{1B5FECA6-7A80-4A02-8E68-C8BC0F66BB0F}" type="presParOf" srcId="{496864C7-FE7D-4DDB-B363-166C7F967B11}" destId="{EE1DFB8A-86A2-4C34-92A7-723C55E7CCDF}" srcOrd="0" destOrd="0" presId="urn:microsoft.com/office/officeart/2005/8/layout/process3"/>
    <dgm:cxn modelId="{F2C83D5B-620C-4D7B-A0CF-8FDD12606A45}" type="presParOf" srcId="{496864C7-FE7D-4DDB-B363-166C7F967B11}" destId="{6BB0ABCB-2373-47ED-9774-278F8EE9E9B2}" srcOrd="1" destOrd="0" presId="urn:microsoft.com/office/officeart/2005/8/layout/process3"/>
    <dgm:cxn modelId="{DA133F4C-4DCD-4AFB-95BA-A46090A1E6F9}" type="presParOf" srcId="{496864C7-FE7D-4DDB-B363-166C7F967B11}" destId="{93C83A52-6E6B-41FD-9424-D118FD751CED}" srcOrd="2" destOrd="0" presId="urn:microsoft.com/office/officeart/2005/8/layout/process3"/>
    <dgm:cxn modelId="{F9993E88-5788-4AAF-AF9E-A715C445A825}" type="presParOf" srcId="{FBC3A0BC-9D8F-4C7B-B285-510A780E04E4}" destId="{A66EA167-6AD2-4AA4-A421-59E2B4561DDF}" srcOrd="3" destOrd="0" presId="urn:microsoft.com/office/officeart/2005/8/layout/process3"/>
    <dgm:cxn modelId="{38EF3BB9-131F-4F5A-B909-1E831CD880A7}" type="presParOf" srcId="{A66EA167-6AD2-4AA4-A421-59E2B4561DDF}" destId="{84AB7DF1-E716-46D2-8886-4D0AF1B8C8A8}" srcOrd="0" destOrd="0" presId="urn:microsoft.com/office/officeart/2005/8/layout/process3"/>
    <dgm:cxn modelId="{23A95565-FCAD-4085-931D-8CCCC64769F2}" type="presParOf" srcId="{FBC3A0BC-9D8F-4C7B-B285-510A780E04E4}" destId="{21E31B03-7874-4FDF-9737-EAFFCD11494C}" srcOrd="4" destOrd="0" presId="urn:microsoft.com/office/officeart/2005/8/layout/process3"/>
    <dgm:cxn modelId="{1F7301EF-CEDB-4D34-A077-8653B55017F0}" type="presParOf" srcId="{21E31B03-7874-4FDF-9737-EAFFCD11494C}" destId="{C51586F8-6FAF-4530-806B-429518E699E2}" srcOrd="0" destOrd="0" presId="urn:microsoft.com/office/officeart/2005/8/layout/process3"/>
    <dgm:cxn modelId="{4794DEC1-F934-4EA1-BD20-5D7A309DDC8A}" type="presParOf" srcId="{21E31B03-7874-4FDF-9737-EAFFCD11494C}" destId="{3E371716-205E-4EF6-A7ED-14278F63B034}" srcOrd="1" destOrd="0" presId="urn:microsoft.com/office/officeart/2005/8/layout/process3"/>
    <dgm:cxn modelId="{9DF1CD5D-C0C4-4628-9DE8-8C82D7DA65D2}" type="presParOf" srcId="{21E31B03-7874-4FDF-9737-EAFFCD11494C}" destId="{D91F2413-E4E3-4058-AF8C-E44208B5C14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6A994-60A6-447D-8D30-19D2F536511E}">
      <dsp:nvSpPr>
        <dsp:cNvPr id="0" name=""/>
        <dsp:cNvSpPr/>
      </dsp:nvSpPr>
      <dsp:spPr>
        <a:xfrm>
          <a:off x="4543" y="928050"/>
          <a:ext cx="2065693" cy="9504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Step 1 Title</a:t>
          </a:r>
        </a:p>
      </dsp:txBody>
      <dsp:txXfrm>
        <a:off x="4543" y="928050"/>
        <a:ext cx="2065693" cy="633600"/>
      </dsp:txXfrm>
    </dsp:sp>
    <dsp:sp modelId="{9D677988-374B-4BBA-B73C-8BE59201B4AA}">
      <dsp:nvSpPr>
        <dsp:cNvPr id="0" name=""/>
        <dsp:cNvSpPr/>
      </dsp:nvSpPr>
      <dsp:spPr>
        <a:xfrm>
          <a:off x="427637" y="1561649"/>
          <a:ext cx="2065693" cy="1663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Task description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Task description</a:t>
          </a:r>
        </a:p>
      </dsp:txBody>
      <dsp:txXfrm>
        <a:off x="476350" y="1610362"/>
        <a:ext cx="1968267" cy="1565773"/>
      </dsp:txXfrm>
    </dsp:sp>
    <dsp:sp modelId="{51EA4E37-9197-43C9-9502-961CC2F00719}">
      <dsp:nvSpPr>
        <dsp:cNvPr id="0" name=""/>
        <dsp:cNvSpPr/>
      </dsp:nvSpPr>
      <dsp:spPr>
        <a:xfrm>
          <a:off x="2383388" y="987700"/>
          <a:ext cx="663881" cy="514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383388" y="1090560"/>
        <a:ext cx="509592" cy="308578"/>
      </dsp:txXfrm>
    </dsp:sp>
    <dsp:sp modelId="{6BB0ABCB-2373-47ED-9774-278F8EE9E9B2}">
      <dsp:nvSpPr>
        <dsp:cNvPr id="0" name=""/>
        <dsp:cNvSpPr/>
      </dsp:nvSpPr>
      <dsp:spPr>
        <a:xfrm>
          <a:off x="3322843" y="928050"/>
          <a:ext cx="2065693" cy="9504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Step 2 Title</a:t>
          </a:r>
        </a:p>
      </dsp:txBody>
      <dsp:txXfrm>
        <a:off x="3322843" y="928050"/>
        <a:ext cx="2065693" cy="633600"/>
      </dsp:txXfrm>
    </dsp:sp>
    <dsp:sp modelId="{93C83A52-6E6B-41FD-9424-D118FD751CED}">
      <dsp:nvSpPr>
        <dsp:cNvPr id="0" name=""/>
        <dsp:cNvSpPr/>
      </dsp:nvSpPr>
      <dsp:spPr>
        <a:xfrm>
          <a:off x="3745937" y="1561649"/>
          <a:ext cx="2065693" cy="1663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Task description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Task description</a:t>
          </a:r>
        </a:p>
      </dsp:txBody>
      <dsp:txXfrm>
        <a:off x="3794650" y="1610362"/>
        <a:ext cx="1968267" cy="1565773"/>
      </dsp:txXfrm>
    </dsp:sp>
    <dsp:sp modelId="{A66EA167-6AD2-4AA4-A421-59E2B4561DDF}">
      <dsp:nvSpPr>
        <dsp:cNvPr id="0" name=""/>
        <dsp:cNvSpPr/>
      </dsp:nvSpPr>
      <dsp:spPr>
        <a:xfrm>
          <a:off x="5701689" y="987700"/>
          <a:ext cx="663881" cy="514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701689" y="1090560"/>
        <a:ext cx="509592" cy="308578"/>
      </dsp:txXfrm>
    </dsp:sp>
    <dsp:sp modelId="{3E371716-205E-4EF6-A7ED-14278F63B034}">
      <dsp:nvSpPr>
        <dsp:cNvPr id="0" name=""/>
        <dsp:cNvSpPr/>
      </dsp:nvSpPr>
      <dsp:spPr>
        <a:xfrm>
          <a:off x="6641144" y="928050"/>
          <a:ext cx="2065693" cy="9504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Step 3 Title</a:t>
          </a:r>
        </a:p>
      </dsp:txBody>
      <dsp:txXfrm>
        <a:off x="6641144" y="928050"/>
        <a:ext cx="2065693" cy="633600"/>
      </dsp:txXfrm>
    </dsp:sp>
    <dsp:sp modelId="{D91F2413-E4E3-4058-AF8C-E44208B5C14B}">
      <dsp:nvSpPr>
        <dsp:cNvPr id="0" name=""/>
        <dsp:cNvSpPr/>
      </dsp:nvSpPr>
      <dsp:spPr>
        <a:xfrm>
          <a:off x="7064238" y="1561649"/>
          <a:ext cx="2065693" cy="1663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Task description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Task description</a:t>
          </a:r>
        </a:p>
      </dsp:txBody>
      <dsp:txXfrm>
        <a:off x="7112951" y="1610362"/>
        <a:ext cx="1968267" cy="1565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1/17/2020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1/17/2020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1/17/2020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1063198" cy="193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House Rental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Netra Dahal</a:t>
            </a:r>
          </a:p>
          <a:p>
            <a:pPr algn="r"/>
            <a:r>
              <a:rPr lang="en-US" dirty="0" smtClean="0"/>
              <a:t>CU ID:9636138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REQUIREMENT SPECIFICATION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HOUSE </a:t>
            </a:r>
            <a:r>
              <a:rPr lang="en-US" dirty="0"/>
              <a:t>OWNER INFORMATION </a:t>
            </a:r>
            <a:endParaRPr lang="en-US" dirty="0" smtClean="0"/>
          </a:p>
          <a:p>
            <a:r>
              <a:rPr lang="en-US" dirty="0" smtClean="0"/>
              <a:t>RENTER INFORMATION</a:t>
            </a:r>
          </a:p>
          <a:p>
            <a:r>
              <a:rPr lang="en-US" dirty="0"/>
              <a:t>KNOWLEDGE ABOUT LOCATION (PLACE OF RENT) </a:t>
            </a:r>
            <a:endParaRPr lang="en-US" dirty="0" smtClean="0"/>
          </a:p>
          <a:p>
            <a:r>
              <a:rPr lang="en-US" dirty="0" smtClean="0"/>
              <a:t>LIMITATION </a:t>
            </a:r>
            <a:r>
              <a:rPr lang="en-US" dirty="0"/>
              <a:t>OF FAIR RANGE </a:t>
            </a:r>
          </a:p>
          <a:p>
            <a:r>
              <a:rPr lang="en-US" dirty="0" smtClean="0"/>
              <a:t>SECURE </a:t>
            </a:r>
            <a:r>
              <a:rPr lang="en-US" dirty="0"/>
              <a:t>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63" y="1312333"/>
            <a:ext cx="3606974" cy="36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</a:t>
            </a:r>
            <a:r>
              <a:rPr lang="en-US" dirty="0"/>
              <a:t>house identification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Rent </a:t>
            </a:r>
            <a:r>
              <a:rPr lang="en-US" dirty="0"/>
              <a:t>rate problem </a:t>
            </a:r>
          </a:p>
          <a:p>
            <a:r>
              <a:rPr lang="en-US" dirty="0" smtClean="0"/>
              <a:t>Security </a:t>
            </a:r>
            <a:r>
              <a:rPr lang="en-US" dirty="0"/>
              <a:t>problem </a:t>
            </a:r>
          </a:p>
          <a:p>
            <a:r>
              <a:rPr lang="en-US" dirty="0" smtClean="0"/>
              <a:t>Less </a:t>
            </a:r>
            <a:r>
              <a:rPr lang="en-US" dirty="0"/>
              <a:t>authentication problem </a:t>
            </a:r>
          </a:p>
          <a:p>
            <a:r>
              <a:rPr lang="en-US" dirty="0" smtClean="0"/>
              <a:t>Waste </a:t>
            </a:r>
            <a:r>
              <a:rPr lang="en-US" dirty="0"/>
              <a:t>of time and money </a:t>
            </a:r>
          </a:p>
          <a:p>
            <a:r>
              <a:rPr lang="en-US" dirty="0" smtClean="0"/>
              <a:t>Manual </a:t>
            </a:r>
            <a:r>
              <a:rPr lang="en-US" dirty="0"/>
              <a:t>documentation problem</a:t>
            </a:r>
          </a:p>
        </p:txBody>
      </p:sp>
    </p:spTree>
    <p:extLst>
      <p:ext uri="{BB962C8B-B14F-4D97-AF65-F5344CB8AC3E}">
        <p14:creationId xmlns:p14="http://schemas.microsoft.com/office/powerpoint/2010/main" val="31546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3859564"/>
              </p:ext>
            </p:extLst>
          </p:nvPr>
        </p:nvGraphicFramePr>
        <p:xfrm>
          <a:off x="6176963" y="1485898"/>
          <a:ext cx="4481511" cy="24170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938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7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Accent process showing 3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212394"/>
              </p:ext>
            </p:extLst>
          </p:nvPr>
        </p:nvGraphicFramePr>
        <p:xfrm>
          <a:off x="1528763" y="1485900"/>
          <a:ext cx="9134475" cy="415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0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9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701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4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ll fun education presentation (widescreen).potx" id="{13F266B3-3667-4715-838E-2D35384A824B}" vid="{5EC2A2B6-6A5B-436A-9EF3-6607D16C2EDB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F5AFAE-B80F-42D3-94B4-729362BC1BC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40262f94-9f35-4ac3-9a90-690165a166b7"/>
    <ds:schemaRef ds:uri="a4f35948-e619-41b3-aa29-22878b09cfd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59B8A7B-DB68-4625-86A7-7FECB4C2A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Fall fun education presentation (widescreen)</Template>
  <TotalTime>12</TotalTime>
  <Words>141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</vt:lpstr>
      <vt:lpstr>Back to School 16x9</vt:lpstr>
      <vt:lpstr>House Rental System</vt:lpstr>
      <vt:lpstr>REQUIREMENT SPECIFICATION</vt:lpstr>
      <vt:lpstr>PROBLEM IDENTIFICATION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Rental System</dc:title>
  <dc:creator>Netra Dahal</dc:creator>
  <cp:lastModifiedBy>Netra Dahal</cp:lastModifiedBy>
  <cp:revision>2</cp:revision>
  <dcterms:created xsi:type="dcterms:W3CDTF">2020-01-17T15:08:51Z</dcterms:created>
  <dcterms:modified xsi:type="dcterms:W3CDTF">2020-01-17T15:21:32Z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