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Google Shape;5;n"/>
          <p:cNvSpPr txBox="1"/>
          <p:nvPr>
            <p:ph idx="2" type="hdr"/>
          </p:nvPr>
        </p:nvSpPr>
        <p:spPr>
          <a:xfrm>
            <a:off x="0" y="0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3886200" y="0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n"/>
          <p:cNvSpPr/>
          <p:nvPr>
            <p:ph idx="3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8" name="Google Shape;8;n"/>
          <p:cNvSpPr txBox="1"/>
          <p:nvPr>
            <p:ph idx="1" type="body"/>
          </p:nvPr>
        </p:nvSpPr>
        <p:spPr>
          <a:xfrm>
            <a:off x="914400" y="4343400"/>
            <a:ext cx="50260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n"/>
          <p:cNvSpPr txBox="1"/>
          <p:nvPr>
            <p:ph idx="11" type="ftr"/>
          </p:nvPr>
        </p:nvSpPr>
        <p:spPr>
          <a:xfrm>
            <a:off x="0" y="8686800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" name="Google Shape;10;n"/>
          <p:cNvSpPr txBox="1"/>
          <p:nvPr>
            <p:ph idx="12" type="sldNum"/>
          </p:nvPr>
        </p:nvSpPr>
        <p:spPr>
          <a:xfrm>
            <a:off x="3886200" y="8686800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:notes"/>
          <p:cNvSpPr txBox="1"/>
          <p:nvPr>
            <p:ph idx="12" type="sldNum"/>
          </p:nvPr>
        </p:nvSpPr>
        <p:spPr>
          <a:xfrm>
            <a:off x="3886200" y="8686800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/>
          </a:p>
        </p:txBody>
      </p:sp>
      <p:sp>
        <p:nvSpPr>
          <p:cNvPr id="194" name="Google Shape;194;p4:notes"/>
          <p:cNvSpPr txBox="1"/>
          <p:nvPr/>
        </p:nvSpPr>
        <p:spPr>
          <a:xfrm>
            <a:off x="3886200" y="8686800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/>
          </a:p>
        </p:txBody>
      </p:sp>
      <p:sp>
        <p:nvSpPr>
          <p:cNvPr id="195" name="Google Shape;195;p4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97" name="Google Shape;197;p4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5:notes"/>
          <p:cNvSpPr txBox="1"/>
          <p:nvPr/>
        </p:nvSpPr>
        <p:spPr>
          <a:xfrm>
            <a:off x="3886200" y="8686800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/>
          </a:p>
        </p:txBody>
      </p:sp>
      <p:sp>
        <p:nvSpPr>
          <p:cNvPr id="298" name="Google Shape;298;p2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/>
          </a:p>
        </p:txBody>
      </p:sp>
      <p:sp>
        <p:nvSpPr>
          <p:cNvPr id="299" name="Google Shape;299;p25:notes"/>
          <p:cNvSpPr txBox="1"/>
          <p:nvPr/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0" name="Google Shape;300;p25:notes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1" name="Google Shape;301;p25:notes"/>
          <p:cNvSpPr txBox="1"/>
          <p:nvPr/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2" name="Google Shape;302;p25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3" name="Google Shape;303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304" name="Google Shape;304;p25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7:notes"/>
          <p:cNvSpPr txBox="1"/>
          <p:nvPr>
            <p:ph idx="1" type="body"/>
          </p:nvPr>
        </p:nvSpPr>
        <p:spPr>
          <a:xfrm>
            <a:off x="914400" y="4343400"/>
            <a:ext cx="5026025" cy="41116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7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:notes"/>
          <p:cNvSpPr txBox="1"/>
          <p:nvPr/>
        </p:nvSpPr>
        <p:spPr>
          <a:xfrm>
            <a:off x="3886200" y="8686800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/>
          </a:p>
        </p:txBody>
      </p:sp>
      <p:sp>
        <p:nvSpPr>
          <p:cNvPr id="319" name="Google Shape;319;p3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/>
          </a:p>
        </p:txBody>
      </p:sp>
      <p:sp>
        <p:nvSpPr>
          <p:cNvPr id="320" name="Google Shape;320;p30:notes"/>
          <p:cNvSpPr txBox="1"/>
          <p:nvPr/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1" name="Google Shape;321;p30:notes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2" name="Google Shape;322;p30:notes"/>
          <p:cNvSpPr txBox="1"/>
          <p:nvPr/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3" name="Google Shape;323;p30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4" name="Google Shape;324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325" name="Google Shape;325;p30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2:notes"/>
          <p:cNvSpPr txBox="1"/>
          <p:nvPr>
            <p:ph idx="1" type="body"/>
          </p:nvPr>
        </p:nvSpPr>
        <p:spPr>
          <a:xfrm>
            <a:off x="914400" y="4343400"/>
            <a:ext cx="5026025" cy="41116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2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6:notes"/>
          <p:cNvSpPr txBox="1"/>
          <p:nvPr/>
        </p:nvSpPr>
        <p:spPr>
          <a:xfrm>
            <a:off x="3886200" y="8686800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/>
          </a:p>
        </p:txBody>
      </p:sp>
      <p:sp>
        <p:nvSpPr>
          <p:cNvPr id="342" name="Google Shape;342;p3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/>
          </a:p>
        </p:txBody>
      </p:sp>
      <p:sp>
        <p:nvSpPr>
          <p:cNvPr id="343" name="Google Shape;343;p36:notes"/>
          <p:cNvSpPr txBox="1"/>
          <p:nvPr/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4" name="Google Shape;344;p36:notes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5" name="Google Shape;345;p36:notes"/>
          <p:cNvSpPr txBox="1"/>
          <p:nvPr/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6" name="Google Shape;346;p36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7" name="Google Shape;347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348" name="Google Shape;348;p36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8:notes"/>
          <p:cNvSpPr txBox="1"/>
          <p:nvPr>
            <p:ph idx="12" type="sldNum"/>
          </p:nvPr>
        </p:nvSpPr>
        <p:spPr>
          <a:xfrm>
            <a:off x="3886200" y="8686800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/>
          </a:p>
        </p:txBody>
      </p:sp>
      <p:sp>
        <p:nvSpPr>
          <p:cNvPr id="354" name="Google Shape;354;p38:notes"/>
          <p:cNvSpPr txBox="1"/>
          <p:nvPr/>
        </p:nvSpPr>
        <p:spPr>
          <a:xfrm>
            <a:off x="3886200" y="8686800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/>
          </a:p>
        </p:txBody>
      </p:sp>
      <p:sp>
        <p:nvSpPr>
          <p:cNvPr id="355" name="Google Shape;355;p38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6" name="Google Shape;356;p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357" name="Google Shape;357;p38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0:notes"/>
          <p:cNvSpPr txBox="1"/>
          <p:nvPr>
            <p:ph idx="12" type="sldNum"/>
          </p:nvPr>
        </p:nvSpPr>
        <p:spPr>
          <a:xfrm>
            <a:off x="3886200" y="8686800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/>
          </a:p>
        </p:txBody>
      </p:sp>
      <p:sp>
        <p:nvSpPr>
          <p:cNvPr id="363" name="Google Shape;363;p40:notes"/>
          <p:cNvSpPr txBox="1"/>
          <p:nvPr/>
        </p:nvSpPr>
        <p:spPr>
          <a:xfrm>
            <a:off x="3886200" y="8686800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/>
          </a:p>
        </p:txBody>
      </p:sp>
      <p:sp>
        <p:nvSpPr>
          <p:cNvPr id="364" name="Google Shape;364;p40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5" name="Google Shape;365;p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366" name="Google Shape;366;p40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4:notes"/>
          <p:cNvSpPr txBox="1"/>
          <p:nvPr>
            <p:ph idx="12" type="sldNum"/>
          </p:nvPr>
        </p:nvSpPr>
        <p:spPr>
          <a:xfrm>
            <a:off x="3886200" y="8686800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/>
          </a:p>
        </p:txBody>
      </p:sp>
      <p:sp>
        <p:nvSpPr>
          <p:cNvPr id="372" name="Google Shape;372;p44:notes"/>
          <p:cNvSpPr txBox="1"/>
          <p:nvPr/>
        </p:nvSpPr>
        <p:spPr>
          <a:xfrm>
            <a:off x="3886200" y="8686800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/>
          </a:p>
        </p:txBody>
      </p:sp>
      <p:sp>
        <p:nvSpPr>
          <p:cNvPr id="373" name="Google Shape;373;p44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4" name="Google Shape;374;p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375" name="Google Shape;375;p44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6:notes"/>
          <p:cNvSpPr txBox="1"/>
          <p:nvPr>
            <p:ph idx="12" type="sldNum"/>
          </p:nvPr>
        </p:nvSpPr>
        <p:spPr>
          <a:xfrm>
            <a:off x="3886200" y="8686800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/>
          </a:p>
        </p:txBody>
      </p:sp>
      <p:sp>
        <p:nvSpPr>
          <p:cNvPr id="382" name="Google Shape;382;p46:notes"/>
          <p:cNvSpPr txBox="1"/>
          <p:nvPr/>
        </p:nvSpPr>
        <p:spPr>
          <a:xfrm>
            <a:off x="3886200" y="8686800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/>
          </a:p>
        </p:txBody>
      </p:sp>
      <p:sp>
        <p:nvSpPr>
          <p:cNvPr id="383" name="Google Shape;383;p46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4" name="Google Shape;384;p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385" name="Google Shape;385;p46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8:notes"/>
          <p:cNvSpPr txBox="1"/>
          <p:nvPr>
            <p:ph idx="12" type="sldNum"/>
          </p:nvPr>
        </p:nvSpPr>
        <p:spPr>
          <a:xfrm>
            <a:off x="3886200" y="8686800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/>
          </a:p>
        </p:txBody>
      </p:sp>
      <p:sp>
        <p:nvSpPr>
          <p:cNvPr id="394" name="Google Shape;394;p48:notes"/>
          <p:cNvSpPr txBox="1"/>
          <p:nvPr/>
        </p:nvSpPr>
        <p:spPr>
          <a:xfrm>
            <a:off x="3886200" y="8686800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/>
          </a:p>
        </p:txBody>
      </p:sp>
      <p:sp>
        <p:nvSpPr>
          <p:cNvPr id="395" name="Google Shape;395;p48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6" name="Google Shape;396;p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397" name="Google Shape;397;p48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:notes"/>
          <p:cNvSpPr txBox="1"/>
          <p:nvPr/>
        </p:nvSpPr>
        <p:spPr>
          <a:xfrm>
            <a:off x="3886200" y="8686800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/>
          </a:p>
        </p:txBody>
      </p:sp>
      <p:sp>
        <p:nvSpPr>
          <p:cNvPr id="203" name="Google Shape;203;p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/>
          </a:p>
        </p:txBody>
      </p:sp>
      <p:sp>
        <p:nvSpPr>
          <p:cNvPr id="204" name="Google Shape;204;p8:notes"/>
          <p:cNvSpPr txBox="1"/>
          <p:nvPr/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8:notes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8:notes"/>
          <p:cNvSpPr txBox="1"/>
          <p:nvPr/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8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209" name="Google Shape;209;p8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0:notes"/>
          <p:cNvSpPr txBox="1"/>
          <p:nvPr>
            <p:ph idx="12" type="sldNum"/>
          </p:nvPr>
        </p:nvSpPr>
        <p:spPr>
          <a:xfrm>
            <a:off x="3886200" y="8686800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/>
          </a:p>
        </p:txBody>
      </p:sp>
      <p:sp>
        <p:nvSpPr>
          <p:cNvPr id="403" name="Google Shape;403;p50:notes"/>
          <p:cNvSpPr txBox="1"/>
          <p:nvPr/>
        </p:nvSpPr>
        <p:spPr>
          <a:xfrm>
            <a:off x="3886200" y="8686800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/>
          </a:p>
        </p:txBody>
      </p:sp>
      <p:sp>
        <p:nvSpPr>
          <p:cNvPr id="404" name="Google Shape;404;p50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5" name="Google Shape;405;p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406" name="Google Shape;406;p50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2:notes"/>
          <p:cNvSpPr txBox="1"/>
          <p:nvPr>
            <p:ph idx="12" type="sldNum"/>
          </p:nvPr>
        </p:nvSpPr>
        <p:spPr>
          <a:xfrm>
            <a:off x="3886200" y="8686800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/>
          </a:p>
        </p:txBody>
      </p:sp>
      <p:sp>
        <p:nvSpPr>
          <p:cNvPr id="412" name="Google Shape;412;p52:notes"/>
          <p:cNvSpPr txBox="1"/>
          <p:nvPr/>
        </p:nvSpPr>
        <p:spPr>
          <a:xfrm>
            <a:off x="3886200" y="8686800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/>
          </a:p>
        </p:txBody>
      </p:sp>
      <p:sp>
        <p:nvSpPr>
          <p:cNvPr id="413" name="Google Shape;413;p52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4" name="Google Shape;414;p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415" name="Google Shape;415;p52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4:notes"/>
          <p:cNvSpPr txBox="1"/>
          <p:nvPr>
            <p:ph idx="12" type="sldNum"/>
          </p:nvPr>
        </p:nvSpPr>
        <p:spPr>
          <a:xfrm>
            <a:off x="3886200" y="8686800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/>
          </a:p>
        </p:txBody>
      </p:sp>
      <p:sp>
        <p:nvSpPr>
          <p:cNvPr id="421" name="Google Shape;421;p54:notes"/>
          <p:cNvSpPr txBox="1"/>
          <p:nvPr/>
        </p:nvSpPr>
        <p:spPr>
          <a:xfrm>
            <a:off x="3886200" y="8686800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/>
          </a:p>
        </p:txBody>
      </p:sp>
      <p:sp>
        <p:nvSpPr>
          <p:cNvPr id="422" name="Google Shape;422;p54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3" name="Google Shape;423;p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424" name="Google Shape;424;p54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6:notes"/>
          <p:cNvSpPr txBox="1"/>
          <p:nvPr>
            <p:ph idx="1" type="body"/>
          </p:nvPr>
        </p:nvSpPr>
        <p:spPr>
          <a:xfrm>
            <a:off x="914400" y="4343400"/>
            <a:ext cx="5026025" cy="41116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56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7:notes"/>
          <p:cNvSpPr txBox="1"/>
          <p:nvPr>
            <p:ph idx="1" type="body"/>
          </p:nvPr>
        </p:nvSpPr>
        <p:spPr>
          <a:xfrm>
            <a:off x="914400" y="4343400"/>
            <a:ext cx="5026025" cy="41116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57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8:notes"/>
          <p:cNvSpPr txBox="1"/>
          <p:nvPr>
            <p:ph idx="12" type="sldNum"/>
          </p:nvPr>
        </p:nvSpPr>
        <p:spPr>
          <a:xfrm>
            <a:off x="3886200" y="8686800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/>
          </a:p>
        </p:txBody>
      </p:sp>
      <p:sp>
        <p:nvSpPr>
          <p:cNvPr id="442" name="Google Shape;442;p58:notes"/>
          <p:cNvSpPr txBox="1"/>
          <p:nvPr/>
        </p:nvSpPr>
        <p:spPr>
          <a:xfrm>
            <a:off x="3886200" y="8686800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/>
          </a:p>
        </p:txBody>
      </p:sp>
      <p:sp>
        <p:nvSpPr>
          <p:cNvPr id="443" name="Google Shape;443;p58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4" name="Google Shape;444;p5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445" name="Google Shape;445;p58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0:notes"/>
          <p:cNvSpPr txBox="1"/>
          <p:nvPr>
            <p:ph idx="12" type="sldNum"/>
          </p:nvPr>
        </p:nvSpPr>
        <p:spPr>
          <a:xfrm>
            <a:off x="3886200" y="8686800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/>
          </a:p>
        </p:txBody>
      </p:sp>
      <p:sp>
        <p:nvSpPr>
          <p:cNvPr id="451" name="Google Shape;451;p60:notes"/>
          <p:cNvSpPr txBox="1"/>
          <p:nvPr/>
        </p:nvSpPr>
        <p:spPr>
          <a:xfrm>
            <a:off x="3886200" y="8686800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/>
          </a:p>
        </p:txBody>
      </p:sp>
      <p:sp>
        <p:nvSpPr>
          <p:cNvPr id="452" name="Google Shape;452;p60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3" name="Google Shape;453;p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454" name="Google Shape;454;p60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2:notes"/>
          <p:cNvSpPr txBox="1"/>
          <p:nvPr>
            <p:ph idx="12" type="sldNum"/>
          </p:nvPr>
        </p:nvSpPr>
        <p:spPr>
          <a:xfrm>
            <a:off x="3886200" y="8686800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/>
          </a:p>
        </p:txBody>
      </p:sp>
      <p:sp>
        <p:nvSpPr>
          <p:cNvPr id="460" name="Google Shape;460;p62:notes"/>
          <p:cNvSpPr txBox="1"/>
          <p:nvPr/>
        </p:nvSpPr>
        <p:spPr>
          <a:xfrm>
            <a:off x="3886200" y="8686800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/>
          </a:p>
        </p:txBody>
      </p:sp>
      <p:sp>
        <p:nvSpPr>
          <p:cNvPr id="461" name="Google Shape;461;p62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2" name="Google Shape;462;p6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463" name="Google Shape;463;p62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4:notes"/>
          <p:cNvSpPr txBox="1"/>
          <p:nvPr>
            <p:ph idx="12" type="sldNum"/>
          </p:nvPr>
        </p:nvSpPr>
        <p:spPr>
          <a:xfrm>
            <a:off x="3886200" y="8686800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/>
          </a:p>
        </p:txBody>
      </p:sp>
      <p:sp>
        <p:nvSpPr>
          <p:cNvPr id="469" name="Google Shape;469;p64:notes"/>
          <p:cNvSpPr txBox="1"/>
          <p:nvPr/>
        </p:nvSpPr>
        <p:spPr>
          <a:xfrm>
            <a:off x="3886200" y="8686800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/>
          </a:p>
        </p:txBody>
      </p:sp>
      <p:sp>
        <p:nvSpPr>
          <p:cNvPr id="470" name="Google Shape;470;p64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1" name="Google Shape;471;p6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472" name="Google Shape;472;p64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6:notes"/>
          <p:cNvSpPr txBox="1"/>
          <p:nvPr>
            <p:ph idx="12" type="sldNum"/>
          </p:nvPr>
        </p:nvSpPr>
        <p:spPr>
          <a:xfrm>
            <a:off x="3886200" y="8686800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/>
          </a:p>
        </p:txBody>
      </p:sp>
      <p:sp>
        <p:nvSpPr>
          <p:cNvPr id="478" name="Google Shape;478;p66:notes"/>
          <p:cNvSpPr txBox="1"/>
          <p:nvPr/>
        </p:nvSpPr>
        <p:spPr>
          <a:xfrm>
            <a:off x="3886200" y="8686800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/>
          </a:p>
        </p:txBody>
      </p:sp>
      <p:sp>
        <p:nvSpPr>
          <p:cNvPr id="479" name="Google Shape;479;p66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0" name="Google Shape;480;p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481" name="Google Shape;481;p66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0:notes"/>
          <p:cNvSpPr txBox="1"/>
          <p:nvPr/>
        </p:nvSpPr>
        <p:spPr>
          <a:xfrm>
            <a:off x="3886200" y="8686800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/>
          </a:p>
        </p:txBody>
      </p:sp>
      <p:sp>
        <p:nvSpPr>
          <p:cNvPr id="215" name="Google Shape;215;p1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/>
          </a:p>
        </p:txBody>
      </p:sp>
      <p:sp>
        <p:nvSpPr>
          <p:cNvPr id="216" name="Google Shape;216;p10:notes"/>
          <p:cNvSpPr txBox="1"/>
          <p:nvPr/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p10:notes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10:notes"/>
          <p:cNvSpPr txBox="1"/>
          <p:nvPr/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10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221" name="Google Shape;221;p10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8:notes"/>
          <p:cNvSpPr txBox="1"/>
          <p:nvPr>
            <p:ph idx="12" type="sldNum"/>
          </p:nvPr>
        </p:nvSpPr>
        <p:spPr>
          <a:xfrm>
            <a:off x="3886200" y="8686800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/>
          </a:p>
        </p:txBody>
      </p:sp>
      <p:sp>
        <p:nvSpPr>
          <p:cNvPr id="487" name="Google Shape;487;p68:notes"/>
          <p:cNvSpPr txBox="1"/>
          <p:nvPr/>
        </p:nvSpPr>
        <p:spPr>
          <a:xfrm>
            <a:off x="3886200" y="8686800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/>
          </a:p>
        </p:txBody>
      </p:sp>
      <p:sp>
        <p:nvSpPr>
          <p:cNvPr id="488" name="Google Shape;488;p68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9" name="Google Shape;489;p6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490" name="Google Shape;490;p68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70:notes"/>
          <p:cNvSpPr txBox="1"/>
          <p:nvPr>
            <p:ph idx="12" type="sldNum"/>
          </p:nvPr>
        </p:nvSpPr>
        <p:spPr>
          <a:xfrm>
            <a:off x="3886200" y="8686800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/>
          </a:p>
        </p:txBody>
      </p:sp>
      <p:sp>
        <p:nvSpPr>
          <p:cNvPr id="496" name="Google Shape;496;p70:notes"/>
          <p:cNvSpPr txBox="1"/>
          <p:nvPr/>
        </p:nvSpPr>
        <p:spPr>
          <a:xfrm>
            <a:off x="3886200" y="8686800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/>
          </a:p>
        </p:txBody>
      </p:sp>
      <p:sp>
        <p:nvSpPr>
          <p:cNvPr id="497" name="Google Shape;497;p70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8" name="Google Shape;498;p7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499" name="Google Shape;499;p70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72:notes"/>
          <p:cNvSpPr txBox="1"/>
          <p:nvPr>
            <p:ph idx="12" type="sldNum"/>
          </p:nvPr>
        </p:nvSpPr>
        <p:spPr>
          <a:xfrm>
            <a:off x="3886200" y="8686800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/>
          </a:p>
        </p:txBody>
      </p:sp>
      <p:sp>
        <p:nvSpPr>
          <p:cNvPr id="506" name="Google Shape;506;p72:notes"/>
          <p:cNvSpPr txBox="1"/>
          <p:nvPr/>
        </p:nvSpPr>
        <p:spPr>
          <a:xfrm>
            <a:off x="3886200" y="8686800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/>
          </a:p>
        </p:txBody>
      </p:sp>
      <p:sp>
        <p:nvSpPr>
          <p:cNvPr id="507" name="Google Shape;507;p72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8" name="Google Shape;508;p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509" name="Google Shape;509;p72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2:notes"/>
          <p:cNvSpPr txBox="1"/>
          <p:nvPr/>
        </p:nvSpPr>
        <p:spPr>
          <a:xfrm>
            <a:off x="3886200" y="8686800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/>
          </a:p>
        </p:txBody>
      </p:sp>
      <p:sp>
        <p:nvSpPr>
          <p:cNvPr id="227" name="Google Shape;227;p1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/>
          </a:p>
        </p:txBody>
      </p:sp>
      <p:sp>
        <p:nvSpPr>
          <p:cNvPr id="228" name="Google Shape;228;p12:notes"/>
          <p:cNvSpPr txBox="1"/>
          <p:nvPr/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" name="Google Shape;229;p12:notes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Google Shape;230;p12:notes"/>
          <p:cNvSpPr txBox="1"/>
          <p:nvPr/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12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233" name="Google Shape;233;p12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4:notes"/>
          <p:cNvSpPr txBox="1"/>
          <p:nvPr/>
        </p:nvSpPr>
        <p:spPr>
          <a:xfrm>
            <a:off x="3886200" y="8686800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/>
          </a:p>
        </p:txBody>
      </p:sp>
      <p:sp>
        <p:nvSpPr>
          <p:cNvPr id="239" name="Google Shape;239;p1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/>
          </a:p>
        </p:txBody>
      </p:sp>
      <p:sp>
        <p:nvSpPr>
          <p:cNvPr id="240" name="Google Shape;240;p14:notes"/>
          <p:cNvSpPr txBox="1"/>
          <p:nvPr/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14:notes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p14:notes"/>
          <p:cNvSpPr txBox="1"/>
          <p:nvPr/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Google Shape;243;p14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245" name="Google Shape;245;p14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6:notes"/>
          <p:cNvSpPr txBox="1"/>
          <p:nvPr/>
        </p:nvSpPr>
        <p:spPr>
          <a:xfrm>
            <a:off x="3886200" y="8686800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/>
          </a:p>
        </p:txBody>
      </p:sp>
      <p:sp>
        <p:nvSpPr>
          <p:cNvPr id="251" name="Google Shape;25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2" name="Google Shape;252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8:notes"/>
          <p:cNvSpPr txBox="1"/>
          <p:nvPr/>
        </p:nvSpPr>
        <p:spPr>
          <a:xfrm>
            <a:off x="3886200" y="8686800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/>
          </a:p>
        </p:txBody>
      </p:sp>
      <p:sp>
        <p:nvSpPr>
          <p:cNvPr id="258" name="Google Shape;258;p1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/>
          </a:p>
        </p:txBody>
      </p:sp>
      <p:sp>
        <p:nvSpPr>
          <p:cNvPr id="259" name="Google Shape;259;p18:notes"/>
          <p:cNvSpPr txBox="1"/>
          <p:nvPr/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p18:notes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p18:notes"/>
          <p:cNvSpPr txBox="1"/>
          <p:nvPr/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" name="Google Shape;262;p18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3" name="Google Shape;263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264" name="Google Shape;264;p18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1:notes"/>
          <p:cNvSpPr txBox="1"/>
          <p:nvPr/>
        </p:nvSpPr>
        <p:spPr>
          <a:xfrm>
            <a:off x="3886200" y="8686800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/>
          </a:p>
        </p:txBody>
      </p:sp>
      <p:sp>
        <p:nvSpPr>
          <p:cNvPr id="273" name="Google Shape;273;p2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/>
          </a:p>
        </p:txBody>
      </p:sp>
      <p:sp>
        <p:nvSpPr>
          <p:cNvPr id="274" name="Google Shape;274;p21:notes"/>
          <p:cNvSpPr txBox="1"/>
          <p:nvPr/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5" name="Google Shape;275;p21:notes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6" name="Google Shape;276;p21:notes"/>
          <p:cNvSpPr txBox="1"/>
          <p:nvPr/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" name="Google Shape;277;p21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Google Shape;278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279" name="Google Shape;279;p21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3:notes"/>
          <p:cNvSpPr txBox="1"/>
          <p:nvPr/>
        </p:nvSpPr>
        <p:spPr>
          <a:xfrm>
            <a:off x="3886200" y="8686800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/>
          </a:p>
        </p:txBody>
      </p:sp>
      <p:sp>
        <p:nvSpPr>
          <p:cNvPr id="286" name="Google Shape;286;p2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/>
          </a:p>
        </p:txBody>
      </p:sp>
      <p:sp>
        <p:nvSpPr>
          <p:cNvPr id="287" name="Google Shape;287;p23:notes"/>
          <p:cNvSpPr txBox="1"/>
          <p:nvPr/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23:notes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9" name="Google Shape;289;p23:notes"/>
          <p:cNvSpPr txBox="1"/>
          <p:nvPr/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p23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1" name="Google Shape;291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292" name="Google Shape;292;p23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Custom Layou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"/>
          <p:cNvSpPr txBox="1"/>
          <p:nvPr>
            <p:ph type="title"/>
          </p:nvPr>
        </p:nvSpPr>
        <p:spPr>
          <a:xfrm>
            <a:off x="1143000" y="1992313"/>
            <a:ext cx="7769225" cy="14335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2971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4290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3886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2"/>
          <p:cNvSpPr txBox="1"/>
          <p:nvPr>
            <p:ph idx="10" type="dt"/>
          </p:nvPr>
        </p:nvSpPr>
        <p:spPr>
          <a:xfrm>
            <a:off x="1143000" y="6248400"/>
            <a:ext cx="19018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" name="Google Shape;30;p2"/>
          <p:cNvSpPr txBox="1"/>
          <p:nvPr>
            <p:ph idx="11" type="ftr"/>
          </p:nvPr>
        </p:nvSpPr>
        <p:spPr>
          <a:xfrm>
            <a:off x="3581400" y="6248400"/>
            <a:ext cx="28924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1" name="Google Shape;31;p2"/>
          <p:cNvSpPr txBox="1"/>
          <p:nvPr>
            <p:ph idx="12" type="sldNum"/>
          </p:nvPr>
        </p:nvSpPr>
        <p:spPr>
          <a:xfrm>
            <a:off x="7010400" y="6248400"/>
            <a:ext cx="19018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b="0" i="0" sz="140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b="0" i="0" sz="140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b="0" i="0" sz="140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b="0" i="0" sz="140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b="0" i="0" sz="140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b="0" i="0" sz="140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b="0" i="0" sz="140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b="0" i="0" sz="140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b="0" i="0" sz="140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2971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4290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3886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6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1"/>
          <p:cNvSpPr txBox="1"/>
          <p:nvPr>
            <p:ph idx="10" type="dt"/>
          </p:nvPr>
        </p:nvSpPr>
        <p:spPr>
          <a:xfrm>
            <a:off x="1143000" y="6248400"/>
            <a:ext cx="19018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7" name="Google Shape;87;p11"/>
          <p:cNvSpPr txBox="1"/>
          <p:nvPr>
            <p:ph idx="11" type="ftr"/>
          </p:nvPr>
        </p:nvSpPr>
        <p:spPr>
          <a:xfrm>
            <a:off x="3581400" y="6248400"/>
            <a:ext cx="28924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8" name="Google Shape;88;p11"/>
          <p:cNvSpPr txBox="1"/>
          <p:nvPr>
            <p:ph idx="12" type="sldNum"/>
          </p:nvPr>
        </p:nvSpPr>
        <p:spPr>
          <a:xfrm>
            <a:off x="7010400" y="6248400"/>
            <a:ext cx="19018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b="0" i="0" sz="140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b="0" i="0" sz="140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b="0" i="0" sz="140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b="0" i="0" sz="140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b="0" i="0" sz="140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b="0" i="0" sz="140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b="0" i="0" sz="140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b="0" i="0" sz="140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b="0" i="0" sz="140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type="title"/>
          </p:nvPr>
        </p:nvSpPr>
        <p:spPr>
          <a:xfrm>
            <a:off x="1143000" y="1992312"/>
            <a:ext cx="7769225" cy="14335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2971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4290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3886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" type="body"/>
          </p:nvPr>
        </p:nvSpPr>
        <p:spPr>
          <a:xfrm>
            <a:off x="457200" y="1604962"/>
            <a:ext cx="8226425" cy="45227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0" type="dt"/>
          </p:nvPr>
        </p:nvSpPr>
        <p:spPr>
          <a:xfrm>
            <a:off x="1143000" y="6248400"/>
            <a:ext cx="19018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3" name="Google Shape;93;p12"/>
          <p:cNvSpPr txBox="1"/>
          <p:nvPr>
            <p:ph idx="11" type="ftr"/>
          </p:nvPr>
        </p:nvSpPr>
        <p:spPr>
          <a:xfrm>
            <a:off x="3581400" y="6248400"/>
            <a:ext cx="28924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4" name="Google Shape;94;p12"/>
          <p:cNvSpPr txBox="1"/>
          <p:nvPr>
            <p:ph idx="12" type="sldNum"/>
          </p:nvPr>
        </p:nvSpPr>
        <p:spPr>
          <a:xfrm>
            <a:off x="7010400" y="6248400"/>
            <a:ext cx="19018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b="0" i="0" sz="140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b="0" i="0" sz="140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b="0" i="0" sz="140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b="0" i="0" sz="140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b="0" i="0" sz="140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b="0" i="0" sz="140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b="0" i="0" sz="140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b="0" i="0" sz="140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b="0" i="0" sz="140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2971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4290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3886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32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2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24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13"/>
          <p:cNvSpPr txBox="1"/>
          <p:nvPr>
            <p:ph idx="10" type="dt"/>
          </p:nvPr>
        </p:nvSpPr>
        <p:spPr>
          <a:xfrm>
            <a:off x="1143000" y="6248400"/>
            <a:ext cx="19018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9" name="Google Shape;99;p13"/>
          <p:cNvSpPr txBox="1"/>
          <p:nvPr>
            <p:ph idx="11" type="ftr"/>
          </p:nvPr>
        </p:nvSpPr>
        <p:spPr>
          <a:xfrm>
            <a:off x="3581400" y="6248400"/>
            <a:ext cx="28924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0" name="Google Shape;100;p13"/>
          <p:cNvSpPr txBox="1"/>
          <p:nvPr>
            <p:ph idx="12" type="sldNum"/>
          </p:nvPr>
        </p:nvSpPr>
        <p:spPr>
          <a:xfrm>
            <a:off x="7010400" y="6248400"/>
            <a:ext cx="19018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b="0" i="0" sz="140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b="0" i="0" sz="140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b="0" i="0" sz="140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b="0" i="0" sz="140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b="0" i="0" sz="140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b="0" i="0" sz="140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b="0" i="0" sz="140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b="0" i="0" sz="140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b="0" i="0" sz="140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/>
          <p:nvPr>
            <p:ph type="title"/>
          </p:nvPr>
        </p:nvSpPr>
        <p:spPr>
          <a:xfrm>
            <a:off x="1066800" y="11112"/>
            <a:ext cx="7769225" cy="14335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2971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4290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3886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15"/>
          <p:cNvSpPr txBox="1"/>
          <p:nvPr>
            <p:ph idx="1" type="body"/>
          </p:nvPr>
        </p:nvSpPr>
        <p:spPr>
          <a:xfrm>
            <a:off x="1066800" y="1676400"/>
            <a:ext cx="7769225" cy="41132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15"/>
          <p:cNvSpPr txBox="1"/>
          <p:nvPr>
            <p:ph idx="10" type="dt"/>
          </p:nvPr>
        </p:nvSpPr>
        <p:spPr>
          <a:xfrm>
            <a:off x="1066800" y="6319837"/>
            <a:ext cx="1901825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0" name="Google Shape;120;p15"/>
          <p:cNvSpPr txBox="1"/>
          <p:nvPr>
            <p:ph idx="11" type="ftr"/>
          </p:nvPr>
        </p:nvSpPr>
        <p:spPr>
          <a:xfrm>
            <a:off x="3505200" y="6319837"/>
            <a:ext cx="2892425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1" name="Google Shape;121;p15"/>
          <p:cNvSpPr txBox="1"/>
          <p:nvPr>
            <p:ph idx="12" type="sldNum"/>
          </p:nvPr>
        </p:nvSpPr>
        <p:spPr>
          <a:xfrm>
            <a:off x="6934200" y="6319837"/>
            <a:ext cx="1901825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b="0" i="0" sz="240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b="0" i="0" sz="240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b="0" i="0" sz="240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b="0" i="0" sz="240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b="0" i="0" sz="240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b="0" i="0" sz="240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b="0" i="0" sz="240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b="0" i="0" sz="240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b="0" i="0" sz="240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, and Content" type="txAndObj">
  <p:cSld name="TEXT_AND_OBJEC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type="title"/>
          </p:nvPr>
        </p:nvSpPr>
        <p:spPr>
          <a:xfrm>
            <a:off x="1066800" y="11113"/>
            <a:ext cx="7769225" cy="14335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2971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4290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3886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16"/>
          <p:cNvSpPr txBox="1"/>
          <p:nvPr>
            <p:ph idx="1" type="body"/>
          </p:nvPr>
        </p:nvSpPr>
        <p:spPr>
          <a:xfrm>
            <a:off x="1066800" y="1676400"/>
            <a:ext cx="3808413" cy="41132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16"/>
          <p:cNvSpPr txBox="1"/>
          <p:nvPr>
            <p:ph idx="2" type="body"/>
          </p:nvPr>
        </p:nvSpPr>
        <p:spPr>
          <a:xfrm>
            <a:off x="5027613" y="1676400"/>
            <a:ext cx="3808412" cy="41132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16"/>
          <p:cNvSpPr txBox="1"/>
          <p:nvPr>
            <p:ph idx="10" type="dt"/>
          </p:nvPr>
        </p:nvSpPr>
        <p:spPr>
          <a:xfrm>
            <a:off x="1066800" y="6319837"/>
            <a:ext cx="1901825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7" name="Google Shape;127;p16"/>
          <p:cNvSpPr txBox="1"/>
          <p:nvPr>
            <p:ph idx="11" type="ftr"/>
          </p:nvPr>
        </p:nvSpPr>
        <p:spPr>
          <a:xfrm>
            <a:off x="3505200" y="6319837"/>
            <a:ext cx="2892425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8" name="Google Shape;128;p16"/>
          <p:cNvSpPr txBox="1"/>
          <p:nvPr>
            <p:ph idx="12" type="sldNum"/>
          </p:nvPr>
        </p:nvSpPr>
        <p:spPr>
          <a:xfrm>
            <a:off x="6934200" y="6319837"/>
            <a:ext cx="1901825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b="0" i="0" sz="240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b="0" i="0" sz="240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b="0" i="0" sz="240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b="0" i="0" sz="240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b="0" i="0" sz="240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b="0" i="0" sz="240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b="0" i="0" sz="240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b="0" i="0" sz="240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b="0" i="0" sz="240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/>
          <p:nvPr>
            <p:ph idx="10" type="dt"/>
          </p:nvPr>
        </p:nvSpPr>
        <p:spPr>
          <a:xfrm>
            <a:off x="1066800" y="6319837"/>
            <a:ext cx="1901825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1" name="Google Shape;131;p17"/>
          <p:cNvSpPr txBox="1"/>
          <p:nvPr>
            <p:ph idx="11" type="ftr"/>
          </p:nvPr>
        </p:nvSpPr>
        <p:spPr>
          <a:xfrm>
            <a:off x="3505200" y="6319837"/>
            <a:ext cx="2892425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2" name="Google Shape;132;p17"/>
          <p:cNvSpPr txBox="1"/>
          <p:nvPr>
            <p:ph idx="12" type="sldNum"/>
          </p:nvPr>
        </p:nvSpPr>
        <p:spPr>
          <a:xfrm>
            <a:off x="6934200" y="6319837"/>
            <a:ext cx="1901825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b="0" i="0" sz="240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b="0" i="0" sz="240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b="0" i="0" sz="240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b="0" i="0" sz="240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b="0" i="0" sz="240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b="0" i="0" sz="240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b="0" i="0" sz="240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b="0" i="0" sz="240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b="0" i="0" sz="240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 rot="5400000">
            <a:off x="4976019" y="1929607"/>
            <a:ext cx="5778500" cy="19415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2971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4290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3886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Google Shape;135;p18"/>
          <p:cNvSpPr txBox="1"/>
          <p:nvPr>
            <p:ph idx="1" type="body"/>
          </p:nvPr>
        </p:nvSpPr>
        <p:spPr>
          <a:xfrm rot="5400000">
            <a:off x="1015207" y="62707"/>
            <a:ext cx="5778500" cy="56753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18"/>
          <p:cNvSpPr txBox="1"/>
          <p:nvPr>
            <p:ph idx="10" type="dt"/>
          </p:nvPr>
        </p:nvSpPr>
        <p:spPr>
          <a:xfrm>
            <a:off x="1066800" y="6319837"/>
            <a:ext cx="1901825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7" name="Google Shape;137;p18"/>
          <p:cNvSpPr txBox="1"/>
          <p:nvPr>
            <p:ph idx="11" type="ftr"/>
          </p:nvPr>
        </p:nvSpPr>
        <p:spPr>
          <a:xfrm>
            <a:off x="3505200" y="6319837"/>
            <a:ext cx="2892425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8" name="Google Shape;138;p18"/>
          <p:cNvSpPr txBox="1"/>
          <p:nvPr>
            <p:ph idx="12" type="sldNum"/>
          </p:nvPr>
        </p:nvSpPr>
        <p:spPr>
          <a:xfrm>
            <a:off x="6934200" y="6319837"/>
            <a:ext cx="1901825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b="0" i="0" sz="240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b="0" i="0" sz="240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b="0" i="0" sz="240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b="0" i="0" sz="240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b="0" i="0" sz="240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b="0" i="0" sz="240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b="0" i="0" sz="240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b="0" i="0" sz="240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b="0" i="0" sz="240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1066800" y="11112"/>
            <a:ext cx="7769225" cy="14335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2971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4290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3886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1" name="Google Shape;141;p19"/>
          <p:cNvSpPr txBox="1"/>
          <p:nvPr>
            <p:ph idx="1" type="body"/>
          </p:nvPr>
        </p:nvSpPr>
        <p:spPr>
          <a:xfrm rot="5400000">
            <a:off x="2894807" y="-151607"/>
            <a:ext cx="4113212" cy="77692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2" name="Google Shape;142;p19"/>
          <p:cNvSpPr txBox="1"/>
          <p:nvPr>
            <p:ph idx="10" type="dt"/>
          </p:nvPr>
        </p:nvSpPr>
        <p:spPr>
          <a:xfrm>
            <a:off x="1066800" y="6319837"/>
            <a:ext cx="1901825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3" name="Google Shape;143;p19"/>
          <p:cNvSpPr txBox="1"/>
          <p:nvPr>
            <p:ph idx="11" type="ftr"/>
          </p:nvPr>
        </p:nvSpPr>
        <p:spPr>
          <a:xfrm>
            <a:off x="3505200" y="6319837"/>
            <a:ext cx="2892425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4" name="Google Shape;144;p19"/>
          <p:cNvSpPr txBox="1"/>
          <p:nvPr>
            <p:ph idx="12" type="sldNum"/>
          </p:nvPr>
        </p:nvSpPr>
        <p:spPr>
          <a:xfrm>
            <a:off x="6934200" y="6319837"/>
            <a:ext cx="1901825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b="0" i="0" sz="240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b="0" i="0" sz="240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b="0" i="0" sz="240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b="0" i="0" sz="240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b="0" i="0" sz="240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b="0" i="0" sz="240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b="0" i="0" sz="240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b="0" i="0" sz="240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b="0" i="0" sz="240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2971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4290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3886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" name="Google Shape;147;p2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32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2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24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8" name="Google Shape;148;p2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2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9" name="Google Shape;149;p20"/>
          <p:cNvSpPr txBox="1"/>
          <p:nvPr>
            <p:ph idx="10" type="dt"/>
          </p:nvPr>
        </p:nvSpPr>
        <p:spPr>
          <a:xfrm>
            <a:off x="1066800" y="6319837"/>
            <a:ext cx="1901825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0" name="Google Shape;150;p20"/>
          <p:cNvSpPr txBox="1"/>
          <p:nvPr>
            <p:ph idx="11" type="ftr"/>
          </p:nvPr>
        </p:nvSpPr>
        <p:spPr>
          <a:xfrm>
            <a:off x="3505200" y="6319837"/>
            <a:ext cx="2892425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1" name="Google Shape;151;p20"/>
          <p:cNvSpPr txBox="1"/>
          <p:nvPr>
            <p:ph idx="12" type="sldNum"/>
          </p:nvPr>
        </p:nvSpPr>
        <p:spPr>
          <a:xfrm>
            <a:off x="6934200" y="6319837"/>
            <a:ext cx="1901825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b="0" i="0" sz="240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b="0" i="0" sz="240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b="0" i="0" sz="240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b="0" i="0" sz="240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b="0" i="0" sz="240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b="0" i="0" sz="240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b="0" i="0" sz="240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b="0" i="0" sz="240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b="0" i="0" sz="240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2971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4290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3886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4" name="Google Shape;154;p2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5" name="Google Shape;155;p2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2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6" name="Google Shape;156;p21"/>
          <p:cNvSpPr txBox="1"/>
          <p:nvPr>
            <p:ph idx="10" type="dt"/>
          </p:nvPr>
        </p:nvSpPr>
        <p:spPr>
          <a:xfrm>
            <a:off x="1066800" y="6319837"/>
            <a:ext cx="1901825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7" name="Google Shape;157;p21"/>
          <p:cNvSpPr txBox="1"/>
          <p:nvPr>
            <p:ph idx="11" type="ftr"/>
          </p:nvPr>
        </p:nvSpPr>
        <p:spPr>
          <a:xfrm>
            <a:off x="3505200" y="6319837"/>
            <a:ext cx="2892425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8" name="Google Shape;158;p21"/>
          <p:cNvSpPr txBox="1"/>
          <p:nvPr>
            <p:ph idx="12" type="sldNum"/>
          </p:nvPr>
        </p:nvSpPr>
        <p:spPr>
          <a:xfrm>
            <a:off x="6934200" y="6319837"/>
            <a:ext cx="1901825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b="0" i="0" sz="240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b="0" i="0" sz="240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b="0" i="0" sz="240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b="0" i="0" sz="240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b="0" i="0" sz="240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b="0" i="0" sz="240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b="0" i="0" sz="240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b="0" i="0" sz="240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b="0" i="0" sz="240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"/>
          <p:cNvSpPr txBox="1"/>
          <p:nvPr>
            <p:ph type="title"/>
          </p:nvPr>
        </p:nvSpPr>
        <p:spPr>
          <a:xfrm rot="5400000">
            <a:off x="5594351" y="2809875"/>
            <a:ext cx="4522787" cy="21129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2971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4290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3886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3"/>
          <p:cNvSpPr txBox="1"/>
          <p:nvPr>
            <p:ph idx="1" type="body"/>
          </p:nvPr>
        </p:nvSpPr>
        <p:spPr>
          <a:xfrm rot="5400000">
            <a:off x="1290638" y="771525"/>
            <a:ext cx="4522787" cy="61896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3"/>
          <p:cNvSpPr txBox="1"/>
          <p:nvPr>
            <p:ph idx="10" type="dt"/>
          </p:nvPr>
        </p:nvSpPr>
        <p:spPr>
          <a:xfrm>
            <a:off x="1143000" y="6248400"/>
            <a:ext cx="19018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6" name="Google Shape;36;p3"/>
          <p:cNvSpPr txBox="1"/>
          <p:nvPr>
            <p:ph idx="11" type="ftr"/>
          </p:nvPr>
        </p:nvSpPr>
        <p:spPr>
          <a:xfrm>
            <a:off x="3581400" y="6248400"/>
            <a:ext cx="28924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7" name="Google Shape;37;p3"/>
          <p:cNvSpPr txBox="1"/>
          <p:nvPr>
            <p:ph idx="12" type="sldNum"/>
          </p:nvPr>
        </p:nvSpPr>
        <p:spPr>
          <a:xfrm>
            <a:off x="7010400" y="6248400"/>
            <a:ext cx="19018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b="0" i="0" sz="140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b="0" i="0" sz="140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b="0" i="0" sz="140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b="0" i="0" sz="140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b="0" i="0" sz="140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b="0" i="0" sz="140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b="0" i="0" sz="140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b="0" i="0" sz="140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b="0" i="0" sz="140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type="title"/>
          </p:nvPr>
        </p:nvSpPr>
        <p:spPr>
          <a:xfrm>
            <a:off x="1066800" y="11112"/>
            <a:ext cx="7769225" cy="14335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2971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4290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3886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1" name="Google Shape;161;p22"/>
          <p:cNvSpPr txBox="1"/>
          <p:nvPr>
            <p:ph idx="10" type="dt"/>
          </p:nvPr>
        </p:nvSpPr>
        <p:spPr>
          <a:xfrm>
            <a:off x="1066800" y="6319837"/>
            <a:ext cx="1901825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62" name="Google Shape;162;p22"/>
          <p:cNvSpPr txBox="1"/>
          <p:nvPr>
            <p:ph idx="11" type="ftr"/>
          </p:nvPr>
        </p:nvSpPr>
        <p:spPr>
          <a:xfrm>
            <a:off x="3505200" y="6319837"/>
            <a:ext cx="2892425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63" name="Google Shape;163;p22"/>
          <p:cNvSpPr txBox="1"/>
          <p:nvPr>
            <p:ph idx="12" type="sldNum"/>
          </p:nvPr>
        </p:nvSpPr>
        <p:spPr>
          <a:xfrm>
            <a:off x="6934200" y="6319837"/>
            <a:ext cx="1901825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b="0" i="0" sz="240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b="0" i="0" sz="240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b="0" i="0" sz="240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b="0" i="0" sz="240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b="0" i="0" sz="240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b="0" i="0" sz="240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b="0" i="0" sz="240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b="0" i="0" sz="240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b="0" i="0" sz="240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2971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4290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3886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6" name="Google Shape;166;p2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24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7" name="Google Shape;167;p2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8" name="Google Shape;168;p2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24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9" name="Google Shape;169;p2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0" name="Google Shape;170;p23"/>
          <p:cNvSpPr txBox="1"/>
          <p:nvPr>
            <p:ph idx="10" type="dt"/>
          </p:nvPr>
        </p:nvSpPr>
        <p:spPr>
          <a:xfrm>
            <a:off x="1066800" y="6319837"/>
            <a:ext cx="1901825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1" name="Google Shape;171;p23"/>
          <p:cNvSpPr txBox="1"/>
          <p:nvPr>
            <p:ph idx="11" type="ftr"/>
          </p:nvPr>
        </p:nvSpPr>
        <p:spPr>
          <a:xfrm>
            <a:off x="3505200" y="6319837"/>
            <a:ext cx="2892425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2" name="Google Shape;172;p23"/>
          <p:cNvSpPr txBox="1"/>
          <p:nvPr>
            <p:ph idx="12" type="sldNum"/>
          </p:nvPr>
        </p:nvSpPr>
        <p:spPr>
          <a:xfrm>
            <a:off x="6934200" y="6319837"/>
            <a:ext cx="1901825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b="0" i="0" sz="240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b="0" i="0" sz="240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b="0" i="0" sz="240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b="0" i="0" sz="240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b="0" i="0" sz="240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b="0" i="0" sz="240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b="0" i="0" sz="240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b="0" i="0" sz="240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b="0" i="0" sz="240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type="title"/>
          </p:nvPr>
        </p:nvSpPr>
        <p:spPr>
          <a:xfrm>
            <a:off x="1066800" y="11112"/>
            <a:ext cx="7769225" cy="14335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2971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4290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3886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5" name="Google Shape;175;p24"/>
          <p:cNvSpPr txBox="1"/>
          <p:nvPr>
            <p:ph idx="1" type="body"/>
          </p:nvPr>
        </p:nvSpPr>
        <p:spPr>
          <a:xfrm>
            <a:off x="1066800" y="1676400"/>
            <a:ext cx="3808413" cy="41132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6" name="Google Shape;176;p24"/>
          <p:cNvSpPr txBox="1"/>
          <p:nvPr>
            <p:ph idx="2" type="body"/>
          </p:nvPr>
        </p:nvSpPr>
        <p:spPr>
          <a:xfrm>
            <a:off x="5027613" y="1676400"/>
            <a:ext cx="3808412" cy="41132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7" name="Google Shape;177;p24"/>
          <p:cNvSpPr txBox="1"/>
          <p:nvPr>
            <p:ph idx="10" type="dt"/>
          </p:nvPr>
        </p:nvSpPr>
        <p:spPr>
          <a:xfrm>
            <a:off x="1066800" y="6319837"/>
            <a:ext cx="1901825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8" name="Google Shape;178;p24"/>
          <p:cNvSpPr txBox="1"/>
          <p:nvPr>
            <p:ph idx="11" type="ftr"/>
          </p:nvPr>
        </p:nvSpPr>
        <p:spPr>
          <a:xfrm>
            <a:off x="3505200" y="6319837"/>
            <a:ext cx="2892425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9" name="Google Shape;179;p24"/>
          <p:cNvSpPr txBox="1"/>
          <p:nvPr>
            <p:ph idx="12" type="sldNum"/>
          </p:nvPr>
        </p:nvSpPr>
        <p:spPr>
          <a:xfrm>
            <a:off x="6934200" y="6319837"/>
            <a:ext cx="1901825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b="0" i="0" sz="240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b="0" i="0" sz="240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b="0" i="0" sz="240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b="0" i="0" sz="240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b="0" i="0" sz="240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b="0" i="0" sz="240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b="0" i="0" sz="240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b="0" i="0" sz="240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b="0" i="0" sz="240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2971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4290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3886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2" name="Google Shape;182;p2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6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3" name="Google Shape;183;p25"/>
          <p:cNvSpPr txBox="1"/>
          <p:nvPr>
            <p:ph idx="10" type="dt"/>
          </p:nvPr>
        </p:nvSpPr>
        <p:spPr>
          <a:xfrm>
            <a:off x="1066800" y="6319837"/>
            <a:ext cx="1901825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4" name="Google Shape;184;p25"/>
          <p:cNvSpPr txBox="1"/>
          <p:nvPr>
            <p:ph idx="11" type="ftr"/>
          </p:nvPr>
        </p:nvSpPr>
        <p:spPr>
          <a:xfrm>
            <a:off x="3505200" y="6319837"/>
            <a:ext cx="2892425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5" name="Google Shape;185;p25"/>
          <p:cNvSpPr txBox="1"/>
          <p:nvPr>
            <p:ph idx="12" type="sldNum"/>
          </p:nvPr>
        </p:nvSpPr>
        <p:spPr>
          <a:xfrm>
            <a:off x="6934200" y="6319837"/>
            <a:ext cx="1901825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b="0" i="0" sz="240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b="0" i="0" sz="240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b="0" i="0" sz="240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b="0" i="0" sz="240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b="0" i="0" sz="240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b="0" i="0" sz="240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b="0" i="0" sz="240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b="0" i="0" sz="240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b="0" i="0" sz="240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2971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4290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3886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8" name="Google Shape;188;p2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32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2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24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9" name="Google Shape;189;p26"/>
          <p:cNvSpPr txBox="1"/>
          <p:nvPr>
            <p:ph idx="10" type="dt"/>
          </p:nvPr>
        </p:nvSpPr>
        <p:spPr>
          <a:xfrm>
            <a:off x="1066800" y="6319837"/>
            <a:ext cx="1901825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0" name="Google Shape;190;p26"/>
          <p:cNvSpPr txBox="1"/>
          <p:nvPr>
            <p:ph idx="11" type="ftr"/>
          </p:nvPr>
        </p:nvSpPr>
        <p:spPr>
          <a:xfrm>
            <a:off x="3505200" y="6319837"/>
            <a:ext cx="2892425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1" name="Google Shape;191;p26"/>
          <p:cNvSpPr txBox="1"/>
          <p:nvPr>
            <p:ph idx="12" type="sldNum"/>
          </p:nvPr>
        </p:nvSpPr>
        <p:spPr>
          <a:xfrm>
            <a:off x="6934200" y="6319837"/>
            <a:ext cx="1901825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b="0" i="0" sz="240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b="0" i="0" sz="240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b="0" i="0" sz="240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b="0" i="0" sz="240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b="0" i="0" sz="240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b="0" i="0" sz="240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b="0" i="0" sz="240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b="0" i="0" sz="240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b="0" i="0" sz="240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/>
          <p:nvPr>
            <p:ph type="title"/>
          </p:nvPr>
        </p:nvSpPr>
        <p:spPr>
          <a:xfrm>
            <a:off x="1143000" y="1992312"/>
            <a:ext cx="7769225" cy="14335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2971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4290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3886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1" type="body"/>
          </p:nvPr>
        </p:nvSpPr>
        <p:spPr>
          <a:xfrm rot="5400000">
            <a:off x="2309019" y="-246857"/>
            <a:ext cx="4522787" cy="8226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4"/>
          <p:cNvSpPr txBox="1"/>
          <p:nvPr>
            <p:ph idx="10" type="dt"/>
          </p:nvPr>
        </p:nvSpPr>
        <p:spPr>
          <a:xfrm>
            <a:off x="1143000" y="6248400"/>
            <a:ext cx="19018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2" name="Google Shape;42;p4"/>
          <p:cNvSpPr txBox="1"/>
          <p:nvPr>
            <p:ph idx="11" type="ftr"/>
          </p:nvPr>
        </p:nvSpPr>
        <p:spPr>
          <a:xfrm>
            <a:off x="3581400" y="6248400"/>
            <a:ext cx="28924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3" name="Google Shape;43;p4"/>
          <p:cNvSpPr txBox="1"/>
          <p:nvPr>
            <p:ph idx="12" type="sldNum"/>
          </p:nvPr>
        </p:nvSpPr>
        <p:spPr>
          <a:xfrm>
            <a:off x="7010400" y="6248400"/>
            <a:ext cx="19018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b="0" i="0" sz="140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b="0" i="0" sz="140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b="0" i="0" sz="140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b="0" i="0" sz="140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b="0" i="0" sz="140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b="0" i="0" sz="140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b="0" i="0" sz="140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b="0" i="0" sz="140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b="0" i="0" sz="140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2971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4290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3886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32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2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24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2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10" type="dt"/>
          </p:nvPr>
        </p:nvSpPr>
        <p:spPr>
          <a:xfrm>
            <a:off x="1143000" y="6248400"/>
            <a:ext cx="19018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9" name="Google Shape;49;p5"/>
          <p:cNvSpPr txBox="1"/>
          <p:nvPr>
            <p:ph idx="11" type="ftr"/>
          </p:nvPr>
        </p:nvSpPr>
        <p:spPr>
          <a:xfrm>
            <a:off x="3581400" y="6248400"/>
            <a:ext cx="28924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0" name="Google Shape;50;p5"/>
          <p:cNvSpPr txBox="1"/>
          <p:nvPr>
            <p:ph idx="12" type="sldNum"/>
          </p:nvPr>
        </p:nvSpPr>
        <p:spPr>
          <a:xfrm>
            <a:off x="7010400" y="6248400"/>
            <a:ext cx="19018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b="0" i="0" sz="140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b="0" i="0" sz="140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b="0" i="0" sz="140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b="0" i="0" sz="140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b="0" i="0" sz="140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b="0" i="0" sz="140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b="0" i="0" sz="140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b="0" i="0" sz="140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b="0" i="0" sz="140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2971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4290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3886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2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6"/>
          <p:cNvSpPr txBox="1"/>
          <p:nvPr>
            <p:ph idx="10" type="dt"/>
          </p:nvPr>
        </p:nvSpPr>
        <p:spPr>
          <a:xfrm>
            <a:off x="1143000" y="6248400"/>
            <a:ext cx="19018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6" name="Google Shape;56;p6"/>
          <p:cNvSpPr txBox="1"/>
          <p:nvPr>
            <p:ph idx="11" type="ftr"/>
          </p:nvPr>
        </p:nvSpPr>
        <p:spPr>
          <a:xfrm>
            <a:off x="3581400" y="6248400"/>
            <a:ext cx="28924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7" name="Google Shape;57;p6"/>
          <p:cNvSpPr txBox="1"/>
          <p:nvPr>
            <p:ph idx="12" type="sldNum"/>
          </p:nvPr>
        </p:nvSpPr>
        <p:spPr>
          <a:xfrm>
            <a:off x="7010400" y="6248400"/>
            <a:ext cx="19018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b="0" i="0" sz="140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b="0" i="0" sz="140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b="0" i="0" sz="140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b="0" i="0" sz="140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b="0" i="0" sz="140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b="0" i="0" sz="140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b="0" i="0" sz="140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b="0" i="0" sz="140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b="0" i="0" sz="140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/>
          <p:nvPr>
            <p:ph idx="10" type="dt"/>
          </p:nvPr>
        </p:nvSpPr>
        <p:spPr>
          <a:xfrm>
            <a:off x="1143000" y="6248400"/>
            <a:ext cx="19018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0" name="Google Shape;60;p7"/>
          <p:cNvSpPr txBox="1"/>
          <p:nvPr>
            <p:ph idx="11" type="ftr"/>
          </p:nvPr>
        </p:nvSpPr>
        <p:spPr>
          <a:xfrm>
            <a:off x="3581400" y="6248400"/>
            <a:ext cx="28924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7010400" y="6248400"/>
            <a:ext cx="19018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b="0" i="0" sz="140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b="0" i="0" sz="140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b="0" i="0" sz="140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b="0" i="0" sz="140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b="0" i="0" sz="140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b="0" i="0" sz="140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b="0" i="0" sz="140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b="0" i="0" sz="140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b="0" i="0" sz="140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type="title"/>
          </p:nvPr>
        </p:nvSpPr>
        <p:spPr>
          <a:xfrm>
            <a:off x="1143000" y="1992312"/>
            <a:ext cx="7769225" cy="14335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2971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4290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3886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10" type="dt"/>
          </p:nvPr>
        </p:nvSpPr>
        <p:spPr>
          <a:xfrm>
            <a:off x="1143000" y="6248400"/>
            <a:ext cx="19018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5" name="Google Shape;65;p8"/>
          <p:cNvSpPr txBox="1"/>
          <p:nvPr>
            <p:ph idx="11" type="ftr"/>
          </p:nvPr>
        </p:nvSpPr>
        <p:spPr>
          <a:xfrm>
            <a:off x="3581400" y="6248400"/>
            <a:ext cx="28924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7010400" y="6248400"/>
            <a:ext cx="19018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b="0" i="0" sz="140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b="0" i="0" sz="140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b="0" i="0" sz="140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b="0" i="0" sz="140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b="0" i="0" sz="140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b="0" i="0" sz="140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b="0" i="0" sz="140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b="0" i="0" sz="140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b="0" i="0" sz="140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2971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4290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3886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24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24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10" type="dt"/>
          </p:nvPr>
        </p:nvSpPr>
        <p:spPr>
          <a:xfrm>
            <a:off x="1143000" y="6248400"/>
            <a:ext cx="19018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4" name="Google Shape;74;p9"/>
          <p:cNvSpPr txBox="1"/>
          <p:nvPr>
            <p:ph idx="11" type="ftr"/>
          </p:nvPr>
        </p:nvSpPr>
        <p:spPr>
          <a:xfrm>
            <a:off x="3581400" y="6248400"/>
            <a:ext cx="28924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5" name="Google Shape;75;p9"/>
          <p:cNvSpPr txBox="1"/>
          <p:nvPr>
            <p:ph idx="12" type="sldNum"/>
          </p:nvPr>
        </p:nvSpPr>
        <p:spPr>
          <a:xfrm>
            <a:off x="7010400" y="6248400"/>
            <a:ext cx="19018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b="0" i="0" sz="140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b="0" i="0" sz="140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b="0" i="0" sz="140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b="0" i="0" sz="140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b="0" i="0" sz="140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b="0" i="0" sz="140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b="0" i="0" sz="140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b="0" i="0" sz="140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b="0" i="0" sz="140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/>
          <p:nvPr>
            <p:ph type="title"/>
          </p:nvPr>
        </p:nvSpPr>
        <p:spPr>
          <a:xfrm>
            <a:off x="1143000" y="1992312"/>
            <a:ext cx="7769225" cy="14335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2971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4290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3886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457200" y="1604963"/>
            <a:ext cx="4037013" cy="45227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2" type="body"/>
          </p:nvPr>
        </p:nvSpPr>
        <p:spPr>
          <a:xfrm>
            <a:off x="4646613" y="1604963"/>
            <a:ext cx="4037012" cy="45227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0"/>
          <p:cNvSpPr txBox="1"/>
          <p:nvPr>
            <p:ph idx="10" type="dt"/>
          </p:nvPr>
        </p:nvSpPr>
        <p:spPr>
          <a:xfrm>
            <a:off x="1143000" y="6248400"/>
            <a:ext cx="19018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1" name="Google Shape;81;p10"/>
          <p:cNvSpPr txBox="1"/>
          <p:nvPr>
            <p:ph idx="11" type="ftr"/>
          </p:nvPr>
        </p:nvSpPr>
        <p:spPr>
          <a:xfrm>
            <a:off x="3581400" y="6248400"/>
            <a:ext cx="28924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2" name="Google Shape;82;p10"/>
          <p:cNvSpPr txBox="1"/>
          <p:nvPr>
            <p:ph idx="12" type="sldNum"/>
          </p:nvPr>
        </p:nvSpPr>
        <p:spPr>
          <a:xfrm>
            <a:off x="7010400" y="6248400"/>
            <a:ext cx="19018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b="0" i="0" sz="140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b="0" i="0" sz="140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b="0" i="0" sz="140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b="0" i="0" sz="140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b="0" i="0" sz="140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b="0" i="0" sz="140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b="0" i="0" sz="140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b="0" i="0" sz="140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b="0" i="0" sz="140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"/>
          <p:cNvSpPr/>
          <p:nvPr/>
        </p:nvSpPr>
        <p:spPr>
          <a:xfrm>
            <a:off x="-11112" y="1836737"/>
            <a:ext cx="2268537" cy="2709862"/>
          </a:xfrm>
          <a:custGeom>
            <a:rect b="b" l="l" r="r" t="t"/>
            <a:pathLst>
              <a:path extrusionOk="0" h="120000" w="120000">
                <a:moveTo>
                  <a:pt x="67851" y="19894"/>
                </a:moveTo>
                <a:lnTo>
                  <a:pt x="56515" y="17715"/>
                </a:lnTo>
                <a:lnTo>
                  <a:pt x="54919" y="0"/>
                </a:lnTo>
                <a:lnTo>
                  <a:pt x="40979" y="913"/>
                </a:lnTo>
                <a:lnTo>
                  <a:pt x="39972" y="17715"/>
                </a:lnTo>
                <a:lnTo>
                  <a:pt x="30650" y="20386"/>
                </a:lnTo>
                <a:lnTo>
                  <a:pt x="17298" y="6045"/>
                </a:lnTo>
                <a:lnTo>
                  <a:pt x="7977" y="10404"/>
                </a:lnTo>
                <a:lnTo>
                  <a:pt x="16794" y="26432"/>
                </a:lnTo>
                <a:lnTo>
                  <a:pt x="10580" y="31634"/>
                </a:lnTo>
                <a:lnTo>
                  <a:pt x="0" y="29736"/>
                </a:lnTo>
                <a:lnTo>
                  <a:pt x="0" y="89490"/>
                </a:lnTo>
                <a:lnTo>
                  <a:pt x="8481" y="86186"/>
                </a:lnTo>
                <a:lnTo>
                  <a:pt x="15199" y="91810"/>
                </a:lnTo>
                <a:lnTo>
                  <a:pt x="5878" y="106080"/>
                </a:lnTo>
                <a:lnTo>
                  <a:pt x="14695" y="112196"/>
                </a:lnTo>
                <a:lnTo>
                  <a:pt x="30650" y="99191"/>
                </a:lnTo>
                <a:lnTo>
                  <a:pt x="39972" y="101792"/>
                </a:lnTo>
                <a:lnTo>
                  <a:pt x="42071" y="119507"/>
                </a:lnTo>
                <a:lnTo>
                  <a:pt x="56011" y="120000"/>
                </a:lnTo>
                <a:lnTo>
                  <a:pt x="57522" y="101370"/>
                </a:lnTo>
                <a:lnTo>
                  <a:pt x="69363" y="98769"/>
                </a:lnTo>
                <a:lnTo>
                  <a:pt x="83386" y="111775"/>
                </a:lnTo>
                <a:lnTo>
                  <a:pt x="92624" y="106994"/>
                </a:lnTo>
                <a:lnTo>
                  <a:pt x="83386" y="91388"/>
                </a:lnTo>
                <a:lnTo>
                  <a:pt x="89601" y="84850"/>
                </a:lnTo>
                <a:lnTo>
                  <a:pt x="108159" y="92231"/>
                </a:lnTo>
                <a:lnTo>
                  <a:pt x="113785" y="84077"/>
                </a:lnTo>
                <a:lnTo>
                  <a:pt x="96822" y="73602"/>
                </a:lnTo>
                <a:lnTo>
                  <a:pt x="98838" y="64534"/>
                </a:lnTo>
                <a:lnTo>
                  <a:pt x="119999" y="62847"/>
                </a:lnTo>
                <a:lnTo>
                  <a:pt x="119496" y="53708"/>
                </a:lnTo>
                <a:lnTo>
                  <a:pt x="98334" y="51107"/>
                </a:lnTo>
                <a:lnTo>
                  <a:pt x="96235" y="44217"/>
                </a:lnTo>
                <a:lnTo>
                  <a:pt x="113282" y="34235"/>
                </a:lnTo>
                <a:lnTo>
                  <a:pt x="107655" y="26010"/>
                </a:lnTo>
                <a:lnTo>
                  <a:pt x="88509" y="32478"/>
                </a:lnTo>
                <a:lnTo>
                  <a:pt x="82295" y="27275"/>
                </a:lnTo>
                <a:lnTo>
                  <a:pt x="92120" y="12161"/>
                </a:lnTo>
                <a:lnTo>
                  <a:pt x="82799" y="7381"/>
                </a:lnTo>
                <a:lnTo>
                  <a:pt x="67851" y="19894"/>
                </a:lnTo>
                <a:close/>
              </a:path>
            </a:pathLst>
          </a:custGeom>
          <a:gradFill>
            <a:gsLst>
              <a:gs pos="0">
                <a:srgbClr val="00007A"/>
              </a:gs>
              <a:gs pos="100000">
                <a:srgbClr val="555BAD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107950" y="15875"/>
            <a:ext cx="838200" cy="787400"/>
          </a:xfrm>
          <a:custGeom>
            <a:rect b="b" l="l" r="r" t="t"/>
            <a:pathLst>
              <a:path extrusionOk="0" h="120000" w="120000">
                <a:moveTo>
                  <a:pt x="76136" y="13548"/>
                </a:moveTo>
                <a:lnTo>
                  <a:pt x="66590" y="11129"/>
                </a:lnTo>
                <a:lnTo>
                  <a:pt x="65454" y="0"/>
                </a:lnTo>
                <a:lnTo>
                  <a:pt x="54090" y="0"/>
                </a:lnTo>
                <a:lnTo>
                  <a:pt x="52727" y="11129"/>
                </a:lnTo>
                <a:lnTo>
                  <a:pt x="45000" y="14032"/>
                </a:lnTo>
                <a:lnTo>
                  <a:pt x="33181" y="0"/>
                </a:lnTo>
                <a:lnTo>
                  <a:pt x="25909" y="3387"/>
                </a:lnTo>
                <a:lnTo>
                  <a:pt x="33409" y="20322"/>
                </a:lnTo>
                <a:lnTo>
                  <a:pt x="28181" y="25887"/>
                </a:lnTo>
                <a:lnTo>
                  <a:pt x="11363" y="19596"/>
                </a:lnTo>
                <a:lnTo>
                  <a:pt x="7272" y="26370"/>
                </a:lnTo>
                <a:lnTo>
                  <a:pt x="20454" y="38467"/>
                </a:lnTo>
                <a:lnTo>
                  <a:pt x="18181" y="47661"/>
                </a:lnTo>
                <a:lnTo>
                  <a:pt x="454" y="48870"/>
                </a:lnTo>
                <a:lnTo>
                  <a:pt x="0" y="59032"/>
                </a:lnTo>
                <a:lnTo>
                  <a:pt x="18181" y="61935"/>
                </a:lnTo>
                <a:lnTo>
                  <a:pt x="20000" y="70645"/>
                </a:lnTo>
                <a:lnTo>
                  <a:pt x="6590" y="83467"/>
                </a:lnTo>
                <a:lnTo>
                  <a:pt x="11363" y="91451"/>
                </a:lnTo>
                <a:lnTo>
                  <a:pt x="26363" y="83951"/>
                </a:lnTo>
                <a:lnTo>
                  <a:pt x="32045" y="90000"/>
                </a:lnTo>
                <a:lnTo>
                  <a:pt x="24318" y="105241"/>
                </a:lnTo>
                <a:lnTo>
                  <a:pt x="31590" y="111774"/>
                </a:lnTo>
                <a:lnTo>
                  <a:pt x="45000" y="97741"/>
                </a:lnTo>
                <a:lnTo>
                  <a:pt x="52727" y="100645"/>
                </a:lnTo>
                <a:lnTo>
                  <a:pt x="54545" y="119516"/>
                </a:lnTo>
                <a:lnTo>
                  <a:pt x="66363" y="120000"/>
                </a:lnTo>
                <a:lnTo>
                  <a:pt x="67500" y="100161"/>
                </a:lnTo>
                <a:lnTo>
                  <a:pt x="77500" y="97500"/>
                </a:lnTo>
                <a:lnTo>
                  <a:pt x="89318" y="111290"/>
                </a:lnTo>
                <a:lnTo>
                  <a:pt x="97045" y="106209"/>
                </a:lnTo>
                <a:lnTo>
                  <a:pt x="89318" y="89516"/>
                </a:lnTo>
                <a:lnTo>
                  <a:pt x="94545" y="82500"/>
                </a:lnTo>
                <a:lnTo>
                  <a:pt x="110000" y="90483"/>
                </a:lnTo>
                <a:lnTo>
                  <a:pt x="114772" y="81774"/>
                </a:lnTo>
                <a:lnTo>
                  <a:pt x="100454" y="70645"/>
                </a:lnTo>
                <a:lnTo>
                  <a:pt x="102272" y="60967"/>
                </a:lnTo>
                <a:lnTo>
                  <a:pt x="120000" y="59032"/>
                </a:lnTo>
                <a:lnTo>
                  <a:pt x="119545" y="49354"/>
                </a:lnTo>
                <a:lnTo>
                  <a:pt x="101818" y="46693"/>
                </a:lnTo>
                <a:lnTo>
                  <a:pt x="100000" y="39193"/>
                </a:lnTo>
                <a:lnTo>
                  <a:pt x="114318" y="28790"/>
                </a:lnTo>
                <a:lnTo>
                  <a:pt x="109545" y="19838"/>
                </a:lnTo>
                <a:lnTo>
                  <a:pt x="93636" y="26854"/>
                </a:lnTo>
                <a:lnTo>
                  <a:pt x="88409" y="21290"/>
                </a:lnTo>
                <a:lnTo>
                  <a:pt x="96590" y="5080"/>
                </a:lnTo>
                <a:lnTo>
                  <a:pt x="88863" y="0"/>
                </a:lnTo>
                <a:lnTo>
                  <a:pt x="76136" y="13548"/>
                </a:lnTo>
                <a:close/>
              </a:path>
            </a:pathLst>
          </a:custGeom>
          <a:gradFill>
            <a:gsLst>
              <a:gs pos="0">
                <a:srgbClr val="00007A"/>
              </a:gs>
              <a:gs pos="100000">
                <a:srgbClr val="FCAB40"/>
              </a:gs>
            </a:gsLst>
            <a:lin ang="135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1192212" y="354012"/>
            <a:ext cx="2266950" cy="2270125"/>
          </a:xfrm>
          <a:custGeom>
            <a:rect b="b" l="l" r="r" t="t"/>
            <a:pathLst>
              <a:path extrusionOk="0" h="120000" w="120000">
                <a:moveTo>
                  <a:pt x="76245" y="19922"/>
                </a:moveTo>
                <a:lnTo>
                  <a:pt x="66695" y="17743"/>
                </a:lnTo>
                <a:lnTo>
                  <a:pt x="65397" y="0"/>
                </a:lnTo>
                <a:lnTo>
                  <a:pt x="53719" y="881"/>
                </a:lnTo>
                <a:lnTo>
                  <a:pt x="52837" y="17743"/>
                </a:lnTo>
                <a:lnTo>
                  <a:pt x="45051" y="20389"/>
                </a:lnTo>
                <a:lnTo>
                  <a:pt x="33788" y="6070"/>
                </a:lnTo>
                <a:lnTo>
                  <a:pt x="26003" y="10428"/>
                </a:lnTo>
                <a:lnTo>
                  <a:pt x="33373" y="26407"/>
                </a:lnTo>
                <a:lnTo>
                  <a:pt x="28183" y="31647"/>
                </a:lnTo>
                <a:lnTo>
                  <a:pt x="11262" y="25577"/>
                </a:lnTo>
                <a:lnTo>
                  <a:pt x="7370" y="32062"/>
                </a:lnTo>
                <a:lnTo>
                  <a:pt x="20346" y="43320"/>
                </a:lnTo>
                <a:lnTo>
                  <a:pt x="18217" y="51984"/>
                </a:lnTo>
                <a:lnTo>
                  <a:pt x="415" y="53281"/>
                </a:lnTo>
                <a:lnTo>
                  <a:pt x="0" y="62827"/>
                </a:lnTo>
                <a:lnTo>
                  <a:pt x="18217" y="65421"/>
                </a:lnTo>
                <a:lnTo>
                  <a:pt x="19930" y="73618"/>
                </a:lnTo>
                <a:lnTo>
                  <a:pt x="6487" y="85758"/>
                </a:lnTo>
                <a:lnTo>
                  <a:pt x="11262" y="93125"/>
                </a:lnTo>
                <a:lnTo>
                  <a:pt x="26418" y="86173"/>
                </a:lnTo>
                <a:lnTo>
                  <a:pt x="32076" y="91828"/>
                </a:lnTo>
                <a:lnTo>
                  <a:pt x="24238" y="106095"/>
                </a:lnTo>
                <a:lnTo>
                  <a:pt x="31608" y="112166"/>
                </a:lnTo>
                <a:lnTo>
                  <a:pt x="45051" y="99195"/>
                </a:lnTo>
                <a:lnTo>
                  <a:pt x="52837" y="101789"/>
                </a:lnTo>
                <a:lnTo>
                  <a:pt x="54602" y="119533"/>
                </a:lnTo>
                <a:lnTo>
                  <a:pt x="66280" y="120000"/>
                </a:lnTo>
                <a:lnTo>
                  <a:pt x="67577" y="101374"/>
                </a:lnTo>
                <a:lnTo>
                  <a:pt x="77543" y="98780"/>
                </a:lnTo>
                <a:lnTo>
                  <a:pt x="89273" y="111750"/>
                </a:lnTo>
                <a:lnTo>
                  <a:pt x="97058" y="106977"/>
                </a:lnTo>
                <a:lnTo>
                  <a:pt x="89273" y="91413"/>
                </a:lnTo>
                <a:lnTo>
                  <a:pt x="94463" y="84876"/>
                </a:lnTo>
                <a:lnTo>
                  <a:pt x="110034" y="92243"/>
                </a:lnTo>
                <a:lnTo>
                  <a:pt x="114809" y="84046"/>
                </a:lnTo>
                <a:lnTo>
                  <a:pt x="100536" y="73618"/>
                </a:lnTo>
                <a:lnTo>
                  <a:pt x="102249" y="64539"/>
                </a:lnTo>
                <a:lnTo>
                  <a:pt x="120000" y="62827"/>
                </a:lnTo>
                <a:lnTo>
                  <a:pt x="119584" y="53696"/>
                </a:lnTo>
                <a:lnTo>
                  <a:pt x="101833" y="51102"/>
                </a:lnTo>
                <a:lnTo>
                  <a:pt x="100069" y="44202"/>
                </a:lnTo>
                <a:lnTo>
                  <a:pt x="114394" y="34241"/>
                </a:lnTo>
                <a:lnTo>
                  <a:pt x="109619" y="25992"/>
                </a:lnTo>
                <a:lnTo>
                  <a:pt x="93581" y="32477"/>
                </a:lnTo>
                <a:lnTo>
                  <a:pt x="88391" y="27289"/>
                </a:lnTo>
                <a:lnTo>
                  <a:pt x="96591" y="12140"/>
                </a:lnTo>
                <a:lnTo>
                  <a:pt x="88806" y="7367"/>
                </a:lnTo>
                <a:lnTo>
                  <a:pt x="76245" y="19922"/>
                </a:lnTo>
                <a:close/>
              </a:path>
            </a:pathLst>
          </a:custGeom>
          <a:gradFill>
            <a:gsLst>
              <a:gs pos="0">
                <a:srgbClr val="00007A"/>
              </a:gs>
              <a:gs pos="100000">
                <a:srgbClr val="000054"/>
              </a:gs>
            </a:gsLst>
            <a:lin ang="81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2532062" y="1270000"/>
            <a:ext cx="3670300" cy="3671887"/>
          </a:xfrm>
          <a:custGeom>
            <a:rect b="b" l="l" r="r" t="t"/>
            <a:pathLst>
              <a:path extrusionOk="0" h="120000" w="120000">
                <a:moveTo>
                  <a:pt x="76245" y="19922"/>
                </a:moveTo>
                <a:lnTo>
                  <a:pt x="66695" y="17743"/>
                </a:lnTo>
                <a:lnTo>
                  <a:pt x="65397" y="0"/>
                </a:lnTo>
                <a:lnTo>
                  <a:pt x="53719" y="881"/>
                </a:lnTo>
                <a:lnTo>
                  <a:pt x="52837" y="17743"/>
                </a:lnTo>
                <a:lnTo>
                  <a:pt x="45051" y="20389"/>
                </a:lnTo>
                <a:lnTo>
                  <a:pt x="33788" y="6070"/>
                </a:lnTo>
                <a:lnTo>
                  <a:pt x="26003" y="10428"/>
                </a:lnTo>
                <a:lnTo>
                  <a:pt x="33373" y="26407"/>
                </a:lnTo>
                <a:lnTo>
                  <a:pt x="28183" y="31647"/>
                </a:lnTo>
                <a:lnTo>
                  <a:pt x="11262" y="25577"/>
                </a:lnTo>
                <a:lnTo>
                  <a:pt x="7370" y="32062"/>
                </a:lnTo>
                <a:lnTo>
                  <a:pt x="20346" y="43320"/>
                </a:lnTo>
                <a:lnTo>
                  <a:pt x="18217" y="51984"/>
                </a:lnTo>
                <a:lnTo>
                  <a:pt x="415" y="53281"/>
                </a:lnTo>
                <a:lnTo>
                  <a:pt x="0" y="62827"/>
                </a:lnTo>
                <a:lnTo>
                  <a:pt x="18217" y="65421"/>
                </a:lnTo>
                <a:lnTo>
                  <a:pt x="19930" y="73618"/>
                </a:lnTo>
                <a:lnTo>
                  <a:pt x="6487" y="85758"/>
                </a:lnTo>
                <a:lnTo>
                  <a:pt x="11262" y="93125"/>
                </a:lnTo>
                <a:lnTo>
                  <a:pt x="26418" y="86173"/>
                </a:lnTo>
                <a:lnTo>
                  <a:pt x="32076" y="91828"/>
                </a:lnTo>
                <a:lnTo>
                  <a:pt x="24238" y="106095"/>
                </a:lnTo>
                <a:lnTo>
                  <a:pt x="31608" y="112166"/>
                </a:lnTo>
                <a:lnTo>
                  <a:pt x="45051" y="99195"/>
                </a:lnTo>
                <a:lnTo>
                  <a:pt x="52837" y="101789"/>
                </a:lnTo>
                <a:lnTo>
                  <a:pt x="54602" y="119533"/>
                </a:lnTo>
                <a:lnTo>
                  <a:pt x="66280" y="120000"/>
                </a:lnTo>
                <a:lnTo>
                  <a:pt x="67577" y="101374"/>
                </a:lnTo>
                <a:lnTo>
                  <a:pt x="77543" y="98780"/>
                </a:lnTo>
                <a:lnTo>
                  <a:pt x="89273" y="111750"/>
                </a:lnTo>
                <a:lnTo>
                  <a:pt x="97058" y="106977"/>
                </a:lnTo>
                <a:lnTo>
                  <a:pt x="89273" y="91413"/>
                </a:lnTo>
                <a:lnTo>
                  <a:pt x="94463" y="84876"/>
                </a:lnTo>
                <a:lnTo>
                  <a:pt x="110034" y="92243"/>
                </a:lnTo>
                <a:lnTo>
                  <a:pt x="114809" y="84046"/>
                </a:lnTo>
                <a:lnTo>
                  <a:pt x="100536" y="73618"/>
                </a:lnTo>
                <a:lnTo>
                  <a:pt x="102249" y="64539"/>
                </a:lnTo>
                <a:lnTo>
                  <a:pt x="120000" y="62827"/>
                </a:lnTo>
                <a:lnTo>
                  <a:pt x="119584" y="53696"/>
                </a:lnTo>
                <a:lnTo>
                  <a:pt x="101833" y="51102"/>
                </a:lnTo>
                <a:lnTo>
                  <a:pt x="100069" y="44202"/>
                </a:lnTo>
                <a:lnTo>
                  <a:pt x="114394" y="34241"/>
                </a:lnTo>
                <a:lnTo>
                  <a:pt x="109619" y="25992"/>
                </a:lnTo>
                <a:lnTo>
                  <a:pt x="93581" y="32477"/>
                </a:lnTo>
                <a:lnTo>
                  <a:pt x="88391" y="27289"/>
                </a:lnTo>
                <a:lnTo>
                  <a:pt x="96591" y="12140"/>
                </a:lnTo>
                <a:lnTo>
                  <a:pt x="88806" y="7367"/>
                </a:lnTo>
                <a:lnTo>
                  <a:pt x="76245" y="19922"/>
                </a:lnTo>
                <a:close/>
              </a:path>
            </a:pathLst>
          </a:custGeom>
          <a:gradFill>
            <a:gsLst>
              <a:gs pos="0">
                <a:srgbClr val="000054"/>
              </a:gs>
              <a:gs pos="100000">
                <a:srgbClr val="00007A"/>
              </a:gs>
            </a:gsLst>
            <a:lin ang="135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3175" y="4797425"/>
            <a:ext cx="3417887" cy="2097087"/>
          </a:xfrm>
          <a:custGeom>
            <a:rect b="b" l="l" r="r" t="t"/>
            <a:pathLst>
              <a:path extrusionOk="0" h="120000" w="120000">
                <a:moveTo>
                  <a:pt x="76247" y="32520"/>
                </a:moveTo>
                <a:lnTo>
                  <a:pt x="66716" y="28887"/>
                </a:lnTo>
                <a:lnTo>
                  <a:pt x="65378" y="0"/>
                </a:lnTo>
                <a:lnTo>
                  <a:pt x="53729" y="1453"/>
                </a:lnTo>
                <a:lnTo>
                  <a:pt x="52837" y="28887"/>
                </a:lnTo>
                <a:lnTo>
                  <a:pt x="45034" y="33247"/>
                </a:lnTo>
                <a:lnTo>
                  <a:pt x="33776" y="9901"/>
                </a:lnTo>
                <a:lnTo>
                  <a:pt x="26028" y="16987"/>
                </a:lnTo>
                <a:lnTo>
                  <a:pt x="33385" y="43058"/>
                </a:lnTo>
                <a:lnTo>
                  <a:pt x="28202" y="51597"/>
                </a:lnTo>
                <a:lnTo>
                  <a:pt x="11258" y="41695"/>
                </a:lnTo>
                <a:lnTo>
                  <a:pt x="7357" y="52323"/>
                </a:lnTo>
                <a:lnTo>
                  <a:pt x="20343" y="70673"/>
                </a:lnTo>
                <a:lnTo>
                  <a:pt x="18225" y="84753"/>
                </a:lnTo>
                <a:lnTo>
                  <a:pt x="390" y="86843"/>
                </a:lnTo>
                <a:lnTo>
                  <a:pt x="0" y="102467"/>
                </a:lnTo>
                <a:lnTo>
                  <a:pt x="18225" y="106646"/>
                </a:lnTo>
                <a:lnTo>
                  <a:pt x="19953" y="120000"/>
                </a:lnTo>
                <a:lnTo>
                  <a:pt x="100548" y="120000"/>
                </a:lnTo>
                <a:lnTo>
                  <a:pt x="102275" y="105193"/>
                </a:lnTo>
                <a:lnTo>
                  <a:pt x="120000" y="102467"/>
                </a:lnTo>
                <a:lnTo>
                  <a:pt x="119609" y="87570"/>
                </a:lnTo>
                <a:lnTo>
                  <a:pt x="101830" y="83300"/>
                </a:lnTo>
                <a:lnTo>
                  <a:pt x="100046" y="72036"/>
                </a:lnTo>
                <a:lnTo>
                  <a:pt x="114370" y="55866"/>
                </a:lnTo>
                <a:lnTo>
                  <a:pt x="109633" y="42422"/>
                </a:lnTo>
                <a:lnTo>
                  <a:pt x="93581" y="52959"/>
                </a:lnTo>
                <a:lnTo>
                  <a:pt x="88397" y="44511"/>
                </a:lnTo>
                <a:lnTo>
                  <a:pt x="96590" y="19803"/>
                </a:lnTo>
                <a:lnTo>
                  <a:pt x="88787" y="11990"/>
                </a:lnTo>
                <a:lnTo>
                  <a:pt x="76247" y="32520"/>
                </a:lnTo>
                <a:close/>
              </a:path>
            </a:pathLst>
          </a:custGeom>
          <a:solidFill>
            <a:srgbClr val="00007A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4494212" y="4425950"/>
            <a:ext cx="2263775" cy="2263775"/>
          </a:xfrm>
          <a:custGeom>
            <a:rect b="b" l="l" r="r" t="t"/>
            <a:pathLst>
              <a:path extrusionOk="0" h="120000" w="120000">
                <a:moveTo>
                  <a:pt x="76245" y="19922"/>
                </a:moveTo>
                <a:lnTo>
                  <a:pt x="66695" y="17743"/>
                </a:lnTo>
                <a:lnTo>
                  <a:pt x="65397" y="0"/>
                </a:lnTo>
                <a:lnTo>
                  <a:pt x="53719" y="881"/>
                </a:lnTo>
                <a:lnTo>
                  <a:pt x="52837" y="17743"/>
                </a:lnTo>
                <a:lnTo>
                  <a:pt x="45051" y="20389"/>
                </a:lnTo>
                <a:lnTo>
                  <a:pt x="33788" y="6070"/>
                </a:lnTo>
                <a:lnTo>
                  <a:pt x="26003" y="10428"/>
                </a:lnTo>
                <a:lnTo>
                  <a:pt x="33373" y="26407"/>
                </a:lnTo>
                <a:lnTo>
                  <a:pt x="28183" y="31647"/>
                </a:lnTo>
                <a:lnTo>
                  <a:pt x="11262" y="25577"/>
                </a:lnTo>
                <a:lnTo>
                  <a:pt x="7370" y="32062"/>
                </a:lnTo>
                <a:lnTo>
                  <a:pt x="20346" y="43320"/>
                </a:lnTo>
                <a:lnTo>
                  <a:pt x="18217" y="51984"/>
                </a:lnTo>
                <a:lnTo>
                  <a:pt x="415" y="53281"/>
                </a:lnTo>
                <a:lnTo>
                  <a:pt x="0" y="62827"/>
                </a:lnTo>
                <a:lnTo>
                  <a:pt x="18217" y="65421"/>
                </a:lnTo>
                <a:lnTo>
                  <a:pt x="19930" y="73618"/>
                </a:lnTo>
                <a:lnTo>
                  <a:pt x="6487" y="85758"/>
                </a:lnTo>
                <a:lnTo>
                  <a:pt x="11262" y="93125"/>
                </a:lnTo>
                <a:lnTo>
                  <a:pt x="26418" y="86173"/>
                </a:lnTo>
                <a:lnTo>
                  <a:pt x="32076" y="91828"/>
                </a:lnTo>
                <a:lnTo>
                  <a:pt x="24238" y="106095"/>
                </a:lnTo>
                <a:lnTo>
                  <a:pt x="31608" y="112166"/>
                </a:lnTo>
                <a:lnTo>
                  <a:pt x="45051" y="99195"/>
                </a:lnTo>
                <a:lnTo>
                  <a:pt x="52837" y="101789"/>
                </a:lnTo>
                <a:lnTo>
                  <a:pt x="54602" y="119533"/>
                </a:lnTo>
                <a:lnTo>
                  <a:pt x="66280" y="120000"/>
                </a:lnTo>
                <a:lnTo>
                  <a:pt x="67577" y="101374"/>
                </a:lnTo>
                <a:lnTo>
                  <a:pt x="77543" y="98780"/>
                </a:lnTo>
                <a:lnTo>
                  <a:pt x="89273" y="111750"/>
                </a:lnTo>
                <a:lnTo>
                  <a:pt x="97058" y="106977"/>
                </a:lnTo>
                <a:lnTo>
                  <a:pt x="89273" y="91413"/>
                </a:lnTo>
                <a:lnTo>
                  <a:pt x="94463" y="84876"/>
                </a:lnTo>
                <a:lnTo>
                  <a:pt x="110034" y="92243"/>
                </a:lnTo>
                <a:lnTo>
                  <a:pt x="114809" y="84046"/>
                </a:lnTo>
                <a:lnTo>
                  <a:pt x="100536" y="73618"/>
                </a:lnTo>
                <a:lnTo>
                  <a:pt x="102249" y="64539"/>
                </a:lnTo>
                <a:lnTo>
                  <a:pt x="120000" y="62827"/>
                </a:lnTo>
                <a:lnTo>
                  <a:pt x="119584" y="53696"/>
                </a:lnTo>
                <a:lnTo>
                  <a:pt x="101833" y="51102"/>
                </a:lnTo>
                <a:lnTo>
                  <a:pt x="100069" y="44202"/>
                </a:lnTo>
                <a:lnTo>
                  <a:pt x="114394" y="34241"/>
                </a:lnTo>
                <a:lnTo>
                  <a:pt x="109619" y="25992"/>
                </a:lnTo>
                <a:lnTo>
                  <a:pt x="93581" y="32477"/>
                </a:lnTo>
                <a:lnTo>
                  <a:pt x="88391" y="27289"/>
                </a:lnTo>
                <a:lnTo>
                  <a:pt x="96591" y="12140"/>
                </a:lnTo>
                <a:lnTo>
                  <a:pt x="88806" y="7367"/>
                </a:lnTo>
                <a:lnTo>
                  <a:pt x="76245" y="19922"/>
                </a:lnTo>
                <a:close/>
              </a:path>
            </a:pathLst>
          </a:custGeom>
          <a:gradFill>
            <a:gsLst>
              <a:gs pos="0">
                <a:srgbClr val="00007A"/>
              </a:gs>
              <a:gs pos="100000">
                <a:srgbClr val="000054"/>
              </a:gs>
            </a:gsLst>
            <a:lin ang="135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5646737" y="487362"/>
            <a:ext cx="2928937" cy="2930525"/>
          </a:xfrm>
          <a:custGeom>
            <a:rect b="b" l="l" r="r" t="t"/>
            <a:pathLst>
              <a:path extrusionOk="0" h="120000" w="120000">
                <a:moveTo>
                  <a:pt x="76245" y="19922"/>
                </a:moveTo>
                <a:lnTo>
                  <a:pt x="66695" y="17743"/>
                </a:lnTo>
                <a:lnTo>
                  <a:pt x="65397" y="0"/>
                </a:lnTo>
                <a:lnTo>
                  <a:pt x="53719" y="881"/>
                </a:lnTo>
                <a:lnTo>
                  <a:pt x="52837" y="17743"/>
                </a:lnTo>
                <a:lnTo>
                  <a:pt x="45051" y="20389"/>
                </a:lnTo>
                <a:lnTo>
                  <a:pt x="33788" y="6070"/>
                </a:lnTo>
                <a:lnTo>
                  <a:pt x="26003" y="10428"/>
                </a:lnTo>
                <a:lnTo>
                  <a:pt x="33373" y="26407"/>
                </a:lnTo>
                <a:lnTo>
                  <a:pt x="28183" y="31647"/>
                </a:lnTo>
                <a:lnTo>
                  <a:pt x="11262" y="25577"/>
                </a:lnTo>
                <a:lnTo>
                  <a:pt x="7370" y="32062"/>
                </a:lnTo>
                <a:lnTo>
                  <a:pt x="20346" y="43320"/>
                </a:lnTo>
                <a:lnTo>
                  <a:pt x="18217" y="51984"/>
                </a:lnTo>
                <a:lnTo>
                  <a:pt x="415" y="53281"/>
                </a:lnTo>
                <a:lnTo>
                  <a:pt x="0" y="62827"/>
                </a:lnTo>
                <a:lnTo>
                  <a:pt x="18217" y="65421"/>
                </a:lnTo>
                <a:lnTo>
                  <a:pt x="19930" y="73618"/>
                </a:lnTo>
                <a:lnTo>
                  <a:pt x="6487" y="85758"/>
                </a:lnTo>
                <a:lnTo>
                  <a:pt x="11262" y="93125"/>
                </a:lnTo>
                <a:lnTo>
                  <a:pt x="26418" y="86173"/>
                </a:lnTo>
                <a:lnTo>
                  <a:pt x="32076" y="91828"/>
                </a:lnTo>
                <a:lnTo>
                  <a:pt x="24238" y="106095"/>
                </a:lnTo>
                <a:lnTo>
                  <a:pt x="31608" y="112166"/>
                </a:lnTo>
                <a:lnTo>
                  <a:pt x="45051" y="99195"/>
                </a:lnTo>
                <a:lnTo>
                  <a:pt x="52837" y="101789"/>
                </a:lnTo>
                <a:lnTo>
                  <a:pt x="54602" y="119533"/>
                </a:lnTo>
                <a:lnTo>
                  <a:pt x="66280" y="120000"/>
                </a:lnTo>
                <a:lnTo>
                  <a:pt x="67577" y="101374"/>
                </a:lnTo>
                <a:lnTo>
                  <a:pt x="77543" y="98780"/>
                </a:lnTo>
                <a:lnTo>
                  <a:pt x="89273" y="111750"/>
                </a:lnTo>
                <a:lnTo>
                  <a:pt x="97058" y="106977"/>
                </a:lnTo>
                <a:lnTo>
                  <a:pt x="89273" y="91413"/>
                </a:lnTo>
                <a:lnTo>
                  <a:pt x="94463" y="84876"/>
                </a:lnTo>
                <a:lnTo>
                  <a:pt x="110034" y="92243"/>
                </a:lnTo>
                <a:lnTo>
                  <a:pt x="114809" y="84046"/>
                </a:lnTo>
                <a:lnTo>
                  <a:pt x="100536" y="73618"/>
                </a:lnTo>
                <a:lnTo>
                  <a:pt x="102249" y="64539"/>
                </a:lnTo>
                <a:lnTo>
                  <a:pt x="120000" y="62827"/>
                </a:lnTo>
                <a:lnTo>
                  <a:pt x="119584" y="53696"/>
                </a:lnTo>
                <a:lnTo>
                  <a:pt x="101833" y="51102"/>
                </a:lnTo>
                <a:lnTo>
                  <a:pt x="100069" y="44202"/>
                </a:lnTo>
                <a:lnTo>
                  <a:pt x="114394" y="34241"/>
                </a:lnTo>
                <a:lnTo>
                  <a:pt x="109619" y="25992"/>
                </a:lnTo>
                <a:lnTo>
                  <a:pt x="93581" y="32477"/>
                </a:lnTo>
                <a:lnTo>
                  <a:pt x="88391" y="27289"/>
                </a:lnTo>
                <a:lnTo>
                  <a:pt x="96591" y="12140"/>
                </a:lnTo>
                <a:lnTo>
                  <a:pt x="88806" y="7367"/>
                </a:lnTo>
                <a:lnTo>
                  <a:pt x="76245" y="19922"/>
                </a:lnTo>
                <a:close/>
              </a:path>
            </a:pathLst>
          </a:custGeom>
          <a:gradFill>
            <a:gsLst>
              <a:gs pos="0">
                <a:srgbClr val="000054"/>
              </a:gs>
              <a:gs pos="100000">
                <a:srgbClr val="00007A"/>
              </a:gs>
            </a:gsLst>
            <a:lin ang="135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7146925" y="2555875"/>
            <a:ext cx="2008187" cy="3997325"/>
          </a:xfrm>
          <a:custGeom>
            <a:rect b="b" l="l" r="r" t="t"/>
            <a:pathLst>
              <a:path extrusionOk="0" h="120000" w="120000">
                <a:moveTo>
                  <a:pt x="120000" y="0"/>
                </a:moveTo>
                <a:lnTo>
                  <a:pt x="107003" y="857"/>
                </a:lnTo>
                <a:lnTo>
                  <a:pt x="105296" y="17728"/>
                </a:lnTo>
                <a:lnTo>
                  <a:pt x="89739" y="20397"/>
                </a:lnTo>
                <a:lnTo>
                  <a:pt x="67351" y="6052"/>
                </a:lnTo>
                <a:lnTo>
                  <a:pt x="51794" y="10436"/>
                </a:lnTo>
                <a:lnTo>
                  <a:pt x="66498" y="26449"/>
                </a:lnTo>
                <a:lnTo>
                  <a:pt x="56158" y="31691"/>
                </a:lnTo>
                <a:lnTo>
                  <a:pt x="22482" y="25591"/>
                </a:lnTo>
                <a:lnTo>
                  <a:pt x="14703" y="32120"/>
                </a:lnTo>
                <a:lnTo>
                  <a:pt x="40505" y="43415"/>
                </a:lnTo>
                <a:lnTo>
                  <a:pt x="36332" y="52088"/>
                </a:lnTo>
                <a:lnTo>
                  <a:pt x="853" y="53423"/>
                </a:lnTo>
                <a:lnTo>
                  <a:pt x="0" y="63002"/>
                </a:lnTo>
                <a:lnTo>
                  <a:pt x="36332" y="65575"/>
                </a:lnTo>
                <a:lnTo>
                  <a:pt x="39747" y="73820"/>
                </a:lnTo>
                <a:lnTo>
                  <a:pt x="12901" y="85972"/>
                </a:lnTo>
                <a:lnTo>
                  <a:pt x="22482" y="93359"/>
                </a:lnTo>
                <a:lnTo>
                  <a:pt x="52648" y="86401"/>
                </a:lnTo>
                <a:lnTo>
                  <a:pt x="63936" y="92073"/>
                </a:lnTo>
                <a:lnTo>
                  <a:pt x="48284" y="106370"/>
                </a:lnTo>
                <a:lnTo>
                  <a:pt x="62988" y="112470"/>
                </a:lnTo>
                <a:lnTo>
                  <a:pt x="89739" y="99459"/>
                </a:lnTo>
                <a:lnTo>
                  <a:pt x="105296" y="102081"/>
                </a:lnTo>
                <a:lnTo>
                  <a:pt x="108806" y="119857"/>
                </a:lnTo>
                <a:lnTo>
                  <a:pt x="120000" y="120000"/>
                </a:lnTo>
                <a:lnTo>
                  <a:pt x="120000" y="0"/>
                </a:lnTo>
                <a:close/>
              </a:path>
            </a:pathLst>
          </a:custGeom>
          <a:gradFill>
            <a:gsLst>
              <a:gs pos="0">
                <a:srgbClr val="555BAD"/>
              </a:gs>
              <a:gs pos="100000">
                <a:srgbClr val="00007A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Google Shape;20;p1"/>
          <p:cNvSpPr/>
          <p:nvPr/>
        </p:nvSpPr>
        <p:spPr>
          <a:xfrm rot="-5400000">
            <a:off x="3975893" y="-850106"/>
            <a:ext cx="1722437" cy="3429000"/>
          </a:xfrm>
          <a:custGeom>
            <a:rect b="b" l="l" r="r" t="t"/>
            <a:pathLst>
              <a:path extrusionOk="0" h="120000" w="120000">
                <a:moveTo>
                  <a:pt x="120000" y="0"/>
                </a:moveTo>
                <a:lnTo>
                  <a:pt x="107003" y="857"/>
                </a:lnTo>
                <a:lnTo>
                  <a:pt x="105296" y="17728"/>
                </a:lnTo>
                <a:lnTo>
                  <a:pt x="89739" y="20397"/>
                </a:lnTo>
                <a:lnTo>
                  <a:pt x="67351" y="6052"/>
                </a:lnTo>
                <a:lnTo>
                  <a:pt x="51794" y="10436"/>
                </a:lnTo>
                <a:lnTo>
                  <a:pt x="66498" y="26449"/>
                </a:lnTo>
                <a:lnTo>
                  <a:pt x="56158" y="31691"/>
                </a:lnTo>
                <a:lnTo>
                  <a:pt x="22482" y="25591"/>
                </a:lnTo>
                <a:lnTo>
                  <a:pt x="14703" y="32120"/>
                </a:lnTo>
                <a:lnTo>
                  <a:pt x="40505" y="43415"/>
                </a:lnTo>
                <a:lnTo>
                  <a:pt x="36332" y="52088"/>
                </a:lnTo>
                <a:lnTo>
                  <a:pt x="853" y="53423"/>
                </a:lnTo>
                <a:lnTo>
                  <a:pt x="0" y="63002"/>
                </a:lnTo>
                <a:lnTo>
                  <a:pt x="36332" y="65575"/>
                </a:lnTo>
                <a:lnTo>
                  <a:pt x="39747" y="73820"/>
                </a:lnTo>
                <a:lnTo>
                  <a:pt x="12901" y="85972"/>
                </a:lnTo>
                <a:lnTo>
                  <a:pt x="22482" y="93359"/>
                </a:lnTo>
                <a:lnTo>
                  <a:pt x="52648" y="86401"/>
                </a:lnTo>
                <a:lnTo>
                  <a:pt x="63936" y="92073"/>
                </a:lnTo>
                <a:lnTo>
                  <a:pt x="48284" y="106370"/>
                </a:lnTo>
                <a:lnTo>
                  <a:pt x="62988" y="112470"/>
                </a:lnTo>
                <a:lnTo>
                  <a:pt x="89739" y="99459"/>
                </a:lnTo>
                <a:lnTo>
                  <a:pt x="105296" y="102081"/>
                </a:lnTo>
                <a:lnTo>
                  <a:pt x="108806" y="119857"/>
                </a:lnTo>
                <a:lnTo>
                  <a:pt x="120000" y="120000"/>
                </a:lnTo>
                <a:lnTo>
                  <a:pt x="120000" y="0"/>
                </a:lnTo>
                <a:close/>
              </a:path>
            </a:pathLst>
          </a:custGeom>
          <a:gradFill>
            <a:gsLst>
              <a:gs pos="0">
                <a:srgbClr val="555BAD"/>
              </a:gs>
              <a:gs pos="100000">
                <a:srgbClr val="00007A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" name="Google Shape;2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175" y="-3175"/>
            <a:ext cx="8032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"/>
          <p:cNvSpPr txBox="1"/>
          <p:nvPr>
            <p:ph type="title"/>
          </p:nvPr>
        </p:nvSpPr>
        <p:spPr>
          <a:xfrm>
            <a:off x="1143000" y="1992312"/>
            <a:ext cx="7769225" cy="14335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2971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4290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3886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0" type="dt"/>
          </p:nvPr>
        </p:nvSpPr>
        <p:spPr>
          <a:xfrm>
            <a:off x="1143000" y="6248400"/>
            <a:ext cx="19018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" name="Google Shape;24;p1"/>
          <p:cNvSpPr txBox="1"/>
          <p:nvPr>
            <p:ph idx="11" type="ftr"/>
          </p:nvPr>
        </p:nvSpPr>
        <p:spPr>
          <a:xfrm>
            <a:off x="3581400" y="6248400"/>
            <a:ext cx="28924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5" name="Google Shape;25;p1"/>
          <p:cNvSpPr txBox="1"/>
          <p:nvPr>
            <p:ph idx="12" type="sldNum"/>
          </p:nvPr>
        </p:nvSpPr>
        <p:spPr>
          <a:xfrm>
            <a:off x="7010400" y="6248400"/>
            <a:ext cx="19018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b="0" i="0" sz="140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b="0" i="0" sz="140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b="0" i="0" sz="140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b="0" i="0" sz="140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b="0" i="0" sz="140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b="0" i="0" sz="140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b="0" i="0" sz="140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b="0" i="0" sz="140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b="0" i="0" sz="140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6" name="Google Shape;26;p1"/>
          <p:cNvSpPr txBox="1"/>
          <p:nvPr>
            <p:ph idx="1" type="body"/>
          </p:nvPr>
        </p:nvSpPr>
        <p:spPr>
          <a:xfrm>
            <a:off x="457200" y="1604962"/>
            <a:ext cx="8226425" cy="45227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/>
          <p:nvPr/>
        </p:nvSpPr>
        <p:spPr>
          <a:xfrm>
            <a:off x="-11112" y="1836737"/>
            <a:ext cx="2268537" cy="2709862"/>
          </a:xfrm>
          <a:custGeom>
            <a:rect b="b" l="l" r="r" t="t"/>
            <a:pathLst>
              <a:path extrusionOk="0" h="120000" w="120000">
                <a:moveTo>
                  <a:pt x="67851" y="19894"/>
                </a:moveTo>
                <a:lnTo>
                  <a:pt x="56515" y="17715"/>
                </a:lnTo>
                <a:lnTo>
                  <a:pt x="54919" y="0"/>
                </a:lnTo>
                <a:lnTo>
                  <a:pt x="40979" y="913"/>
                </a:lnTo>
                <a:lnTo>
                  <a:pt x="39972" y="17715"/>
                </a:lnTo>
                <a:lnTo>
                  <a:pt x="30650" y="20386"/>
                </a:lnTo>
                <a:lnTo>
                  <a:pt x="17298" y="6045"/>
                </a:lnTo>
                <a:lnTo>
                  <a:pt x="7977" y="10404"/>
                </a:lnTo>
                <a:lnTo>
                  <a:pt x="16794" y="26432"/>
                </a:lnTo>
                <a:lnTo>
                  <a:pt x="10580" y="31634"/>
                </a:lnTo>
                <a:lnTo>
                  <a:pt x="0" y="29736"/>
                </a:lnTo>
                <a:lnTo>
                  <a:pt x="0" y="89490"/>
                </a:lnTo>
                <a:lnTo>
                  <a:pt x="8481" y="86186"/>
                </a:lnTo>
                <a:lnTo>
                  <a:pt x="15199" y="91810"/>
                </a:lnTo>
                <a:lnTo>
                  <a:pt x="5878" y="106080"/>
                </a:lnTo>
                <a:lnTo>
                  <a:pt x="14695" y="112196"/>
                </a:lnTo>
                <a:lnTo>
                  <a:pt x="30650" y="99191"/>
                </a:lnTo>
                <a:lnTo>
                  <a:pt x="39972" y="101792"/>
                </a:lnTo>
                <a:lnTo>
                  <a:pt x="42071" y="119507"/>
                </a:lnTo>
                <a:lnTo>
                  <a:pt x="56011" y="120000"/>
                </a:lnTo>
                <a:lnTo>
                  <a:pt x="57522" y="101370"/>
                </a:lnTo>
                <a:lnTo>
                  <a:pt x="69363" y="98769"/>
                </a:lnTo>
                <a:lnTo>
                  <a:pt x="83386" y="111775"/>
                </a:lnTo>
                <a:lnTo>
                  <a:pt x="92624" y="106994"/>
                </a:lnTo>
                <a:lnTo>
                  <a:pt x="83386" y="91388"/>
                </a:lnTo>
                <a:lnTo>
                  <a:pt x="89601" y="84850"/>
                </a:lnTo>
                <a:lnTo>
                  <a:pt x="108159" y="92231"/>
                </a:lnTo>
                <a:lnTo>
                  <a:pt x="113785" y="84077"/>
                </a:lnTo>
                <a:lnTo>
                  <a:pt x="96822" y="73602"/>
                </a:lnTo>
                <a:lnTo>
                  <a:pt x="98838" y="64534"/>
                </a:lnTo>
                <a:lnTo>
                  <a:pt x="119999" y="62847"/>
                </a:lnTo>
                <a:lnTo>
                  <a:pt x="119496" y="53708"/>
                </a:lnTo>
                <a:lnTo>
                  <a:pt x="98334" y="51107"/>
                </a:lnTo>
                <a:lnTo>
                  <a:pt x="96235" y="44217"/>
                </a:lnTo>
                <a:lnTo>
                  <a:pt x="113282" y="34235"/>
                </a:lnTo>
                <a:lnTo>
                  <a:pt x="107655" y="26010"/>
                </a:lnTo>
                <a:lnTo>
                  <a:pt x="88509" y="32478"/>
                </a:lnTo>
                <a:lnTo>
                  <a:pt x="82295" y="27275"/>
                </a:lnTo>
                <a:lnTo>
                  <a:pt x="92120" y="12161"/>
                </a:lnTo>
                <a:lnTo>
                  <a:pt x="82799" y="7381"/>
                </a:lnTo>
                <a:lnTo>
                  <a:pt x="67851" y="19894"/>
                </a:lnTo>
                <a:close/>
              </a:path>
            </a:pathLst>
          </a:custGeom>
          <a:gradFill>
            <a:gsLst>
              <a:gs pos="0">
                <a:srgbClr val="00007A"/>
              </a:gs>
              <a:gs pos="100000">
                <a:srgbClr val="555BAD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107950" y="15875"/>
            <a:ext cx="838200" cy="787400"/>
          </a:xfrm>
          <a:custGeom>
            <a:rect b="b" l="l" r="r" t="t"/>
            <a:pathLst>
              <a:path extrusionOk="0" h="120000" w="120000">
                <a:moveTo>
                  <a:pt x="76136" y="13548"/>
                </a:moveTo>
                <a:lnTo>
                  <a:pt x="66590" y="11129"/>
                </a:lnTo>
                <a:lnTo>
                  <a:pt x="65454" y="0"/>
                </a:lnTo>
                <a:lnTo>
                  <a:pt x="54090" y="0"/>
                </a:lnTo>
                <a:lnTo>
                  <a:pt x="52727" y="11129"/>
                </a:lnTo>
                <a:lnTo>
                  <a:pt x="45000" y="14032"/>
                </a:lnTo>
                <a:lnTo>
                  <a:pt x="33181" y="0"/>
                </a:lnTo>
                <a:lnTo>
                  <a:pt x="25909" y="3387"/>
                </a:lnTo>
                <a:lnTo>
                  <a:pt x="33409" y="20322"/>
                </a:lnTo>
                <a:lnTo>
                  <a:pt x="28181" y="25887"/>
                </a:lnTo>
                <a:lnTo>
                  <a:pt x="11363" y="19596"/>
                </a:lnTo>
                <a:lnTo>
                  <a:pt x="7272" y="26370"/>
                </a:lnTo>
                <a:lnTo>
                  <a:pt x="20454" y="38467"/>
                </a:lnTo>
                <a:lnTo>
                  <a:pt x="18181" y="47661"/>
                </a:lnTo>
                <a:lnTo>
                  <a:pt x="454" y="48870"/>
                </a:lnTo>
                <a:lnTo>
                  <a:pt x="0" y="59032"/>
                </a:lnTo>
                <a:lnTo>
                  <a:pt x="18181" y="61935"/>
                </a:lnTo>
                <a:lnTo>
                  <a:pt x="20000" y="70645"/>
                </a:lnTo>
                <a:lnTo>
                  <a:pt x="6590" y="83467"/>
                </a:lnTo>
                <a:lnTo>
                  <a:pt x="11363" y="91451"/>
                </a:lnTo>
                <a:lnTo>
                  <a:pt x="26363" y="83951"/>
                </a:lnTo>
                <a:lnTo>
                  <a:pt x="32045" y="90000"/>
                </a:lnTo>
                <a:lnTo>
                  <a:pt x="24318" y="105241"/>
                </a:lnTo>
                <a:lnTo>
                  <a:pt x="31590" y="111774"/>
                </a:lnTo>
                <a:lnTo>
                  <a:pt x="45000" y="97741"/>
                </a:lnTo>
                <a:lnTo>
                  <a:pt x="52727" y="100645"/>
                </a:lnTo>
                <a:lnTo>
                  <a:pt x="54545" y="119516"/>
                </a:lnTo>
                <a:lnTo>
                  <a:pt x="66363" y="120000"/>
                </a:lnTo>
                <a:lnTo>
                  <a:pt x="67500" y="100161"/>
                </a:lnTo>
                <a:lnTo>
                  <a:pt x="77500" y="97500"/>
                </a:lnTo>
                <a:lnTo>
                  <a:pt x="89318" y="111290"/>
                </a:lnTo>
                <a:lnTo>
                  <a:pt x="97045" y="106209"/>
                </a:lnTo>
                <a:lnTo>
                  <a:pt x="89318" y="89516"/>
                </a:lnTo>
                <a:lnTo>
                  <a:pt x="94545" y="82500"/>
                </a:lnTo>
                <a:lnTo>
                  <a:pt x="110000" y="90483"/>
                </a:lnTo>
                <a:lnTo>
                  <a:pt x="114772" y="81774"/>
                </a:lnTo>
                <a:lnTo>
                  <a:pt x="100454" y="70645"/>
                </a:lnTo>
                <a:lnTo>
                  <a:pt x="102272" y="60967"/>
                </a:lnTo>
                <a:lnTo>
                  <a:pt x="120000" y="59032"/>
                </a:lnTo>
                <a:lnTo>
                  <a:pt x="119545" y="49354"/>
                </a:lnTo>
                <a:lnTo>
                  <a:pt x="101818" y="46693"/>
                </a:lnTo>
                <a:lnTo>
                  <a:pt x="100000" y="39193"/>
                </a:lnTo>
                <a:lnTo>
                  <a:pt x="114318" y="28790"/>
                </a:lnTo>
                <a:lnTo>
                  <a:pt x="109545" y="19838"/>
                </a:lnTo>
                <a:lnTo>
                  <a:pt x="93636" y="26854"/>
                </a:lnTo>
                <a:lnTo>
                  <a:pt x="88409" y="21290"/>
                </a:lnTo>
                <a:lnTo>
                  <a:pt x="96590" y="5080"/>
                </a:lnTo>
                <a:lnTo>
                  <a:pt x="88863" y="0"/>
                </a:lnTo>
                <a:lnTo>
                  <a:pt x="76136" y="13548"/>
                </a:lnTo>
                <a:close/>
              </a:path>
            </a:pathLst>
          </a:custGeom>
          <a:gradFill>
            <a:gsLst>
              <a:gs pos="0">
                <a:srgbClr val="00007A"/>
              </a:gs>
              <a:gs pos="100000">
                <a:srgbClr val="FCAB40"/>
              </a:gs>
            </a:gsLst>
            <a:lin ang="135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1192212" y="354012"/>
            <a:ext cx="2266950" cy="2270125"/>
          </a:xfrm>
          <a:custGeom>
            <a:rect b="b" l="l" r="r" t="t"/>
            <a:pathLst>
              <a:path extrusionOk="0" h="120000" w="120000">
                <a:moveTo>
                  <a:pt x="76245" y="19922"/>
                </a:moveTo>
                <a:lnTo>
                  <a:pt x="66695" y="17743"/>
                </a:lnTo>
                <a:lnTo>
                  <a:pt x="65397" y="0"/>
                </a:lnTo>
                <a:lnTo>
                  <a:pt x="53719" y="881"/>
                </a:lnTo>
                <a:lnTo>
                  <a:pt x="52837" y="17743"/>
                </a:lnTo>
                <a:lnTo>
                  <a:pt x="45051" y="20389"/>
                </a:lnTo>
                <a:lnTo>
                  <a:pt x="33788" y="6070"/>
                </a:lnTo>
                <a:lnTo>
                  <a:pt x="26003" y="10428"/>
                </a:lnTo>
                <a:lnTo>
                  <a:pt x="33373" y="26407"/>
                </a:lnTo>
                <a:lnTo>
                  <a:pt x="28183" y="31647"/>
                </a:lnTo>
                <a:lnTo>
                  <a:pt x="11262" y="25577"/>
                </a:lnTo>
                <a:lnTo>
                  <a:pt x="7370" y="32062"/>
                </a:lnTo>
                <a:lnTo>
                  <a:pt x="20346" y="43320"/>
                </a:lnTo>
                <a:lnTo>
                  <a:pt x="18217" y="51984"/>
                </a:lnTo>
                <a:lnTo>
                  <a:pt x="415" y="53281"/>
                </a:lnTo>
                <a:lnTo>
                  <a:pt x="0" y="62827"/>
                </a:lnTo>
                <a:lnTo>
                  <a:pt x="18217" y="65421"/>
                </a:lnTo>
                <a:lnTo>
                  <a:pt x="19930" y="73618"/>
                </a:lnTo>
                <a:lnTo>
                  <a:pt x="6487" y="85758"/>
                </a:lnTo>
                <a:lnTo>
                  <a:pt x="11262" y="93125"/>
                </a:lnTo>
                <a:lnTo>
                  <a:pt x="26418" y="86173"/>
                </a:lnTo>
                <a:lnTo>
                  <a:pt x="32076" y="91828"/>
                </a:lnTo>
                <a:lnTo>
                  <a:pt x="24238" y="106095"/>
                </a:lnTo>
                <a:lnTo>
                  <a:pt x="31608" y="112166"/>
                </a:lnTo>
                <a:lnTo>
                  <a:pt x="45051" y="99195"/>
                </a:lnTo>
                <a:lnTo>
                  <a:pt x="52837" y="101789"/>
                </a:lnTo>
                <a:lnTo>
                  <a:pt x="54602" y="119533"/>
                </a:lnTo>
                <a:lnTo>
                  <a:pt x="66280" y="120000"/>
                </a:lnTo>
                <a:lnTo>
                  <a:pt x="67577" y="101374"/>
                </a:lnTo>
                <a:lnTo>
                  <a:pt x="77543" y="98780"/>
                </a:lnTo>
                <a:lnTo>
                  <a:pt x="89273" y="111750"/>
                </a:lnTo>
                <a:lnTo>
                  <a:pt x="97058" y="106977"/>
                </a:lnTo>
                <a:lnTo>
                  <a:pt x="89273" y="91413"/>
                </a:lnTo>
                <a:lnTo>
                  <a:pt x="94463" y="84876"/>
                </a:lnTo>
                <a:lnTo>
                  <a:pt x="110034" y="92243"/>
                </a:lnTo>
                <a:lnTo>
                  <a:pt x="114809" y="84046"/>
                </a:lnTo>
                <a:lnTo>
                  <a:pt x="100536" y="73618"/>
                </a:lnTo>
                <a:lnTo>
                  <a:pt x="102249" y="64539"/>
                </a:lnTo>
                <a:lnTo>
                  <a:pt x="120000" y="62827"/>
                </a:lnTo>
                <a:lnTo>
                  <a:pt x="119584" y="53696"/>
                </a:lnTo>
                <a:lnTo>
                  <a:pt x="101833" y="51102"/>
                </a:lnTo>
                <a:lnTo>
                  <a:pt x="100069" y="44202"/>
                </a:lnTo>
                <a:lnTo>
                  <a:pt x="114394" y="34241"/>
                </a:lnTo>
                <a:lnTo>
                  <a:pt x="109619" y="25992"/>
                </a:lnTo>
                <a:lnTo>
                  <a:pt x="93581" y="32477"/>
                </a:lnTo>
                <a:lnTo>
                  <a:pt x="88391" y="27289"/>
                </a:lnTo>
                <a:lnTo>
                  <a:pt x="96591" y="12140"/>
                </a:lnTo>
                <a:lnTo>
                  <a:pt x="88806" y="7367"/>
                </a:lnTo>
                <a:lnTo>
                  <a:pt x="76245" y="19922"/>
                </a:lnTo>
                <a:close/>
              </a:path>
            </a:pathLst>
          </a:custGeom>
          <a:gradFill>
            <a:gsLst>
              <a:gs pos="0">
                <a:srgbClr val="00007A"/>
              </a:gs>
              <a:gs pos="100000">
                <a:srgbClr val="000054"/>
              </a:gs>
            </a:gsLst>
            <a:lin ang="81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2532062" y="1270000"/>
            <a:ext cx="3670300" cy="3671887"/>
          </a:xfrm>
          <a:custGeom>
            <a:rect b="b" l="l" r="r" t="t"/>
            <a:pathLst>
              <a:path extrusionOk="0" h="120000" w="120000">
                <a:moveTo>
                  <a:pt x="76245" y="19922"/>
                </a:moveTo>
                <a:lnTo>
                  <a:pt x="66695" y="17743"/>
                </a:lnTo>
                <a:lnTo>
                  <a:pt x="65397" y="0"/>
                </a:lnTo>
                <a:lnTo>
                  <a:pt x="53719" y="881"/>
                </a:lnTo>
                <a:lnTo>
                  <a:pt x="52837" y="17743"/>
                </a:lnTo>
                <a:lnTo>
                  <a:pt x="45051" y="20389"/>
                </a:lnTo>
                <a:lnTo>
                  <a:pt x="33788" y="6070"/>
                </a:lnTo>
                <a:lnTo>
                  <a:pt x="26003" y="10428"/>
                </a:lnTo>
                <a:lnTo>
                  <a:pt x="33373" y="26407"/>
                </a:lnTo>
                <a:lnTo>
                  <a:pt x="28183" y="31647"/>
                </a:lnTo>
                <a:lnTo>
                  <a:pt x="11262" y="25577"/>
                </a:lnTo>
                <a:lnTo>
                  <a:pt x="7370" y="32062"/>
                </a:lnTo>
                <a:lnTo>
                  <a:pt x="20346" y="43320"/>
                </a:lnTo>
                <a:lnTo>
                  <a:pt x="18217" y="51984"/>
                </a:lnTo>
                <a:lnTo>
                  <a:pt x="415" y="53281"/>
                </a:lnTo>
                <a:lnTo>
                  <a:pt x="0" y="62827"/>
                </a:lnTo>
                <a:lnTo>
                  <a:pt x="18217" y="65421"/>
                </a:lnTo>
                <a:lnTo>
                  <a:pt x="19930" y="73618"/>
                </a:lnTo>
                <a:lnTo>
                  <a:pt x="6487" y="85758"/>
                </a:lnTo>
                <a:lnTo>
                  <a:pt x="11262" y="93125"/>
                </a:lnTo>
                <a:lnTo>
                  <a:pt x="26418" y="86173"/>
                </a:lnTo>
                <a:lnTo>
                  <a:pt x="32076" y="91828"/>
                </a:lnTo>
                <a:lnTo>
                  <a:pt x="24238" y="106095"/>
                </a:lnTo>
                <a:lnTo>
                  <a:pt x="31608" y="112166"/>
                </a:lnTo>
                <a:lnTo>
                  <a:pt x="45051" y="99195"/>
                </a:lnTo>
                <a:lnTo>
                  <a:pt x="52837" y="101789"/>
                </a:lnTo>
                <a:lnTo>
                  <a:pt x="54602" y="119533"/>
                </a:lnTo>
                <a:lnTo>
                  <a:pt x="66280" y="120000"/>
                </a:lnTo>
                <a:lnTo>
                  <a:pt x="67577" y="101374"/>
                </a:lnTo>
                <a:lnTo>
                  <a:pt x="77543" y="98780"/>
                </a:lnTo>
                <a:lnTo>
                  <a:pt x="89273" y="111750"/>
                </a:lnTo>
                <a:lnTo>
                  <a:pt x="97058" y="106977"/>
                </a:lnTo>
                <a:lnTo>
                  <a:pt x="89273" y="91413"/>
                </a:lnTo>
                <a:lnTo>
                  <a:pt x="94463" y="84876"/>
                </a:lnTo>
                <a:lnTo>
                  <a:pt x="110034" y="92243"/>
                </a:lnTo>
                <a:lnTo>
                  <a:pt x="114809" y="84046"/>
                </a:lnTo>
                <a:lnTo>
                  <a:pt x="100536" y="73618"/>
                </a:lnTo>
                <a:lnTo>
                  <a:pt x="102249" y="64539"/>
                </a:lnTo>
                <a:lnTo>
                  <a:pt x="120000" y="62827"/>
                </a:lnTo>
                <a:lnTo>
                  <a:pt x="119584" y="53696"/>
                </a:lnTo>
                <a:lnTo>
                  <a:pt x="101833" y="51102"/>
                </a:lnTo>
                <a:lnTo>
                  <a:pt x="100069" y="44202"/>
                </a:lnTo>
                <a:lnTo>
                  <a:pt x="114394" y="34241"/>
                </a:lnTo>
                <a:lnTo>
                  <a:pt x="109619" y="25992"/>
                </a:lnTo>
                <a:lnTo>
                  <a:pt x="93581" y="32477"/>
                </a:lnTo>
                <a:lnTo>
                  <a:pt x="88391" y="27289"/>
                </a:lnTo>
                <a:lnTo>
                  <a:pt x="96591" y="12140"/>
                </a:lnTo>
                <a:lnTo>
                  <a:pt x="88806" y="7367"/>
                </a:lnTo>
                <a:lnTo>
                  <a:pt x="76245" y="19922"/>
                </a:lnTo>
                <a:close/>
              </a:path>
            </a:pathLst>
          </a:custGeom>
          <a:gradFill>
            <a:gsLst>
              <a:gs pos="0">
                <a:srgbClr val="000054"/>
              </a:gs>
              <a:gs pos="100000">
                <a:srgbClr val="00007A"/>
              </a:gs>
            </a:gsLst>
            <a:lin ang="135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3175" y="4797425"/>
            <a:ext cx="3417887" cy="2097087"/>
          </a:xfrm>
          <a:custGeom>
            <a:rect b="b" l="l" r="r" t="t"/>
            <a:pathLst>
              <a:path extrusionOk="0" h="120000" w="120000">
                <a:moveTo>
                  <a:pt x="76247" y="32520"/>
                </a:moveTo>
                <a:lnTo>
                  <a:pt x="66716" y="28887"/>
                </a:lnTo>
                <a:lnTo>
                  <a:pt x="65378" y="0"/>
                </a:lnTo>
                <a:lnTo>
                  <a:pt x="53729" y="1453"/>
                </a:lnTo>
                <a:lnTo>
                  <a:pt x="52837" y="28887"/>
                </a:lnTo>
                <a:lnTo>
                  <a:pt x="45034" y="33247"/>
                </a:lnTo>
                <a:lnTo>
                  <a:pt x="33776" y="9901"/>
                </a:lnTo>
                <a:lnTo>
                  <a:pt x="26028" y="16987"/>
                </a:lnTo>
                <a:lnTo>
                  <a:pt x="33385" y="43058"/>
                </a:lnTo>
                <a:lnTo>
                  <a:pt x="28202" y="51597"/>
                </a:lnTo>
                <a:lnTo>
                  <a:pt x="11258" y="41695"/>
                </a:lnTo>
                <a:lnTo>
                  <a:pt x="7357" y="52323"/>
                </a:lnTo>
                <a:lnTo>
                  <a:pt x="20343" y="70673"/>
                </a:lnTo>
                <a:lnTo>
                  <a:pt x="18225" y="84753"/>
                </a:lnTo>
                <a:lnTo>
                  <a:pt x="390" y="86843"/>
                </a:lnTo>
                <a:lnTo>
                  <a:pt x="0" y="102467"/>
                </a:lnTo>
                <a:lnTo>
                  <a:pt x="18225" y="106646"/>
                </a:lnTo>
                <a:lnTo>
                  <a:pt x="19953" y="120000"/>
                </a:lnTo>
                <a:lnTo>
                  <a:pt x="100548" y="120000"/>
                </a:lnTo>
                <a:lnTo>
                  <a:pt x="102275" y="105193"/>
                </a:lnTo>
                <a:lnTo>
                  <a:pt x="120000" y="102467"/>
                </a:lnTo>
                <a:lnTo>
                  <a:pt x="119609" y="87570"/>
                </a:lnTo>
                <a:lnTo>
                  <a:pt x="101830" y="83300"/>
                </a:lnTo>
                <a:lnTo>
                  <a:pt x="100046" y="72036"/>
                </a:lnTo>
                <a:lnTo>
                  <a:pt x="114370" y="55866"/>
                </a:lnTo>
                <a:lnTo>
                  <a:pt x="109633" y="42422"/>
                </a:lnTo>
                <a:lnTo>
                  <a:pt x="93581" y="52959"/>
                </a:lnTo>
                <a:lnTo>
                  <a:pt x="88397" y="44511"/>
                </a:lnTo>
                <a:lnTo>
                  <a:pt x="96590" y="19803"/>
                </a:lnTo>
                <a:lnTo>
                  <a:pt x="88787" y="11990"/>
                </a:lnTo>
                <a:lnTo>
                  <a:pt x="76247" y="32520"/>
                </a:lnTo>
                <a:close/>
              </a:path>
            </a:pathLst>
          </a:custGeom>
          <a:solidFill>
            <a:srgbClr val="00007A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4494212" y="4425950"/>
            <a:ext cx="2263775" cy="2263775"/>
          </a:xfrm>
          <a:custGeom>
            <a:rect b="b" l="l" r="r" t="t"/>
            <a:pathLst>
              <a:path extrusionOk="0" h="120000" w="120000">
                <a:moveTo>
                  <a:pt x="76245" y="19922"/>
                </a:moveTo>
                <a:lnTo>
                  <a:pt x="66695" y="17743"/>
                </a:lnTo>
                <a:lnTo>
                  <a:pt x="65397" y="0"/>
                </a:lnTo>
                <a:lnTo>
                  <a:pt x="53719" y="881"/>
                </a:lnTo>
                <a:lnTo>
                  <a:pt x="52837" y="17743"/>
                </a:lnTo>
                <a:lnTo>
                  <a:pt x="45051" y="20389"/>
                </a:lnTo>
                <a:lnTo>
                  <a:pt x="33788" y="6070"/>
                </a:lnTo>
                <a:lnTo>
                  <a:pt x="26003" y="10428"/>
                </a:lnTo>
                <a:lnTo>
                  <a:pt x="33373" y="26407"/>
                </a:lnTo>
                <a:lnTo>
                  <a:pt x="28183" y="31647"/>
                </a:lnTo>
                <a:lnTo>
                  <a:pt x="11262" y="25577"/>
                </a:lnTo>
                <a:lnTo>
                  <a:pt x="7370" y="32062"/>
                </a:lnTo>
                <a:lnTo>
                  <a:pt x="20346" y="43320"/>
                </a:lnTo>
                <a:lnTo>
                  <a:pt x="18217" y="51984"/>
                </a:lnTo>
                <a:lnTo>
                  <a:pt x="415" y="53281"/>
                </a:lnTo>
                <a:lnTo>
                  <a:pt x="0" y="62827"/>
                </a:lnTo>
                <a:lnTo>
                  <a:pt x="18217" y="65421"/>
                </a:lnTo>
                <a:lnTo>
                  <a:pt x="19930" y="73618"/>
                </a:lnTo>
                <a:lnTo>
                  <a:pt x="6487" y="85758"/>
                </a:lnTo>
                <a:lnTo>
                  <a:pt x="11262" y="93125"/>
                </a:lnTo>
                <a:lnTo>
                  <a:pt x="26418" y="86173"/>
                </a:lnTo>
                <a:lnTo>
                  <a:pt x="32076" y="91828"/>
                </a:lnTo>
                <a:lnTo>
                  <a:pt x="24238" y="106095"/>
                </a:lnTo>
                <a:lnTo>
                  <a:pt x="31608" y="112166"/>
                </a:lnTo>
                <a:lnTo>
                  <a:pt x="45051" y="99195"/>
                </a:lnTo>
                <a:lnTo>
                  <a:pt x="52837" y="101789"/>
                </a:lnTo>
                <a:lnTo>
                  <a:pt x="54602" y="119533"/>
                </a:lnTo>
                <a:lnTo>
                  <a:pt x="66280" y="120000"/>
                </a:lnTo>
                <a:lnTo>
                  <a:pt x="67577" y="101374"/>
                </a:lnTo>
                <a:lnTo>
                  <a:pt x="77543" y="98780"/>
                </a:lnTo>
                <a:lnTo>
                  <a:pt x="89273" y="111750"/>
                </a:lnTo>
                <a:lnTo>
                  <a:pt x="97058" y="106977"/>
                </a:lnTo>
                <a:lnTo>
                  <a:pt x="89273" y="91413"/>
                </a:lnTo>
                <a:lnTo>
                  <a:pt x="94463" y="84876"/>
                </a:lnTo>
                <a:lnTo>
                  <a:pt x="110034" y="92243"/>
                </a:lnTo>
                <a:lnTo>
                  <a:pt x="114809" y="84046"/>
                </a:lnTo>
                <a:lnTo>
                  <a:pt x="100536" y="73618"/>
                </a:lnTo>
                <a:lnTo>
                  <a:pt x="102249" y="64539"/>
                </a:lnTo>
                <a:lnTo>
                  <a:pt x="120000" y="62827"/>
                </a:lnTo>
                <a:lnTo>
                  <a:pt x="119584" y="53696"/>
                </a:lnTo>
                <a:lnTo>
                  <a:pt x="101833" y="51102"/>
                </a:lnTo>
                <a:lnTo>
                  <a:pt x="100069" y="44202"/>
                </a:lnTo>
                <a:lnTo>
                  <a:pt x="114394" y="34241"/>
                </a:lnTo>
                <a:lnTo>
                  <a:pt x="109619" y="25992"/>
                </a:lnTo>
                <a:lnTo>
                  <a:pt x="93581" y="32477"/>
                </a:lnTo>
                <a:lnTo>
                  <a:pt x="88391" y="27289"/>
                </a:lnTo>
                <a:lnTo>
                  <a:pt x="96591" y="12140"/>
                </a:lnTo>
                <a:lnTo>
                  <a:pt x="88806" y="7367"/>
                </a:lnTo>
                <a:lnTo>
                  <a:pt x="76245" y="19922"/>
                </a:lnTo>
                <a:close/>
              </a:path>
            </a:pathLst>
          </a:custGeom>
          <a:gradFill>
            <a:gsLst>
              <a:gs pos="0">
                <a:srgbClr val="00007A"/>
              </a:gs>
              <a:gs pos="100000">
                <a:srgbClr val="000054"/>
              </a:gs>
            </a:gsLst>
            <a:lin ang="135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5646737" y="487362"/>
            <a:ext cx="2928937" cy="2930525"/>
          </a:xfrm>
          <a:custGeom>
            <a:rect b="b" l="l" r="r" t="t"/>
            <a:pathLst>
              <a:path extrusionOk="0" h="120000" w="120000">
                <a:moveTo>
                  <a:pt x="76245" y="19922"/>
                </a:moveTo>
                <a:lnTo>
                  <a:pt x="66695" y="17743"/>
                </a:lnTo>
                <a:lnTo>
                  <a:pt x="65397" y="0"/>
                </a:lnTo>
                <a:lnTo>
                  <a:pt x="53719" y="881"/>
                </a:lnTo>
                <a:lnTo>
                  <a:pt x="52837" y="17743"/>
                </a:lnTo>
                <a:lnTo>
                  <a:pt x="45051" y="20389"/>
                </a:lnTo>
                <a:lnTo>
                  <a:pt x="33788" y="6070"/>
                </a:lnTo>
                <a:lnTo>
                  <a:pt x="26003" y="10428"/>
                </a:lnTo>
                <a:lnTo>
                  <a:pt x="33373" y="26407"/>
                </a:lnTo>
                <a:lnTo>
                  <a:pt x="28183" y="31647"/>
                </a:lnTo>
                <a:lnTo>
                  <a:pt x="11262" y="25577"/>
                </a:lnTo>
                <a:lnTo>
                  <a:pt x="7370" y="32062"/>
                </a:lnTo>
                <a:lnTo>
                  <a:pt x="20346" y="43320"/>
                </a:lnTo>
                <a:lnTo>
                  <a:pt x="18217" y="51984"/>
                </a:lnTo>
                <a:lnTo>
                  <a:pt x="415" y="53281"/>
                </a:lnTo>
                <a:lnTo>
                  <a:pt x="0" y="62827"/>
                </a:lnTo>
                <a:lnTo>
                  <a:pt x="18217" y="65421"/>
                </a:lnTo>
                <a:lnTo>
                  <a:pt x="19930" y="73618"/>
                </a:lnTo>
                <a:lnTo>
                  <a:pt x="6487" y="85758"/>
                </a:lnTo>
                <a:lnTo>
                  <a:pt x="11262" y="93125"/>
                </a:lnTo>
                <a:lnTo>
                  <a:pt x="26418" y="86173"/>
                </a:lnTo>
                <a:lnTo>
                  <a:pt x="32076" y="91828"/>
                </a:lnTo>
                <a:lnTo>
                  <a:pt x="24238" y="106095"/>
                </a:lnTo>
                <a:lnTo>
                  <a:pt x="31608" y="112166"/>
                </a:lnTo>
                <a:lnTo>
                  <a:pt x="45051" y="99195"/>
                </a:lnTo>
                <a:lnTo>
                  <a:pt x="52837" y="101789"/>
                </a:lnTo>
                <a:lnTo>
                  <a:pt x="54602" y="119533"/>
                </a:lnTo>
                <a:lnTo>
                  <a:pt x="66280" y="120000"/>
                </a:lnTo>
                <a:lnTo>
                  <a:pt x="67577" y="101374"/>
                </a:lnTo>
                <a:lnTo>
                  <a:pt x="77543" y="98780"/>
                </a:lnTo>
                <a:lnTo>
                  <a:pt x="89273" y="111750"/>
                </a:lnTo>
                <a:lnTo>
                  <a:pt x="97058" y="106977"/>
                </a:lnTo>
                <a:lnTo>
                  <a:pt x="89273" y="91413"/>
                </a:lnTo>
                <a:lnTo>
                  <a:pt x="94463" y="84876"/>
                </a:lnTo>
                <a:lnTo>
                  <a:pt x="110034" y="92243"/>
                </a:lnTo>
                <a:lnTo>
                  <a:pt x="114809" y="84046"/>
                </a:lnTo>
                <a:lnTo>
                  <a:pt x="100536" y="73618"/>
                </a:lnTo>
                <a:lnTo>
                  <a:pt x="102249" y="64539"/>
                </a:lnTo>
                <a:lnTo>
                  <a:pt x="120000" y="62827"/>
                </a:lnTo>
                <a:lnTo>
                  <a:pt x="119584" y="53696"/>
                </a:lnTo>
                <a:lnTo>
                  <a:pt x="101833" y="51102"/>
                </a:lnTo>
                <a:lnTo>
                  <a:pt x="100069" y="44202"/>
                </a:lnTo>
                <a:lnTo>
                  <a:pt x="114394" y="34241"/>
                </a:lnTo>
                <a:lnTo>
                  <a:pt x="109619" y="25992"/>
                </a:lnTo>
                <a:lnTo>
                  <a:pt x="93581" y="32477"/>
                </a:lnTo>
                <a:lnTo>
                  <a:pt x="88391" y="27289"/>
                </a:lnTo>
                <a:lnTo>
                  <a:pt x="96591" y="12140"/>
                </a:lnTo>
                <a:lnTo>
                  <a:pt x="88806" y="7367"/>
                </a:lnTo>
                <a:lnTo>
                  <a:pt x="76245" y="19922"/>
                </a:lnTo>
                <a:close/>
              </a:path>
            </a:pathLst>
          </a:custGeom>
          <a:gradFill>
            <a:gsLst>
              <a:gs pos="0">
                <a:srgbClr val="000054"/>
              </a:gs>
              <a:gs pos="100000">
                <a:srgbClr val="00007A"/>
              </a:gs>
            </a:gsLst>
            <a:lin ang="135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7146925" y="2555875"/>
            <a:ext cx="2008187" cy="3997325"/>
          </a:xfrm>
          <a:custGeom>
            <a:rect b="b" l="l" r="r" t="t"/>
            <a:pathLst>
              <a:path extrusionOk="0" h="120000" w="120000">
                <a:moveTo>
                  <a:pt x="120000" y="0"/>
                </a:moveTo>
                <a:lnTo>
                  <a:pt x="107003" y="857"/>
                </a:lnTo>
                <a:lnTo>
                  <a:pt x="105296" y="17728"/>
                </a:lnTo>
                <a:lnTo>
                  <a:pt x="89739" y="20397"/>
                </a:lnTo>
                <a:lnTo>
                  <a:pt x="67351" y="6052"/>
                </a:lnTo>
                <a:lnTo>
                  <a:pt x="51794" y="10436"/>
                </a:lnTo>
                <a:lnTo>
                  <a:pt x="66498" y="26449"/>
                </a:lnTo>
                <a:lnTo>
                  <a:pt x="56158" y="31691"/>
                </a:lnTo>
                <a:lnTo>
                  <a:pt x="22482" y="25591"/>
                </a:lnTo>
                <a:lnTo>
                  <a:pt x="14703" y="32120"/>
                </a:lnTo>
                <a:lnTo>
                  <a:pt x="40505" y="43415"/>
                </a:lnTo>
                <a:lnTo>
                  <a:pt x="36332" y="52088"/>
                </a:lnTo>
                <a:lnTo>
                  <a:pt x="853" y="53423"/>
                </a:lnTo>
                <a:lnTo>
                  <a:pt x="0" y="63002"/>
                </a:lnTo>
                <a:lnTo>
                  <a:pt x="36332" y="65575"/>
                </a:lnTo>
                <a:lnTo>
                  <a:pt x="39747" y="73820"/>
                </a:lnTo>
                <a:lnTo>
                  <a:pt x="12901" y="85972"/>
                </a:lnTo>
                <a:lnTo>
                  <a:pt x="22482" y="93359"/>
                </a:lnTo>
                <a:lnTo>
                  <a:pt x="52648" y="86401"/>
                </a:lnTo>
                <a:lnTo>
                  <a:pt x="63936" y="92073"/>
                </a:lnTo>
                <a:lnTo>
                  <a:pt x="48284" y="106370"/>
                </a:lnTo>
                <a:lnTo>
                  <a:pt x="62988" y="112470"/>
                </a:lnTo>
                <a:lnTo>
                  <a:pt x="89739" y="99459"/>
                </a:lnTo>
                <a:lnTo>
                  <a:pt x="105296" y="102081"/>
                </a:lnTo>
                <a:lnTo>
                  <a:pt x="108806" y="119857"/>
                </a:lnTo>
                <a:lnTo>
                  <a:pt x="120000" y="120000"/>
                </a:lnTo>
                <a:lnTo>
                  <a:pt x="120000" y="0"/>
                </a:lnTo>
                <a:close/>
              </a:path>
            </a:pathLst>
          </a:custGeom>
          <a:gradFill>
            <a:gsLst>
              <a:gs pos="0">
                <a:srgbClr val="555BAD"/>
              </a:gs>
              <a:gs pos="100000">
                <a:srgbClr val="00007A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0" name="Google Shape;110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175" y="-3175"/>
            <a:ext cx="8032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4"/>
          <p:cNvSpPr txBox="1"/>
          <p:nvPr>
            <p:ph type="title"/>
          </p:nvPr>
        </p:nvSpPr>
        <p:spPr>
          <a:xfrm>
            <a:off x="1066800" y="11112"/>
            <a:ext cx="7769225" cy="14335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2971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4290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3886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14"/>
          <p:cNvSpPr txBox="1"/>
          <p:nvPr>
            <p:ph idx="1" type="body"/>
          </p:nvPr>
        </p:nvSpPr>
        <p:spPr>
          <a:xfrm>
            <a:off x="1066800" y="1676400"/>
            <a:ext cx="7769225" cy="41132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14"/>
          <p:cNvSpPr txBox="1"/>
          <p:nvPr>
            <p:ph idx="10" type="dt"/>
          </p:nvPr>
        </p:nvSpPr>
        <p:spPr>
          <a:xfrm>
            <a:off x="1066800" y="6319837"/>
            <a:ext cx="1901825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4" name="Google Shape;114;p14"/>
          <p:cNvSpPr txBox="1"/>
          <p:nvPr>
            <p:ph idx="11" type="ftr"/>
          </p:nvPr>
        </p:nvSpPr>
        <p:spPr>
          <a:xfrm>
            <a:off x="3505200" y="6319837"/>
            <a:ext cx="2892425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5" name="Google Shape;115;p14"/>
          <p:cNvSpPr txBox="1"/>
          <p:nvPr>
            <p:ph idx="12" type="sldNum"/>
          </p:nvPr>
        </p:nvSpPr>
        <p:spPr>
          <a:xfrm>
            <a:off x="6934200" y="6319837"/>
            <a:ext cx="1901825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b="0" i="0" sz="240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b="0" i="0" sz="240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b="0" i="0" sz="240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b="0" i="0" sz="240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b="0" i="0" sz="240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b="0" i="0" sz="240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b="0" i="0" sz="240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b="0" i="0" sz="240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b="0" i="0" sz="240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/>
          <p:nvPr>
            <p:ph type="title"/>
          </p:nvPr>
        </p:nvSpPr>
        <p:spPr>
          <a:xfrm>
            <a:off x="11430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rPr>
              <a:t>ASE - Week 3</a:t>
            </a:r>
            <a:endParaRPr/>
          </a:p>
        </p:txBody>
      </p:sp>
      <p:sp>
        <p:nvSpPr>
          <p:cNvPr id="200" name="Google Shape;200;p27"/>
          <p:cNvSpPr txBox="1"/>
          <p:nvPr>
            <p:ph idx="4294967295" type="subTitle"/>
          </p:nvPr>
        </p:nvSpPr>
        <p:spPr>
          <a:xfrm>
            <a:off x="2133600" y="3860800"/>
            <a:ext cx="6400800" cy="20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608012" lvl="0" marL="608012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2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GUI Programming in C#</a:t>
            </a:r>
            <a:endParaRPr/>
          </a:p>
          <a:p>
            <a:pPr indent="-608012" lvl="0" marL="608012" marR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rgbClr val="EAEAE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08012" lvl="0" marL="608012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00"/>
              </a:buClr>
              <a:buSzPts val="2240"/>
              <a:buFont typeface="Times New Roman"/>
              <a:buAutoNum type="alphaLcParenR"/>
            </a:pPr>
            <a:r>
              <a:rPr b="0" i="0" lang="en-US" sz="2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Windows Forms</a:t>
            </a:r>
            <a:endParaRPr/>
          </a:p>
          <a:p>
            <a:pPr indent="-608012" lvl="0" marL="608012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00"/>
              </a:buClr>
              <a:buSzPts val="2240"/>
              <a:buFont typeface="Times New Roman"/>
              <a:buAutoNum type="alphaLcParenR"/>
            </a:pPr>
            <a:r>
              <a:rPr b="0" i="0" lang="en-US" sz="2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Graphics Device Interface (GDI+)‏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6"/>
          <p:cNvSpPr txBox="1"/>
          <p:nvPr>
            <p:ph type="title"/>
          </p:nvPr>
        </p:nvSpPr>
        <p:spPr>
          <a:xfrm>
            <a:off x="1608150" y="135638"/>
            <a:ext cx="6059400" cy="131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40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rPr>
              <a:t>FOR REF</a:t>
            </a:r>
            <a:br>
              <a:rPr b="0" i="0" lang="en-US" sz="40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rPr>
              <a:t>Creating a Form, part II</a:t>
            </a:r>
            <a:endParaRPr/>
          </a:p>
        </p:txBody>
      </p:sp>
      <p:sp>
        <p:nvSpPr>
          <p:cNvPr id="307" name="Google Shape;307;p36"/>
          <p:cNvSpPr txBox="1"/>
          <p:nvPr/>
        </p:nvSpPr>
        <p:spPr>
          <a:xfrm>
            <a:off x="755662" y="1900587"/>
            <a:ext cx="7632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Arial"/>
              <a:buNone/>
            </a:pPr>
            <a:r>
              <a:rPr b="0" i="0" lang="en-US" sz="1800" u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using System;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Arial"/>
              <a:buNone/>
            </a:pPr>
            <a:r>
              <a:rPr b="0" i="0" lang="en-US" sz="1800" u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using System.Windows.Forms;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</a:pPr>
            <a:r>
              <a:t/>
            </a:r>
            <a:endParaRPr b="0" i="0" sz="1800" u="none">
              <a:solidFill>
                <a:srgbClr val="EAEAE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Arial"/>
              <a:buNone/>
            </a:pPr>
            <a:r>
              <a:rPr b="0" i="0" lang="en-US" sz="1800" u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namespace FormPropertiesExample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Arial"/>
              <a:buNone/>
            </a:pPr>
            <a:r>
              <a:rPr b="0" i="0" lang="en-US" sz="1800" u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Arial"/>
              <a:buNone/>
            </a:pPr>
            <a:r>
              <a:rPr b="0" i="0" lang="en-US" sz="1800" u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    public 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partial</a:t>
            </a:r>
            <a:r>
              <a:rPr b="0" i="0" lang="en-US" sz="1800" u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 class </a:t>
            </a:r>
            <a:r>
              <a:rPr b="1" i="1" lang="en-US" sz="1800" u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Form1 : Form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Arial"/>
              <a:buNone/>
            </a:pPr>
            <a:r>
              <a:rPr b="0" i="0" lang="en-US" sz="1800" u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Arial"/>
              <a:buNone/>
            </a:pPr>
            <a:r>
              <a:rPr b="0" i="0" lang="en-US" sz="1800" u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        public Form1()‏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Arial"/>
              <a:buNone/>
            </a:pPr>
            <a:r>
              <a:rPr b="0" i="0" lang="en-US" sz="1800" u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Arial"/>
              <a:buNone/>
            </a:pPr>
            <a:r>
              <a:rPr b="0" i="0" lang="en-US" sz="1800" u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            InitializeComponent();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Arial"/>
              <a:buNone/>
            </a:pPr>
            <a:r>
              <a:rPr b="0" i="0" lang="en-US" sz="1800" u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		     //entry point for your code (Main is in the managed code)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Arial"/>
              <a:buNone/>
            </a:pPr>
            <a:r>
              <a:rPr b="0" i="0" lang="en-US" sz="1800" u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		     //here we are out of the static context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Arial"/>
              <a:buNone/>
            </a:pPr>
            <a:r>
              <a:rPr b="0" i="0" lang="en-US" sz="1800" u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</a:pPr>
            <a:r>
              <a:t/>
            </a:r>
            <a:endParaRPr b="0" i="0" sz="1800" u="none">
              <a:solidFill>
                <a:srgbClr val="EAEAE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Arial"/>
              <a:buNone/>
            </a:pPr>
            <a:r>
              <a:rPr lang="en-US" sz="1800">
                <a:solidFill>
                  <a:srgbClr val="EAEAEA"/>
                </a:solidFill>
              </a:rPr>
              <a:t>   </a:t>
            </a:r>
            <a:r>
              <a:rPr b="0" i="0" lang="en-US" sz="1800" u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Arial"/>
              <a:buNone/>
            </a:pPr>
            <a:r>
              <a:rPr b="0" i="0" lang="en-US" sz="1800" u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308" name="Google Shape;308;p36"/>
          <p:cNvSpPr txBox="1"/>
          <p:nvPr/>
        </p:nvSpPr>
        <p:spPr>
          <a:xfrm>
            <a:off x="4572000" y="2636837"/>
            <a:ext cx="2735262" cy="1333500"/>
          </a:xfrm>
          <a:prstGeom prst="rect">
            <a:avLst/>
          </a:prstGeom>
          <a:noFill/>
          <a:ln cap="flat" cmpd="sng" w="9525">
            <a:solidFill>
              <a:srgbClr val="EAEAEA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BAD"/>
              </a:buClr>
              <a:buFont typeface="Arial"/>
              <a:buNone/>
            </a:pPr>
            <a:r>
              <a:rPr b="0" i="0" lang="en-US" sz="1800" u="none">
                <a:solidFill>
                  <a:srgbClr val="555BAD"/>
                </a:solidFill>
                <a:latin typeface="Arial"/>
                <a:ea typeface="Arial"/>
                <a:cs typeface="Arial"/>
                <a:sym typeface="Arial"/>
              </a:rPr>
              <a:t>Typical code created by Visual Studio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EAEAEA"/>
              </a:buClr>
              <a:buFont typeface="Arial"/>
              <a:buNone/>
            </a:pPr>
            <a:r>
              <a:rPr b="0" i="0" lang="en-US" sz="1800" u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Managed code called here</a:t>
            </a:r>
            <a:endParaRPr/>
          </a:p>
        </p:txBody>
      </p:sp>
      <p:cxnSp>
        <p:nvCxnSpPr>
          <p:cNvPr id="309" name="Google Shape;309;p36"/>
          <p:cNvCxnSpPr/>
          <p:nvPr/>
        </p:nvCxnSpPr>
        <p:spPr>
          <a:xfrm flipH="1">
            <a:off x="3776662" y="3284537"/>
            <a:ext cx="1085850" cy="576262"/>
          </a:xfrm>
          <a:prstGeom prst="straightConnector1">
            <a:avLst/>
          </a:prstGeom>
          <a:noFill/>
          <a:ln cap="flat" cmpd="sng" w="9525">
            <a:solidFill>
              <a:srgbClr val="EAEAEA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310" name="Google Shape;310;p36"/>
          <p:cNvSpPr txBox="1"/>
          <p:nvPr/>
        </p:nvSpPr>
        <p:spPr>
          <a:xfrm>
            <a:off x="5148262" y="1196975"/>
            <a:ext cx="2519362" cy="1190625"/>
          </a:xfrm>
          <a:prstGeom prst="rect">
            <a:avLst/>
          </a:prstGeom>
          <a:noFill/>
          <a:ln cap="flat" cmpd="sng" w="9525">
            <a:solidFill>
              <a:srgbClr val="EAEAEA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Partial</a:t>
            </a:r>
            <a:r>
              <a:rPr b="0" i="0" lang="en-US" sz="1800" u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 keyword allows the implementation of the class to be split across several files.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7"/>
          <p:cNvSpPr txBox="1"/>
          <p:nvPr>
            <p:ph type="title"/>
          </p:nvPr>
        </p:nvSpPr>
        <p:spPr>
          <a:xfrm>
            <a:off x="1066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br>
              <a:rPr b="0" i="0" lang="en-US" sz="20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0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rPr>
              <a:t>Summary of Windows Forms designer generated code</a:t>
            </a:r>
            <a:endParaRPr/>
          </a:p>
        </p:txBody>
      </p:sp>
      <p:sp>
        <p:nvSpPr>
          <p:cNvPr id="316" name="Google Shape;316;p37"/>
          <p:cNvSpPr txBox="1"/>
          <p:nvPr>
            <p:ph idx="1" type="body"/>
          </p:nvPr>
        </p:nvSpPr>
        <p:spPr>
          <a:xfrm>
            <a:off x="1066800" y="1676400"/>
            <a:ext cx="8077200" cy="456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9725" lvl="0" marL="33972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92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Tends to split code across files – examine all the </a:t>
            </a:r>
            <a:r>
              <a:rPr b="0" i="0" lang="en-US" sz="2400" u="none" cap="none" strike="noStrike">
                <a:solidFill>
                  <a:srgbClr val="EAEAEA"/>
                </a:solidFill>
                <a:latin typeface="Courier New"/>
                <a:ea typeface="Courier New"/>
                <a:cs typeface="Courier New"/>
                <a:sym typeface="Courier New"/>
              </a:rPr>
              <a:t>.cs</a:t>
            </a:r>
            <a:r>
              <a:rPr b="0" i="0" lang="en-US" sz="24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 files.</a:t>
            </a:r>
            <a:endParaRPr/>
          </a:p>
          <a:p>
            <a:pPr indent="-339725" lvl="0" marL="33972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EAEAE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FFFF00"/>
              </a:buClr>
              <a:buSzPts val="192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Uses an </a:t>
            </a:r>
            <a:r>
              <a:rPr b="0" i="0" lang="en-US" sz="2400" u="none" cap="none" strike="noStrike">
                <a:solidFill>
                  <a:srgbClr val="EAEAEA"/>
                </a:solidFill>
                <a:latin typeface="Courier New"/>
                <a:ea typeface="Courier New"/>
                <a:cs typeface="Courier New"/>
                <a:sym typeface="Courier New"/>
              </a:rPr>
              <a:t>InitializeComponent()</a:t>
            </a:r>
            <a:r>
              <a:rPr b="0" i="0" lang="en-US" sz="24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 method to do most of the instantiation of components on the GUI – generally invoked in the constructor.</a:t>
            </a:r>
            <a:endParaRPr/>
          </a:p>
          <a:p>
            <a:pPr indent="-339725" lvl="0" marL="33972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EAEAE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FFFF00"/>
              </a:buClr>
              <a:buSzPts val="192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The code inside the </a:t>
            </a:r>
            <a:r>
              <a:rPr b="0" i="0" lang="en-US" sz="2400" u="none" cap="none" strike="noStrike">
                <a:solidFill>
                  <a:srgbClr val="EAEAEA"/>
                </a:solidFill>
                <a:latin typeface="Courier New"/>
                <a:ea typeface="Courier New"/>
                <a:cs typeface="Courier New"/>
                <a:sym typeface="Courier New"/>
              </a:rPr>
              <a:t>InitializeComponent()</a:t>
            </a:r>
            <a:r>
              <a:rPr b="0" i="0" lang="en-US" sz="24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 method basically copies the values from the property window of the IDE.</a:t>
            </a:r>
            <a:endParaRPr/>
          </a:p>
          <a:p>
            <a:pPr indent="-339725" lvl="0" marL="33972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EAEAE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FFFF00"/>
              </a:buClr>
              <a:buSzPts val="192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Perfectly possible to add own components outside auto-generated code.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8"/>
          <p:cNvSpPr txBox="1"/>
          <p:nvPr>
            <p:ph type="title"/>
          </p:nvPr>
        </p:nvSpPr>
        <p:spPr>
          <a:xfrm>
            <a:off x="1066800" y="134937"/>
            <a:ext cx="7772400" cy="13128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40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rPr>
              <a:t>Setting Form and component properties</a:t>
            </a:r>
            <a:endParaRPr/>
          </a:p>
        </p:txBody>
      </p:sp>
      <p:sp>
        <p:nvSpPr>
          <p:cNvPr id="328" name="Google Shape;328;p38"/>
          <p:cNvSpPr txBox="1"/>
          <p:nvPr>
            <p:ph idx="1" type="body"/>
          </p:nvPr>
        </p:nvSpPr>
        <p:spPr>
          <a:xfrm>
            <a:off x="1066800" y="16764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97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560"/>
              <a:buFont typeface="Noto Sans Symbols"/>
              <a:buChar char="✹"/>
            </a:pPr>
            <a:r>
              <a:rPr b="0" i="0" lang="en-US" sz="32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Easy to do at compile time &amp; at run-time</a:t>
            </a:r>
            <a:endParaRPr/>
          </a:p>
        </p:txBody>
      </p:sp>
      <p:pic>
        <p:nvPicPr>
          <p:cNvPr id="329" name="Google Shape;32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850" y="2997200"/>
            <a:ext cx="3960812" cy="344805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8"/>
          <p:cNvSpPr txBox="1"/>
          <p:nvPr/>
        </p:nvSpPr>
        <p:spPr>
          <a:xfrm>
            <a:off x="4427537" y="3213100"/>
            <a:ext cx="5103812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Arial"/>
              <a:buNone/>
            </a:pPr>
            <a:r>
              <a:rPr lang="en-US" sz="1800">
                <a:solidFill>
                  <a:srgbClr val="EAEAEA"/>
                </a:solidFill>
              </a:rPr>
              <a:t>button1</a:t>
            </a:r>
            <a:r>
              <a:rPr b="0" i="0" lang="en-US" sz="1800" u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.Text = “A new title";  </a:t>
            </a:r>
            <a:endParaRPr/>
          </a:p>
        </p:txBody>
      </p:sp>
      <p:cxnSp>
        <p:nvCxnSpPr>
          <p:cNvPr id="331" name="Google Shape;331;p38"/>
          <p:cNvCxnSpPr/>
          <p:nvPr/>
        </p:nvCxnSpPr>
        <p:spPr>
          <a:xfrm flipH="1">
            <a:off x="2984500" y="2205037"/>
            <a:ext cx="654050" cy="576262"/>
          </a:xfrm>
          <a:prstGeom prst="straightConnector1">
            <a:avLst/>
          </a:prstGeom>
          <a:noFill/>
          <a:ln cap="flat" cmpd="sng" w="9525">
            <a:solidFill>
              <a:srgbClr val="EAEAEA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332" name="Google Shape;332;p38"/>
          <p:cNvCxnSpPr/>
          <p:nvPr/>
        </p:nvCxnSpPr>
        <p:spPr>
          <a:xfrm>
            <a:off x="7092950" y="2133600"/>
            <a:ext cx="503237" cy="790575"/>
          </a:xfrm>
          <a:prstGeom prst="straightConnector1">
            <a:avLst/>
          </a:prstGeom>
          <a:noFill/>
          <a:ln cap="flat" cmpd="sng" w="9525">
            <a:solidFill>
              <a:srgbClr val="EAEAEA"/>
            </a:solidFill>
            <a:prstDash val="solid"/>
            <a:miter lim="8000"/>
            <a:headEnd len="sm" w="sm" type="none"/>
            <a:tailEnd len="med" w="med" type="triangle"/>
          </a:ln>
        </p:spPr>
      </p:cxnSp>
    </p:spTree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9"/>
          <p:cNvSpPr txBox="1"/>
          <p:nvPr>
            <p:ph type="title"/>
          </p:nvPr>
        </p:nvSpPr>
        <p:spPr>
          <a:xfrm>
            <a:off x="1066800" y="11112"/>
            <a:ext cx="7769225" cy="14335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rPr>
              <a:t>Event Driven Programs</a:t>
            </a:r>
            <a:endParaRPr/>
          </a:p>
        </p:txBody>
      </p:sp>
      <p:pic>
        <p:nvPicPr>
          <p:cNvPr id="338" name="Google Shape;338;p3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4525" y="2481262"/>
            <a:ext cx="2114550" cy="318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0112" y="1628775"/>
            <a:ext cx="2590800" cy="488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0"/>
          <p:cNvSpPr txBox="1"/>
          <p:nvPr>
            <p:ph type="title"/>
          </p:nvPr>
        </p:nvSpPr>
        <p:spPr>
          <a:xfrm>
            <a:off x="1042987" y="239712"/>
            <a:ext cx="7772400" cy="7032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40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rPr>
              <a:t>GDI+ Overview</a:t>
            </a:r>
            <a:endParaRPr/>
          </a:p>
        </p:txBody>
      </p:sp>
      <p:sp>
        <p:nvSpPr>
          <p:cNvPr id="351" name="Google Shape;351;p40"/>
          <p:cNvSpPr txBox="1"/>
          <p:nvPr>
            <p:ph idx="1" type="body"/>
          </p:nvPr>
        </p:nvSpPr>
        <p:spPr>
          <a:xfrm>
            <a:off x="539750" y="908050"/>
            <a:ext cx="8424862" cy="57610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9725" lvl="0" marL="33972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Noto Sans Symbols"/>
              <a:buChar char="✹"/>
            </a:pPr>
            <a:r>
              <a:rPr b="0" i="0" lang="en-US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GDI+ is a graphics device interface that allows programmers to have fine control over graphical output</a:t>
            </a:r>
            <a:endParaRPr/>
          </a:p>
          <a:p>
            <a:pPr indent="-339725" lvl="0" marL="339725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rgbClr val="EAEAE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Noto Sans Symbols"/>
              <a:buChar char="✹"/>
            </a:pPr>
            <a:r>
              <a:rPr b="0" i="0" lang="en-US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In .NET the GDI+ classes used for drawing and other tasks reside in the following namespaces</a:t>
            </a:r>
            <a:endParaRPr/>
          </a:p>
          <a:p>
            <a:pPr indent="-282575" lvl="1" marL="7397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1260"/>
              <a:buFont typeface="Noto Sans Symbols"/>
              <a:buChar char="✹"/>
            </a:pPr>
            <a:r>
              <a:rPr b="0" i="0" lang="en-US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System.Drawing,</a:t>
            </a:r>
            <a:endParaRPr/>
          </a:p>
          <a:p>
            <a:pPr indent="-282575" lvl="1" marL="7397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1260"/>
              <a:buFont typeface="Noto Sans Symbols"/>
              <a:buChar char="✹"/>
            </a:pPr>
            <a:r>
              <a:rPr b="0" i="0" lang="en-US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System.Drawing.Drawing2D,</a:t>
            </a:r>
            <a:endParaRPr/>
          </a:p>
          <a:p>
            <a:pPr indent="-282575" lvl="1" marL="7397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1260"/>
              <a:buFont typeface="Noto Sans Symbols"/>
              <a:buChar char="✹"/>
            </a:pPr>
            <a:r>
              <a:rPr b="0" i="0" lang="en-US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System.Printing,</a:t>
            </a:r>
            <a:endParaRPr/>
          </a:p>
          <a:p>
            <a:pPr indent="-282575" lvl="1" marL="7397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1260"/>
              <a:buFont typeface="Noto Sans Symbols"/>
              <a:buChar char="✹"/>
            </a:pPr>
            <a:r>
              <a:rPr b="0" i="0" lang="en-US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System.Internal,</a:t>
            </a:r>
            <a:endParaRPr/>
          </a:p>
          <a:p>
            <a:pPr indent="-282575" lvl="1" marL="7397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1260"/>
              <a:buFont typeface="Noto Sans Symbols"/>
              <a:buChar char="✹"/>
            </a:pPr>
            <a:r>
              <a:rPr b="0" i="0" lang="en-US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System.Text System.Imaging</a:t>
            </a:r>
            <a:endParaRPr/>
          </a:p>
          <a:p>
            <a:pPr indent="-282575" lvl="1" marL="7397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1260"/>
              <a:buFont typeface="Noto Sans Symbols"/>
              <a:buChar char="✹"/>
            </a:pPr>
            <a:r>
              <a:rPr b="0" i="0" lang="en-US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System.Design</a:t>
            </a:r>
            <a:endParaRPr/>
          </a:p>
          <a:p>
            <a:pPr indent="-282575" lvl="1" marL="7397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rgbClr val="EAEAE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Noto Sans Symbols"/>
              <a:buChar char="✹"/>
            </a:pPr>
            <a:r>
              <a:rPr b="0" i="0" lang="en-US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Depending on the application some or all of these will have to be added to your project with the ‘using’ keyword, e.g. </a:t>
            </a:r>
            <a:r>
              <a:rPr b="0" i="0" lang="en-US" sz="2000" u="none" cap="none" strike="noStrike">
                <a:solidFill>
                  <a:srgbClr val="EAEAEA"/>
                </a:solidFill>
                <a:latin typeface="Courier New"/>
                <a:ea typeface="Courier New"/>
                <a:cs typeface="Courier New"/>
                <a:sym typeface="Courier New"/>
              </a:rPr>
              <a:t>using System.Drawing.Drawing2D;</a:t>
            </a:r>
            <a:endParaRPr/>
          </a:p>
          <a:p>
            <a:pPr indent="-339725" lvl="0" marL="339725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rgbClr val="EAEAE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9725" lvl="0" marL="339725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Noto Sans Symbols"/>
              <a:buChar char="✹"/>
            </a:pPr>
            <a:r>
              <a:rPr b="0" i="1" lang="en-US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Note:- Each namespace is a logical grouping of classes and is implemented in a particular DLL</a:t>
            </a:r>
            <a:endParaRPr/>
          </a:p>
          <a:p>
            <a:pPr indent="-342900" lvl="0" marL="34290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1" sz="2000" u="none" cap="none" strike="noStrike">
              <a:solidFill>
                <a:srgbClr val="EAEAE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1"/>
          <p:cNvSpPr txBox="1"/>
          <p:nvPr>
            <p:ph type="title"/>
          </p:nvPr>
        </p:nvSpPr>
        <p:spPr>
          <a:xfrm>
            <a:off x="1066800" y="304800"/>
            <a:ext cx="7772400" cy="8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rPr>
              <a:t>Using GDI+</a:t>
            </a:r>
            <a:endParaRPr/>
          </a:p>
        </p:txBody>
      </p:sp>
      <p:sp>
        <p:nvSpPr>
          <p:cNvPr id="360" name="Google Shape;360;p41"/>
          <p:cNvSpPr txBox="1"/>
          <p:nvPr>
            <p:ph idx="1" type="body"/>
          </p:nvPr>
        </p:nvSpPr>
        <p:spPr>
          <a:xfrm>
            <a:off x="1066800" y="1363925"/>
            <a:ext cx="7772400" cy="47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9725" lvl="0" marL="33972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92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To use GDI+ you create (or get given) a Graphics object. This Graphics object is at the core of GDI+.</a:t>
            </a:r>
            <a:endParaRPr/>
          </a:p>
          <a:p>
            <a:pPr indent="-339725" lvl="0" marL="33972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EAEAE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FFFF00"/>
              </a:buClr>
              <a:buSzPts val="192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Once you have such an object you can invoke methods against that object, e.g.</a:t>
            </a:r>
            <a:endParaRPr/>
          </a:p>
          <a:p>
            <a:pPr indent="-339725" lvl="0" marL="33972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EAEAE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2000" u="none" cap="none" strike="noStrike">
                <a:solidFill>
                  <a:srgbClr val="EAEAEA"/>
                </a:solidFill>
                <a:latin typeface="Courier New"/>
                <a:ea typeface="Courier New"/>
                <a:cs typeface="Courier New"/>
                <a:sym typeface="Courier New"/>
              </a:rPr>
              <a:t>	g.DrawLine(&lt;</a:t>
            </a:r>
            <a:r>
              <a:rPr b="0" i="1" lang="en-US" sz="2000" u="none" cap="none" strike="noStrike">
                <a:solidFill>
                  <a:srgbClr val="EAEAEA"/>
                </a:solidFill>
                <a:latin typeface="Courier New"/>
                <a:ea typeface="Courier New"/>
                <a:cs typeface="Courier New"/>
                <a:sym typeface="Courier New"/>
              </a:rPr>
              <a:t>parameters&gt;</a:t>
            </a:r>
            <a:r>
              <a:rPr b="0" i="0" lang="en-US" sz="2000" u="none" cap="none" strike="noStrike">
                <a:solidFill>
                  <a:srgbClr val="EAEAEA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-339725" lvl="0" marL="339725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rgbClr val="EAEAE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9725" lvl="0" marL="33972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FFFF00"/>
              </a:buClr>
              <a:buSzPts val="192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Other classes are also provided which are used to help with the drawing activities.</a:t>
            </a:r>
            <a:endParaRPr/>
          </a:p>
          <a:p>
            <a:pPr indent="-339725" lvl="0" marL="33972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EAEAE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FFFF00"/>
              </a:buClr>
              <a:buSzPts val="192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These are Classes such as Pen, Rectangle, Point, SolidBrush, Color, etc.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2"/>
          <p:cNvSpPr txBox="1"/>
          <p:nvPr>
            <p:ph type="title"/>
          </p:nvPr>
        </p:nvSpPr>
        <p:spPr>
          <a:xfrm>
            <a:off x="1066800" y="134937"/>
            <a:ext cx="7772400" cy="13128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40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rPr>
              <a:t>Some methods of the Graphics class</a:t>
            </a:r>
            <a:endParaRPr/>
          </a:p>
        </p:txBody>
      </p:sp>
      <p:sp>
        <p:nvSpPr>
          <p:cNvPr id="369" name="Google Shape;369;p42"/>
          <p:cNvSpPr txBox="1"/>
          <p:nvPr>
            <p:ph idx="1" type="body"/>
          </p:nvPr>
        </p:nvSpPr>
        <p:spPr>
          <a:xfrm>
            <a:off x="1066800" y="1484450"/>
            <a:ext cx="7897800" cy="46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9725" lvl="0" marL="33972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80"/>
              <a:buFont typeface="Noto Sans Symbols"/>
              <a:buChar char="✹"/>
            </a:pPr>
            <a:r>
              <a:rPr b="0" i="0" lang="en-US" sz="16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DrawArc Draws an arc from the specified ellipse.</a:t>
            </a:r>
            <a:endParaRPr/>
          </a:p>
          <a:p>
            <a:pPr indent="-339725" lvl="0" marL="33972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00"/>
              </a:buClr>
              <a:buSzPts val="1280"/>
              <a:buFont typeface="Noto Sans Symbols"/>
              <a:buChar char="✹"/>
            </a:pPr>
            <a:r>
              <a:rPr b="0" i="0" lang="en-US" sz="16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DrawBezier Draws a cubic bezier curve.</a:t>
            </a:r>
            <a:endParaRPr/>
          </a:p>
          <a:p>
            <a:pPr indent="-339725" lvl="0" marL="33972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00"/>
              </a:buClr>
              <a:buSzPts val="1280"/>
              <a:buFont typeface="Noto Sans Symbols"/>
              <a:buChar char="✹"/>
            </a:pPr>
            <a:r>
              <a:rPr b="0" i="0" lang="en-US" sz="16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DrawBeziers Draws a series of cubic Bezier curves.</a:t>
            </a:r>
            <a:endParaRPr/>
          </a:p>
          <a:p>
            <a:pPr indent="-339725" lvl="0" marL="33972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00"/>
              </a:buClr>
              <a:buSzPts val="1280"/>
              <a:buFont typeface="Noto Sans Symbols"/>
              <a:buChar char="✹"/>
            </a:pPr>
            <a:r>
              <a:rPr b="0" i="0" lang="en-US" sz="16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DrawClosedCurve Draws a closed curve defined by an array of points.</a:t>
            </a:r>
            <a:endParaRPr/>
          </a:p>
          <a:p>
            <a:pPr indent="-339725" lvl="0" marL="33972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00"/>
              </a:buClr>
              <a:buSzPts val="1280"/>
              <a:buFont typeface="Noto Sans Symbols"/>
              <a:buChar char="✹"/>
            </a:pPr>
            <a:r>
              <a:rPr b="0" i="0" lang="en-US" sz="16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DrawCurve Draws a curve defined by an array of points.</a:t>
            </a:r>
            <a:endParaRPr/>
          </a:p>
          <a:p>
            <a:pPr indent="-339725" lvl="0" marL="33972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00"/>
              </a:buClr>
              <a:buSzPts val="1280"/>
              <a:buFont typeface="Noto Sans Symbols"/>
              <a:buChar char="✹"/>
            </a:pPr>
            <a:r>
              <a:rPr b="0" i="0" lang="en-US" sz="16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DrawEllipse Draws an ellipse.</a:t>
            </a:r>
            <a:endParaRPr/>
          </a:p>
          <a:p>
            <a:pPr indent="-339725" lvl="0" marL="33972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00"/>
              </a:buClr>
              <a:buSzPts val="1280"/>
              <a:buFont typeface="Noto Sans Symbols"/>
              <a:buChar char="✹"/>
            </a:pPr>
            <a:r>
              <a:rPr b="0" i="0" lang="en-US" sz="16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DrawImage Draws an image.</a:t>
            </a:r>
            <a:endParaRPr/>
          </a:p>
          <a:p>
            <a:pPr indent="-339725" lvl="0" marL="33972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00"/>
              </a:buClr>
              <a:buSzPts val="1280"/>
              <a:buFont typeface="Noto Sans Symbols"/>
              <a:buChar char="✹"/>
            </a:pPr>
            <a:r>
              <a:rPr b="0" i="0" lang="en-US" sz="16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DrawLine Draws a line.</a:t>
            </a:r>
            <a:endParaRPr/>
          </a:p>
          <a:p>
            <a:pPr indent="-339725" lvl="0" marL="33972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00"/>
              </a:buClr>
              <a:buSzPts val="1280"/>
              <a:buFont typeface="Noto Sans Symbols"/>
              <a:buChar char="✹"/>
            </a:pPr>
            <a:r>
              <a:rPr b="0" i="0" lang="en-US" sz="16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DrawPath Draws the lines and curves defined by a GraphicsPath.</a:t>
            </a:r>
            <a:endParaRPr/>
          </a:p>
          <a:p>
            <a:pPr indent="-339725" lvl="0" marL="33972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00"/>
              </a:buClr>
              <a:buSzPts val="1280"/>
              <a:buFont typeface="Noto Sans Symbols"/>
              <a:buChar char="✹"/>
            </a:pPr>
            <a:r>
              <a:rPr b="0" i="0" lang="en-US" sz="16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DrawPie Draws the outline of a pie section.</a:t>
            </a:r>
            <a:endParaRPr/>
          </a:p>
          <a:p>
            <a:pPr indent="-339725" lvl="0" marL="33972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00"/>
              </a:buClr>
              <a:buSzPts val="1280"/>
              <a:buFont typeface="Noto Sans Symbols"/>
              <a:buChar char="✹"/>
            </a:pPr>
            <a:r>
              <a:rPr b="0" i="0" lang="en-US" sz="16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DrawPolygon Draws the outline of a polygon.</a:t>
            </a:r>
            <a:endParaRPr/>
          </a:p>
          <a:p>
            <a:pPr indent="-339725" lvl="0" marL="33972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00"/>
              </a:buClr>
              <a:buSzPts val="1280"/>
              <a:buFont typeface="Noto Sans Symbols"/>
              <a:buChar char="✹"/>
            </a:pPr>
            <a:r>
              <a:rPr b="0" i="0" lang="en-US" sz="16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DrawRectangle Draws the outline of a rectangle.</a:t>
            </a:r>
            <a:endParaRPr/>
          </a:p>
          <a:p>
            <a:pPr indent="-339725" lvl="0" marL="33972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00"/>
              </a:buClr>
              <a:buSzPts val="1280"/>
              <a:buFont typeface="Noto Sans Symbols"/>
              <a:buChar char="✹"/>
            </a:pPr>
            <a:r>
              <a:rPr b="0" i="0" lang="en-US" sz="16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DrawString Draws a string.</a:t>
            </a:r>
            <a:endParaRPr/>
          </a:p>
          <a:p>
            <a:pPr indent="-339725" lvl="0" marL="33972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00"/>
              </a:buClr>
              <a:buSzPts val="1280"/>
              <a:buFont typeface="Noto Sans Symbols"/>
              <a:buChar char="✹"/>
            </a:pPr>
            <a:r>
              <a:rPr b="0" i="0" lang="en-US" sz="16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FillEllipse Fills the interior of an ellipse defined by a bounding rectangle.</a:t>
            </a:r>
            <a:endParaRPr/>
          </a:p>
          <a:p>
            <a:pPr indent="-339725" lvl="0" marL="33972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00"/>
              </a:buClr>
              <a:buSzPts val="1280"/>
              <a:buFont typeface="Noto Sans Symbols"/>
              <a:buChar char="✹"/>
            </a:pPr>
            <a:r>
              <a:rPr b="0" i="0" lang="en-US" sz="16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FillPath Fills the interior of a path.</a:t>
            </a:r>
            <a:endParaRPr/>
          </a:p>
          <a:p>
            <a:pPr indent="-339725" lvl="0" marL="33972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00"/>
              </a:buClr>
              <a:buSzPts val="1280"/>
              <a:buFont typeface="Noto Sans Symbols"/>
              <a:buChar char="✹"/>
            </a:pPr>
            <a:r>
              <a:rPr b="0" i="0" lang="en-US" sz="16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FillPie Fills the interior of a pie section.</a:t>
            </a:r>
            <a:endParaRPr/>
          </a:p>
          <a:p>
            <a:pPr indent="-339725" lvl="0" marL="33972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00"/>
              </a:buClr>
              <a:buSzPts val="1280"/>
              <a:buFont typeface="Noto Sans Symbols"/>
              <a:buChar char="✹"/>
            </a:pPr>
            <a:r>
              <a:rPr b="0" i="0" lang="en-US" sz="16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FillPolygon Fills the interior of a polygon defined by an array of points.</a:t>
            </a:r>
            <a:endParaRPr/>
          </a:p>
          <a:p>
            <a:pPr indent="-339725" lvl="0" marL="33972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00"/>
              </a:buClr>
              <a:buSzPts val="1280"/>
              <a:buFont typeface="Noto Sans Symbols"/>
              <a:buChar char="✹"/>
            </a:pPr>
            <a:r>
              <a:rPr b="0" i="0" lang="en-US" sz="16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FillRectangle Fills the interior of a rectangle with a Brush…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3"/>
          <p:cNvSpPr txBox="1"/>
          <p:nvPr>
            <p:ph type="title"/>
          </p:nvPr>
        </p:nvSpPr>
        <p:spPr>
          <a:xfrm>
            <a:off x="1066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rPr>
              <a:t>The Process of Drawing</a:t>
            </a:r>
            <a:endParaRPr/>
          </a:p>
        </p:txBody>
      </p:sp>
      <p:sp>
        <p:nvSpPr>
          <p:cNvPr id="378" name="Google Shape;378;p43"/>
          <p:cNvSpPr txBox="1"/>
          <p:nvPr>
            <p:ph idx="1" type="body"/>
          </p:nvPr>
        </p:nvSpPr>
        <p:spPr>
          <a:xfrm>
            <a:off x="1066800" y="16764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9725" lvl="0" marL="33972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92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GDI+ draws lines, rectangles etc.. on a co-ordinate system</a:t>
            </a:r>
            <a:endParaRPr/>
          </a:p>
          <a:p>
            <a:pPr indent="-339725" lvl="0" marL="33972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EAEAE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FFFF00"/>
              </a:buClr>
              <a:buSzPts val="192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The default co-ordinate system has the origin in the upper left corner with the x-axis pointing to the right and the y-axis pointing down. </a:t>
            </a:r>
            <a:endParaRPr/>
          </a:p>
        </p:txBody>
      </p:sp>
      <p:pic>
        <p:nvPicPr>
          <p:cNvPr id="379" name="Google Shape;379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2725" y="3068637"/>
            <a:ext cx="3671887" cy="2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</p:bgPr>
    </p:bg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4"/>
          <p:cNvSpPr txBox="1"/>
          <p:nvPr>
            <p:ph type="title"/>
          </p:nvPr>
        </p:nvSpPr>
        <p:spPr>
          <a:xfrm>
            <a:off x="1066800" y="304800"/>
            <a:ext cx="7772400" cy="7477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40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rPr>
              <a:t>Drawing a Line</a:t>
            </a:r>
            <a:endParaRPr/>
          </a:p>
        </p:txBody>
      </p:sp>
      <p:sp>
        <p:nvSpPr>
          <p:cNvPr id="388" name="Google Shape;388;p44"/>
          <p:cNvSpPr txBox="1"/>
          <p:nvPr>
            <p:ph idx="1" type="body"/>
          </p:nvPr>
        </p:nvSpPr>
        <p:spPr>
          <a:xfrm>
            <a:off x="755650" y="4384675"/>
            <a:ext cx="8388350" cy="24733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1312" lvl="0" marL="34131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1600" u="none" cap="none" strike="noStrike">
                <a:solidFill>
                  <a:srgbClr val="EAEAEA"/>
                </a:solidFill>
                <a:latin typeface="Courier New"/>
                <a:ea typeface="Courier New"/>
                <a:cs typeface="Courier New"/>
                <a:sym typeface="Courier New"/>
              </a:rPr>
              <a:t>private void Form1_Paint(object sender,System.Windows.Forms.PaintEventArgs e)‏</a:t>
            </a:r>
            <a:endParaRPr/>
          </a:p>
          <a:p>
            <a:pPr indent="-341312" lvl="0" marL="34131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1600" u="none" cap="none" strike="noStrike">
                <a:solidFill>
                  <a:srgbClr val="EAEAEA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1312" lvl="0" marL="34131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1600" u="none" cap="none" strike="noStrike">
                <a:solidFill>
                  <a:srgbClr val="EAEAEA"/>
                </a:solidFill>
                <a:latin typeface="Courier New"/>
                <a:ea typeface="Courier New"/>
                <a:cs typeface="Courier New"/>
                <a:sym typeface="Courier New"/>
              </a:rPr>
              <a:t>	Graphics g =e.Graphics; //create graphics object g</a:t>
            </a:r>
            <a:endParaRPr/>
          </a:p>
          <a:p>
            <a:pPr indent="-341312" lvl="0" marL="34131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1600" u="none" cap="none" strike="noStrike">
                <a:solidFill>
                  <a:srgbClr val="EAEAEA"/>
                </a:solidFill>
                <a:latin typeface="Courier New"/>
                <a:ea typeface="Courier New"/>
                <a:cs typeface="Courier New"/>
                <a:sym typeface="Courier New"/>
              </a:rPr>
              <a:t>	Pen myPen = new Pen(Color.Black,2); //create a pen object</a:t>
            </a:r>
            <a:endParaRPr/>
          </a:p>
          <a:p>
            <a:pPr indent="-341312" lvl="0" marL="34131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1600" u="none" cap="none" strike="noStrike">
                <a:solidFill>
                  <a:srgbClr val="EAEAEA"/>
                </a:solidFill>
                <a:latin typeface="Courier New"/>
                <a:ea typeface="Courier New"/>
                <a:cs typeface="Courier New"/>
                <a:sym typeface="Courier New"/>
              </a:rPr>
              <a:t>	g.DrawLine(myPen,0,0,100,100); //use the DrawLine method</a:t>
            </a:r>
            <a:endParaRPr/>
          </a:p>
          <a:p>
            <a:pPr indent="-341312" lvl="0" marL="34131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1600" u="none" cap="none" strike="noStrike">
                <a:solidFill>
                  <a:srgbClr val="EAEAEA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grpSp>
        <p:nvGrpSpPr>
          <p:cNvPr id="389" name="Google Shape;389;p44"/>
          <p:cNvGrpSpPr/>
          <p:nvPr/>
        </p:nvGrpSpPr>
        <p:grpSpPr>
          <a:xfrm>
            <a:off x="3419475" y="1125537"/>
            <a:ext cx="3062287" cy="3059112"/>
            <a:chOff x="3419475" y="1125537"/>
            <a:chExt cx="3062287" cy="3059112"/>
          </a:xfrm>
        </p:grpSpPr>
        <p:pic>
          <p:nvPicPr>
            <p:cNvPr id="390" name="Google Shape;390;p4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419475" y="1125537"/>
              <a:ext cx="3062287" cy="30591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1" name="Google Shape;391;p44"/>
            <p:cNvSpPr txBox="1"/>
            <p:nvPr/>
          </p:nvSpPr>
          <p:spPr>
            <a:xfrm>
              <a:off x="3419475" y="1125537"/>
              <a:ext cx="3062287" cy="30591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  <p:transition spd="slow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</p:bgPr>
    </p:bg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5"/>
          <p:cNvSpPr txBox="1"/>
          <p:nvPr>
            <p:ph type="title"/>
          </p:nvPr>
        </p:nvSpPr>
        <p:spPr>
          <a:xfrm>
            <a:off x="1066800" y="133350"/>
            <a:ext cx="7772400" cy="7032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40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rPr>
              <a:t>Paint events</a:t>
            </a:r>
            <a:endParaRPr/>
          </a:p>
        </p:txBody>
      </p:sp>
      <p:sp>
        <p:nvSpPr>
          <p:cNvPr id="400" name="Google Shape;400;p45"/>
          <p:cNvSpPr txBox="1"/>
          <p:nvPr>
            <p:ph idx="1" type="body"/>
          </p:nvPr>
        </p:nvSpPr>
        <p:spPr>
          <a:xfrm>
            <a:off x="1066800" y="908050"/>
            <a:ext cx="7772400" cy="569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9725" lvl="0" marL="33972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440"/>
              <a:buFont typeface="Noto Sans Symbols"/>
              <a:buChar char="✹"/>
            </a:pPr>
            <a:r>
              <a:rPr b="0" i="0" lang="en-US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When a window is resized or restored from a minimised state a Paint event message is sent by the operating system to tell an application to redraw any graphics that is being displayed</a:t>
            </a:r>
            <a:endParaRPr/>
          </a:p>
          <a:p>
            <a:pPr indent="-339725" lvl="0" marL="33972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00"/>
              </a:buClr>
              <a:buSzPts val="1440"/>
              <a:buFont typeface="Noto Sans Symbols"/>
              <a:buChar char="✹"/>
            </a:pPr>
            <a:r>
              <a:rPr b="0" i="0" lang="en-US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Consequently any drawing code should be placed in a Paint event method associated with the Form or other control (PictureBox)‏</a:t>
            </a:r>
            <a:endParaRPr/>
          </a:p>
          <a:p>
            <a:pPr indent="-339725" lvl="0" marL="33972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00"/>
              </a:buClr>
              <a:buSzPts val="1440"/>
              <a:buFont typeface="Noto Sans Symbols"/>
              <a:buChar char="✹"/>
            </a:pPr>
            <a:r>
              <a:rPr b="0" i="0" lang="en-US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The Paint event will fire whenever the application needs to be redrawn and can be forced using the Refresh method</a:t>
            </a:r>
            <a:endParaRPr/>
          </a:p>
          <a:p>
            <a:pPr indent="-339725" lvl="0" marL="33972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00"/>
              </a:buClr>
              <a:buSzPts val="1440"/>
              <a:buFont typeface="Noto Sans Symbols"/>
              <a:buChar char="✹"/>
            </a:pPr>
            <a:r>
              <a:rPr b="0" i="0" lang="en-US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Code within a Paint event handler needs to respond to the paint message</a:t>
            </a:r>
            <a:endParaRPr/>
          </a:p>
          <a:p>
            <a:pPr indent="-339725" lvl="0" marL="33972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00"/>
              </a:buClr>
              <a:buSzPts val="1440"/>
              <a:buFont typeface="Noto Sans Symbols"/>
              <a:buChar char="✹"/>
            </a:pPr>
            <a:r>
              <a:rPr b="0" i="0" lang="en-US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A paint method is invoked with an object (the sender) and a PaintEventArgs class (defined as e unless changed)‏</a:t>
            </a:r>
            <a:endParaRPr/>
          </a:p>
          <a:p>
            <a:pPr indent="-339725" lvl="0" marL="33972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00"/>
              </a:buClr>
              <a:buSzPts val="1440"/>
              <a:buFont typeface="Noto Sans Symbols"/>
              <a:buChar char="✹"/>
            </a:pPr>
            <a:r>
              <a:rPr b="0" i="0" lang="en-US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Skeletal code for a Form Paint event handler is shown below</a:t>
            </a:r>
            <a:endParaRPr/>
          </a:p>
          <a:p>
            <a:pPr indent="-339725" lvl="0" marL="3397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9725" lvl="0" marL="3397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1400" u="none" cap="none" strike="noStrike">
                <a:solidFill>
                  <a:srgbClr val="EAEAEA"/>
                </a:solidFill>
                <a:latin typeface="Courier New"/>
                <a:ea typeface="Courier New"/>
                <a:cs typeface="Courier New"/>
                <a:sym typeface="Courier New"/>
              </a:rPr>
              <a:t>private void Form1_Paint(object sender, System.Windows.Forms.PaintEventArgs e)‏</a:t>
            </a:r>
            <a:endParaRPr/>
          </a:p>
          <a:p>
            <a:pPr indent="-339725" lvl="0" marL="3397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1400" u="none" cap="none" strike="noStrike">
                <a:solidFill>
                  <a:srgbClr val="EAEAEA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39725" lvl="0" marL="3397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1400" u="none" cap="none" strike="noStrike">
                <a:solidFill>
                  <a:srgbClr val="EAEAEA"/>
                </a:solidFill>
                <a:latin typeface="Courier New"/>
                <a:ea typeface="Courier New"/>
                <a:cs typeface="Courier New"/>
                <a:sym typeface="Courier New"/>
              </a:rPr>
              <a:t>	// Drawing code to be added here</a:t>
            </a:r>
            <a:endParaRPr/>
          </a:p>
          <a:p>
            <a:pPr indent="-339725" lvl="0" marL="3397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1400" u="none" cap="none" strike="noStrike">
                <a:solidFill>
                  <a:srgbClr val="EAEAEA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/>
          <p:nvPr>
            <p:ph type="title"/>
          </p:nvPr>
        </p:nvSpPr>
        <p:spPr>
          <a:xfrm>
            <a:off x="1066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rPr>
              <a:t>Topics</a:t>
            </a:r>
            <a:endParaRPr/>
          </a:p>
        </p:txBody>
      </p:sp>
      <p:sp>
        <p:nvSpPr>
          <p:cNvPr id="212" name="Google Shape;212;p28"/>
          <p:cNvSpPr txBox="1"/>
          <p:nvPr>
            <p:ph idx="1" type="body"/>
          </p:nvPr>
        </p:nvSpPr>
        <p:spPr>
          <a:xfrm>
            <a:off x="968375" y="1166575"/>
            <a:ext cx="7969200" cy="47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9725" lvl="0" marL="33972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92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Forms</a:t>
            </a:r>
            <a:endParaRPr/>
          </a:p>
          <a:p>
            <a:pPr indent="-282575" lvl="1" marL="739775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CC0000"/>
              </a:buClr>
              <a:buSzPts val="1400"/>
              <a:buFont typeface="Noto Sans Symbols"/>
              <a:buChar char="✹"/>
            </a:pPr>
            <a:r>
              <a:rPr b="0" i="0" lang="en-US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Allow creation of GUI Style Applications</a:t>
            </a:r>
            <a:endParaRPr/>
          </a:p>
          <a:p>
            <a:pPr indent="-282575" lvl="1" marL="739775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CC0000"/>
              </a:buClr>
              <a:buSzPts val="1400"/>
              <a:buFont typeface="Noto Sans Symbols"/>
              <a:buChar char="✹"/>
            </a:pPr>
            <a:r>
              <a:rPr b="0" i="0" lang="en-US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Contains controls (buttons, text fields, labels, radio buttons, groups, list boxes).</a:t>
            </a:r>
            <a:endParaRPr/>
          </a:p>
          <a:p>
            <a:pPr indent="-282575" lvl="1" marL="739775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CC0000"/>
              </a:buClr>
              <a:buSzPts val="1400"/>
              <a:buFont typeface="Noto Sans Symbols"/>
              <a:buChar char="✹"/>
            </a:pPr>
            <a:r>
              <a:rPr b="0" i="0" lang="en-US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Include common dialogue boxes</a:t>
            </a:r>
            <a:endParaRPr/>
          </a:p>
          <a:p>
            <a:pPr indent="-282575" lvl="1" marL="739775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rgbClr val="EAEAE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FFFF00"/>
              </a:buClr>
              <a:buSzPts val="192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GDI+</a:t>
            </a:r>
            <a:endParaRPr/>
          </a:p>
          <a:p>
            <a:pPr indent="-282575" lvl="1" marL="739775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CC0000"/>
              </a:buClr>
              <a:buSzPts val="1400"/>
              <a:buFont typeface="Noto Sans Symbols"/>
              <a:buChar char="✹"/>
            </a:pPr>
            <a:r>
              <a:rPr b="0" i="0" lang="en-US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Library that provides “drawing” capabilities</a:t>
            </a:r>
            <a:endParaRPr/>
          </a:p>
          <a:p>
            <a:pPr indent="-282575" lvl="1" marL="739775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CC0000"/>
              </a:buClr>
              <a:buSzPts val="1400"/>
              <a:buFont typeface="Noto Sans Symbols"/>
              <a:buChar char="✹"/>
            </a:pPr>
            <a:r>
              <a:rPr b="0" i="0" lang="en-US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2D vector graphics (classes for drawing)‏</a:t>
            </a:r>
            <a:endParaRPr/>
          </a:p>
          <a:p>
            <a:pPr indent="-282575" lvl="1" marL="739775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CC0000"/>
              </a:buClr>
              <a:buSzPts val="1400"/>
              <a:buFont typeface="Noto Sans Symbols"/>
              <a:buChar char="✹"/>
            </a:pPr>
            <a:r>
              <a:rPr b="0" i="0" lang="en-US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Imaging (classes for handling bitmaps)‏</a:t>
            </a:r>
            <a:endParaRPr/>
          </a:p>
          <a:p>
            <a:pPr indent="-282575" lvl="1" marL="739775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CC0000"/>
              </a:buClr>
              <a:buSzPts val="1400"/>
              <a:buFont typeface="Noto Sans Symbols"/>
              <a:buChar char="✹"/>
            </a:pPr>
            <a:r>
              <a:rPr b="0" i="0" lang="en-US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Typography (classes concerned with the display of text i.e. fonts, sizes, styles etc..)‏</a:t>
            </a:r>
            <a:endParaRPr/>
          </a:p>
          <a:p>
            <a:pPr indent="-282575" lvl="1" marL="739775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rgbClr val="EAEAE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FFFF00"/>
              </a:buClr>
              <a:buSzPts val="192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Many modern programs are event driven and use these tools 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</p:bgPr>
    </p:bg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6"/>
          <p:cNvSpPr txBox="1"/>
          <p:nvPr>
            <p:ph type="title"/>
          </p:nvPr>
        </p:nvSpPr>
        <p:spPr>
          <a:xfrm>
            <a:off x="1066800" y="304800"/>
            <a:ext cx="77724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40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rPr>
              <a:t>Lines and Shapes Sample Code</a:t>
            </a:r>
            <a:endParaRPr/>
          </a:p>
        </p:txBody>
      </p:sp>
      <p:sp>
        <p:nvSpPr>
          <p:cNvPr id="409" name="Google Shape;409;p46"/>
          <p:cNvSpPr txBox="1"/>
          <p:nvPr>
            <p:ph idx="1" type="body"/>
          </p:nvPr>
        </p:nvSpPr>
        <p:spPr>
          <a:xfrm>
            <a:off x="1001087" y="896100"/>
            <a:ext cx="8316900" cy="50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1312" lvl="0" marL="34131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1600" u="none" cap="none" strike="noStrike">
                <a:solidFill>
                  <a:srgbClr val="EAEAEA"/>
                </a:solidFill>
                <a:latin typeface="Courier New"/>
                <a:ea typeface="Courier New"/>
                <a:cs typeface="Courier New"/>
                <a:sym typeface="Courier New"/>
              </a:rPr>
              <a:t>private void pictureBox1_Paint(object sender, System.Windows.Forms.PaintEventArgs e)‏</a:t>
            </a:r>
            <a:endParaRPr/>
          </a:p>
          <a:p>
            <a:pPr indent="-341312" lvl="0" marL="34131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1600" u="none" cap="none" strike="noStrike">
                <a:solidFill>
                  <a:srgbClr val="EAEAEA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1312" lvl="0" marL="34131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1600" u="none" cap="none" strike="noStrike">
                <a:solidFill>
                  <a:srgbClr val="EAEAEA"/>
                </a:solidFill>
                <a:latin typeface="Courier New"/>
                <a:ea typeface="Courier New"/>
                <a:cs typeface="Courier New"/>
                <a:sym typeface="Courier New"/>
              </a:rPr>
              <a:t>	Point pt1 = new Point(0,0); //create a point pt1 object</a:t>
            </a:r>
            <a:endParaRPr/>
          </a:p>
          <a:p>
            <a:pPr indent="-341312" lvl="0" marL="34131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1600" u="none" cap="none" strike="noStrike">
                <a:solidFill>
                  <a:srgbClr val="EAEAEA"/>
                </a:solidFill>
                <a:latin typeface="Courier New"/>
                <a:ea typeface="Courier New"/>
                <a:cs typeface="Courier New"/>
                <a:sym typeface="Courier New"/>
              </a:rPr>
              <a:t>	Point pt2 = new Point(200,200); //create a point pt2 object</a:t>
            </a:r>
            <a:endParaRPr/>
          </a:p>
          <a:p>
            <a:pPr indent="-341312" lvl="0" marL="34131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1600" u="none" cap="none" strike="noStrike">
                <a:solidFill>
                  <a:srgbClr val="EAEAEA"/>
                </a:solidFill>
                <a:latin typeface="Courier New"/>
                <a:ea typeface="Courier New"/>
                <a:cs typeface="Courier New"/>
                <a:sym typeface="Courier New"/>
              </a:rPr>
              <a:t>	Rectangle rect1 =new Rectangle(50,80,100,130); // rect1 object</a:t>
            </a:r>
            <a:endParaRPr/>
          </a:p>
          <a:p>
            <a:pPr indent="-341312" lvl="0" marL="34131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1600" u="none" cap="none" strike="noStrike">
                <a:solidFill>
                  <a:srgbClr val="EAEAEA"/>
                </a:solidFill>
                <a:latin typeface="Courier New"/>
                <a:ea typeface="Courier New"/>
                <a:cs typeface="Courier New"/>
                <a:sym typeface="Courier New"/>
              </a:rPr>
              <a:t>	Graphics g = e.Graphics; // get a reference to Graphics object</a:t>
            </a:r>
            <a:endParaRPr/>
          </a:p>
          <a:p>
            <a:pPr indent="-341312" lvl="0" marL="34131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1600" u="none" cap="none" strike="noStrike">
                <a:solidFill>
                  <a:srgbClr val="EAEAEA"/>
                </a:solidFill>
                <a:latin typeface="Courier New"/>
                <a:ea typeface="Courier New"/>
                <a:cs typeface="Courier New"/>
                <a:sym typeface="Courier New"/>
              </a:rPr>
              <a:t>	Pen myBlackPen = new Pen(Color.Black,5); //create a pen object</a:t>
            </a:r>
            <a:endParaRPr/>
          </a:p>
          <a:p>
            <a:pPr indent="-341312" lvl="0" marL="34131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t/>
            </a:r>
            <a:endParaRPr b="0" i="0" sz="1600" u="none" cap="none" strike="noStrike">
              <a:solidFill>
                <a:srgbClr val="EAEAE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1312" lvl="0" marL="34131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1600" u="none" cap="none" strike="noStrike">
                <a:solidFill>
                  <a:srgbClr val="EAEAEA"/>
                </a:solidFill>
                <a:latin typeface="Courier New"/>
                <a:ea typeface="Courier New"/>
                <a:cs typeface="Courier New"/>
                <a:sym typeface="Courier New"/>
              </a:rPr>
              <a:t>	// call the DrawLine() method of the graphics object</a:t>
            </a:r>
            <a:endParaRPr/>
          </a:p>
          <a:p>
            <a:pPr indent="-341312" lvl="0" marL="34131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1600" u="none" cap="none" strike="noStrike">
                <a:solidFill>
                  <a:srgbClr val="EAEAEA"/>
                </a:solidFill>
                <a:latin typeface="Courier New"/>
                <a:ea typeface="Courier New"/>
                <a:cs typeface="Courier New"/>
                <a:sym typeface="Courier New"/>
              </a:rPr>
              <a:t>	g.DrawLine(myBlackPen,pt1,pt2);</a:t>
            </a:r>
            <a:endParaRPr/>
          </a:p>
          <a:p>
            <a:pPr indent="-341312" lvl="0" marL="34131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1600" u="none" cap="none" strike="noStrike">
                <a:solidFill>
                  <a:srgbClr val="EAEAEA"/>
                </a:solidFill>
                <a:latin typeface="Courier New"/>
                <a:ea typeface="Courier New"/>
                <a:cs typeface="Courier New"/>
                <a:sym typeface="Courier New"/>
              </a:rPr>
              <a:t>	g.DrawLine(myBlackPen,0,50,200,50);</a:t>
            </a:r>
            <a:endParaRPr/>
          </a:p>
          <a:p>
            <a:pPr indent="-341312" lvl="0" marL="34131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t/>
            </a:r>
            <a:endParaRPr b="0" i="0" sz="1600" u="none" cap="none" strike="noStrike">
              <a:solidFill>
                <a:srgbClr val="EAEAE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1312" lvl="0" marL="34131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1600" u="none" cap="none" strike="noStrike">
                <a:solidFill>
                  <a:srgbClr val="EAEAEA"/>
                </a:solidFill>
                <a:latin typeface="Courier New"/>
                <a:ea typeface="Courier New"/>
                <a:cs typeface="Courier New"/>
                <a:sym typeface="Courier New"/>
              </a:rPr>
              <a:t>	// call the DrawEllipse() method of the graphics object</a:t>
            </a:r>
            <a:endParaRPr/>
          </a:p>
          <a:p>
            <a:pPr indent="-341312" lvl="0" marL="34131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1600" u="none" cap="none" strike="noStrike">
                <a:solidFill>
                  <a:srgbClr val="EAEAEA"/>
                </a:solidFill>
                <a:latin typeface="Courier New"/>
                <a:ea typeface="Courier New"/>
                <a:cs typeface="Courier New"/>
                <a:sym typeface="Courier New"/>
              </a:rPr>
              <a:t>	g.DrawEllipse(myBlackPen,50,50,200,100);</a:t>
            </a:r>
            <a:endParaRPr/>
          </a:p>
          <a:p>
            <a:pPr indent="-341312" lvl="0" marL="34131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t/>
            </a:r>
            <a:endParaRPr b="0" i="0" sz="1600" u="none" cap="none" strike="noStrike">
              <a:solidFill>
                <a:srgbClr val="EAEAE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1312" lvl="0" marL="34131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1600" u="none" cap="none" strike="noStrike">
                <a:solidFill>
                  <a:srgbClr val="EAEAEA"/>
                </a:solidFill>
                <a:latin typeface="Courier New"/>
                <a:ea typeface="Courier New"/>
                <a:cs typeface="Courier New"/>
                <a:sym typeface="Courier New"/>
              </a:rPr>
              <a:t>	// call the DrawRectangle() method of the graphics object</a:t>
            </a:r>
            <a:endParaRPr/>
          </a:p>
          <a:p>
            <a:pPr indent="-341312" lvl="0" marL="34131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1600" u="none" cap="none" strike="noStrike">
                <a:solidFill>
                  <a:srgbClr val="EAEAEA"/>
                </a:solidFill>
                <a:latin typeface="Courier New"/>
                <a:ea typeface="Courier New"/>
                <a:cs typeface="Courier New"/>
                <a:sym typeface="Courier New"/>
              </a:rPr>
              <a:t>	g.DrawRectangle(myBlackPen,rect1);</a:t>
            </a:r>
            <a:endParaRPr/>
          </a:p>
          <a:p>
            <a:pPr indent="-341312" lvl="0" marL="34131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1600" u="none" cap="none" strike="noStrike">
                <a:solidFill>
                  <a:srgbClr val="EAEAEA"/>
                </a:solidFill>
                <a:latin typeface="Courier New"/>
                <a:ea typeface="Courier New"/>
                <a:cs typeface="Courier New"/>
                <a:sym typeface="Courier New"/>
              </a:rPr>
              <a:t>	myBlackPen.Dispose();</a:t>
            </a:r>
            <a:endParaRPr/>
          </a:p>
          <a:p>
            <a:pPr indent="-341312" lvl="0" marL="34131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1600" u="none" cap="none" strike="noStrike">
                <a:solidFill>
                  <a:srgbClr val="EAEAEA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7"/>
          <p:cNvSpPr txBox="1"/>
          <p:nvPr>
            <p:ph type="title"/>
          </p:nvPr>
        </p:nvSpPr>
        <p:spPr>
          <a:xfrm>
            <a:off x="1066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rPr>
              <a:t>Lines and Shapes</a:t>
            </a:r>
            <a:endParaRPr/>
          </a:p>
        </p:txBody>
      </p:sp>
      <p:pic>
        <p:nvPicPr>
          <p:cNvPr id="418" name="Google Shape;418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38512" y="2151062"/>
            <a:ext cx="3228975" cy="3163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8"/>
          <p:cNvSpPr txBox="1"/>
          <p:nvPr>
            <p:ph type="title"/>
          </p:nvPr>
        </p:nvSpPr>
        <p:spPr>
          <a:xfrm>
            <a:off x="1066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rPr>
              <a:t>Key points relating to code</a:t>
            </a:r>
            <a:endParaRPr/>
          </a:p>
        </p:txBody>
      </p:sp>
      <p:sp>
        <p:nvSpPr>
          <p:cNvPr id="427" name="Google Shape;427;p48"/>
          <p:cNvSpPr txBox="1"/>
          <p:nvPr>
            <p:ph idx="1" type="body"/>
          </p:nvPr>
        </p:nvSpPr>
        <p:spPr>
          <a:xfrm>
            <a:off x="1066800" y="1676400"/>
            <a:ext cx="7772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9725" lvl="0" marL="33972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Noto Sans Symbols"/>
              <a:buChar char="✹"/>
            </a:pPr>
            <a:r>
              <a:rPr b="0" i="0" lang="en-US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The code creates point and rectangle objects which can be used in the DrawLine() and DrawRectangle() methods</a:t>
            </a:r>
            <a:endParaRPr/>
          </a:p>
          <a:p>
            <a:pPr indent="-339725" lvl="0" marL="339725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rgbClr val="EAEAE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Noto Sans Symbols"/>
              <a:buChar char="✹"/>
            </a:pPr>
            <a:r>
              <a:rPr b="0" i="0" lang="en-US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A graphics object ‘g’ is created</a:t>
            </a:r>
            <a:endParaRPr/>
          </a:p>
          <a:p>
            <a:pPr indent="-282575" lvl="1" marL="7397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1260"/>
              <a:buFont typeface="Noto Sans Symbols"/>
              <a:buChar char="✹"/>
            </a:pPr>
            <a:r>
              <a:rPr b="0" i="0" lang="en-US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When you draw on paper by hand you choose a pen with the right characteristics (colour and width) to get the effect you want. Similarly, when drawing with a graphics object you need to specify a pen object</a:t>
            </a:r>
            <a:endParaRPr/>
          </a:p>
          <a:p>
            <a:pPr indent="-282575" lvl="1" marL="7397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1260"/>
              <a:buFont typeface="Noto Sans Symbols"/>
              <a:buChar char="✹"/>
            </a:pPr>
            <a:r>
              <a:rPr b="0" i="0" lang="en-US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A pen object is created whose colour is black and width is 5</a:t>
            </a:r>
            <a:endParaRPr/>
          </a:p>
          <a:p>
            <a:pPr indent="-282575" lvl="1" marL="7397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1260"/>
              <a:buFont typeface="Noto Sans Symbols"/>
              <a:buChar char="✹"/>
            </a:pPr>
            <a:r>
              <a:rPr b="0" i="0" lang="en-US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Java doesn’t quite do it like this</a:t>
            </a:r>
            <a:endParaRPr/>
          </a:p>
          <a:p>
            <a:pPr indent="-282575" lvl="1" marL="7397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rgbClr val="EAEAE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Noto Sans Symbols"/>
              <a:buChar char="✹"/>
            </a:pPr>
            <a:r>
              <a:rPr b="0" i="0" lang="en-US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You can change the Width using</a:t>
            </a:r>
            <a:endParaRPr/>
          </a:p>
          <a:p>
            <a:pPr indent="-282575" lvl="1" marL="7397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1260"/>
              <a:buFont typeface="Noto Sans Symbols"/>
              <a:buChar char="✹"/>
            </a:pPr>
            <a:r>
              <a:rPr b="0" i="0" lang="en-US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myBlackPen.Width=3;</a:t>
            </a:r>
            <a:endParaRPr/>
          </a:p>
          <a:p>
            <a:pPr indent="-282575" lvl="1" marL="7397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rgbClr val="EAEAE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Noto Sans Symbols"/>
              <a:buChar char="✹"/>
            </a:pPr>
            <a:r>
              <a:rPr b="0" i="0" lang="en-US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DrawLine(), DrawEllipse() and DrawRectangle() methods are demonstrated</a:t>
            </a:r>
            <a:endParaRPr/>
          </a:p>
          <a:p>
            <a:pPr indent="-339725" lvl="0" marL="339725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rgbClr val="EAEAE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Noto Sans Symbols"/>
              <a:buChar char="✹"/>
            </a:pPr>
            <a:r>
              <a:rPr b="0" i="0" lang="en-US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The Dispose() method is used to release resources associated with the pen object.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9"/>
          <p:cNvSpPr txBox="1"/>
          <p:nvPr>
            <p:ph type="title"/>
          </p:nvPr>
        </p:nvSpPr>
        <p:spPr>
          <a:xfrm>
            <a:off x="1066800" y="11112"/>
            <a:ext cx="7769225" cy="14335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rPr>
              <a:t>Off screen bitmaps</a:t>
            </a:r>
            <a:endParaRPr/>
          </a:p>
        </p:txBody>
      </p:sp>
      <p:sp>
        <p:nvSpPr>
          <p:cNvPr id="433" name="Google Shape;433;p49"/>
          <p:cNvSpPr txBox="1"/>
          <p:nvPr>
            <p:ph idx="1" type="body"/>
          </p:nvPr>
        </p:nvSpPr>
        <p:spPr>
          <a:xfrm>
            <a:off x="1066800" y="1676400"/>
            <a:ext cx="7769225" cy="41132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2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You can draw onto a bitmap and display it when it is ready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2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You can draw on your bitmap in any method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2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	but display it in the paint method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2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 			</a:t>
            </a:r>
            <a:r>
              <a:rPr b="0" i="0" lang="en-US" sz="1400" u="none" cap="none" strike="noStrike">
                <a:solidFill>
                  <a:srgbClr val="EAEAEA"/>
                </a:solidFill>
                <a:latin typeface="Courier New"/>
                <a:ea typeface="Courier New"/>
                <a:cs typeface="Courier New"/>
                <a:sym typeface="Courier New"/>
              </a:rPr>
              <a:t>myBitmap = new Bitmap(640,480);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1400" u="none" cap="none" strike="noStrike">
                <a:solidFill>
                  <a:srgbClr val="EAEAEA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g = Graphics.FromImage(myBitmap); // get the graphics contact so that we can draw on the bitmap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1400" u="none" cap="none" strike="noStrike">
                <a:solidFill>
                  <a:srgbClr val="EAEAEA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Pen p = new Pen(Color.Red, 2); //red pen 2 pixels wide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1400" u="none" cap="none" strike="noStrike">
                <a:solidFill>
                  <a:srgbClr val="EAEAEA"/>
                </a:solidFill>
                <a:latin typeface="Courier New"/>
                <a:ea typeface="Courier New"/>
                <a:cs typeface="Courier New"/>
                <a:sym typeface="Courier New"/>
              </a:rPr>
              <a:t>				g.DrawLine(p, 0, 0, 640, 480);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2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Nothing is seen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0"/>
          <p:cNvSpPr txBox="1"/>
          <p:nvPr>
            <p:ph type="title"/>
          </p:nvPr>
        </p:nvSpPr>
        <p:spPr>
          <a:xfrm>
            <a:off x="1066800" y="11112"/>
            <a:ext cx="7769225" cy="14335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rPr>
              <a:t>Displaying a bitmap</a:t>
            </a:r>
            <a:endParaRPr/>
          </a:p>
        </p:txBody>
      </p:sp>
      <p:sp>
        <p:nvSpPr>
          <p:cNvPr id="439" name="Google Shape;439;p50"/>
          <p:cNvSpPr txBox="1"/>
          <p:nvPr>
            <p:ph idx="1" type="body"/>
          </p:nvPr>
        </p:nvSpPr>
        <p:spPr>
          <a:xfrm>
            <a:off x="1066800" y="1676400"/>
            <a:ext cx="7769225" cy="41132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2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A bitmap should be displayed using the paint method()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1600" u="none" cap="none" strike="noStrike">
                <a:solidFill>
                  <a:srgbClr val="EAEAEA"/>
                </a:solidFill>
                <a:latin typeface="Courier New"/>
                <a:ea typeface="Courier New"/>
                <a:cs typeface="Courier New"/>
                <a:sym typeface="Courier New"/>
              </a:rPr>
              <a:t>private void Form1_Paint(object sender, PaintEventArgs e)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1800" u="none" cap="none" strike="noStrike">
                <a:solidFill>
                  <a:srgbClr val="EAEAEA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1800" u="none" cap="none" strike="noStrike">
                <a:solidFill>
                  <a:srgbClr val="EAEAEA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//put the bitmap on the window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1800" u="none" cap="none" strike="noStrike">
                <a:solidFill>
                  <a:srgbClr val="EAEAEA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Graphics windowG = e.Graphics;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1800" u="none" cap="none" strike="noStrike">
                <a:solidFill>
                  <a:srgbClr val="EAEAEA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windowG.DrawImageUnscaled(myBitmap, 0, 0);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1800" u="none" cap="none" strike="noStrike">
                <a:solidFill>
                  <a:srgbClr val="EAEAEA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800" u="none" cap="none" strike="noStrike">
              <a:solidFill>
                <a:srgbClr val="EAEAE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US" sz="2400"/>
              <a:t>Paint will be called by the system when the window needs redrawing</a:t>
            </a:r>
            <a:endParaRPr sz="2400"/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US" sz="2400"/>
              <a:t>Or manually by calling the objet’s invalidate() method.</a:t>
            </a:r>
            <a:endParaRPr sz="2400"/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i="0" lang="en-US" sz="2400" u="none" cap="none" strike="noStrike">
                <a:solidFill>
                  <a:srgbClr val="EAEAEA"/>
                </a:solidFill>
                <a:latin typeface="Garamond"/>
                <a:ea typeface="Garamond"/>
                <a:cs typeface="Garamond"/>
                <a:sym typeface="Garamond"/>
              </a:rPr>
              <a:t>….</a:t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</p:bgPr>
    </p:bg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1"/>
          <p:cNvSpPr txBox="1"/>
          <p:nvPr>
            <p:ph type="title"/>
          </p:nvPr>
        </p:nvSpPr>
        <p:spPr>
          <a:xfrm>
            <a:off x="1066800" y="134937"/>
            <a:ext cx="7772400" cy="13128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40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rPr>
              <a:t>Bezier and Polygon Draw Example</a:t>
            </a:r>
            <a:endParaRPr/>
          </a:p>
        </p:txBody>
      </p:sp>
      <p:sp>
        <p:nvSpPr>
          <p:cNvPr id="448" name="Google Shape;448;p51"/>
          <p:cNvSpPr txBox="1"/>
          <p:nvPr>
            <p:ph idx="1" type="body"/>
          </p:nvPr>
        </p:nvSpPr>
        <p:spPr>
          <a:xfrm>
            <a:off x="1066800" y="1676400"/>
            <a:ext cx="7772400" cy="47767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1312" lvl="0" marL="34131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1600" u="none" cap="none" strike="noStrike">
                <a:solidFill>
                  <a:srgbClr val="EAEAEA"/>
                </a:solidFill>
                <a:latin typeface="Courier New"/>
                <a:ea typeface="Courier New"/>
                <a:cs typeface="Courier New"/>
                <a:sym typeface="Courier New"/>
              </a:rPr>
              <a:t>private void pictureBox1_Paint(object sender, System.Windows.Forms.PaintEventArgs e)‏</a:t>
            </a:r>
            <a:endParaRPr/>
          </a:p>
          <a:p>
            <a:pPr indent="-341312" lvl="0" marL="34131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1600" u="none" cap="none" strike="noStrike">
                <a:solidFill>
                  <a:srgbClr val="EAEAEA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1312" lvl="0" marL="34131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1600" u="none" cap="none" strike="noStrike">
                <a:solidFill>
                  <a:srgbClr val="EAEAEA"/>
                </a:solidFill>
                <a:latin typeface="Courier New"/>
                <a:ea typeface="Courier New"/>
                <a:cs typeface="Courier New"/>
                <a:sym typeface="Courier New"/>
              </a:rPr>
              <a:t>	Graphics g = e.Graphics; // create a graphics object</a:t>
            </a:r>
            <a:endParaRPr/>
          </a:p>
          <a:p>
            <a:pPr indent="-341312" lvl="0" marL="34131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1600" u="none" cap="none" strike="noStrike">
                <a:solidFill>
                  <a:srgbClr val="EAEAEA"/>
                </a:solidFill>
                <a:latin typeface="Courier New"/>
                <a:ea typeface="Courier New"/>
                <a:cs typeface="Courier New"/>
                <a:sym typeface="Courier New"/>
              </a:rPr>
              <a:t>	// Draw Bezier curve</a:t>
            </a:r>
            <a:endParaRPr/>
          </a:p>
          <a:p>
            <a:pPr indent="-341312" lvl="0" marL="34131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1600" u="none" cap="none" strike="noStrike">
                <a:solidFill>
                  <a:srgbClr val="EAEAEA"/>
                </a:solidFill>
                <a:latin typeface="Courier New"/>
                <a:ea typeface="Courier New"/>
                <a:cs typeface="Courier New"/>
                <a:sym typeface="Courier New"/>
              </a:rPr>
              <a:t>	g.DrawBezier(new Pen(Color.BlueViolet,5),</a:t>
            </a:r>
            <a:endParaRPr/>
          </a:p>
          <a:p>
            <a:pPr indent="-341312" lvl="0" marL="34131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1600" u="none" cap="none" strike="noStrike">
                <a:solidFill>
                  <a:srgbClr val="EAEAEA"/>
                </a:solidFill>
                <a:latin typeface="Courier New"/>
                <a:ea typeface="Courier New"/>
                <a:cs typeface="Courier New"/>
                <a:sym typeface="Courier New"/>
              </a:rPr>
              <a:t>			 new Point(50,60),new Point(150,10),</a:t>
            </a:r>
            <a:endParaRPr/>
          </a:p>
          <a:p>
            <a:pPr indent="-341312" lvl="0" marL="34131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1600" u="none" cap="none" strike="noStrike">
                <a:solidFill>
                  <a:srgbClr val="EAEAEA"/>
                </a:solidFill>
                <a:latin typeface="Courier New"/>
                <a:ea typeface="Courier New"/>
                <a:cs typeface="Courier New"/>
                <a:sym typeface="Courier New"/>
              </a:rPr>
              <a:t>			 new Point(200,230),new Point(100,100));</a:t>
            </a:r>
            <a:endParaRPr/>
          </a:p>
          <a:p>
            <a:pPr indent="-341312" lvl="0" marL="34131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1600" u="none" cap="none" strike="noStrike">
                <a:solidFill>
                  <a:srgbClr val="EAEAEA"/>
                </a:solidFill>
                <a:latin typeface="Courier New"/>
                <a:ea typeface="Courier New"/>
                <a:cs typeface="Courier New"/>
                <a:sym typeface="Courier New"/>
              </a:rPr>
              <a:t>	//Polygon points</a:t>
            </a:r>
            <a:endParaRPr/>
          </a:p>
          <a:p>
            <a:pPr indent="-341312" lvl="0" marL="34131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1600" u="none" cap="none" strike="noStrike">
                <a:solidFill>
                  <a:srgbClr val="EAEAEA"/>
                </a:solidFill>
                <a:latin typeface="Courier New"/>
                <a:ea typeface="Courier New"/>
                <a:cs typeface="Courier New"/>
                <a:sym typeface="Courier New"/>
              </a:rPr>
              <a:t>	PointF point1 = new PointF(50.0f,250.0f);</a:t>
            </a:r>
            <a:endParaRPr/>
          </a:p>
          <a:p>
            <a:pPr indent="-341312" lvl="0" marL="34131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1600" u="none" cap="none" strike="noStrike">
                <a:solidFill>
                  <a:srgbClr val="EAEAEA"/>
                </a:solidFill>
                <a:latin typeface="Courier New"/>
                <a:ea typeface="Courier New"/>
                <a:cs typeface="Courier New"/>
                <a:sym typeface="Courier New"/>
              </a:rPr>
              <a:t>	PointF point2 = new PointF(100.0f,25.0f);</a:t>
            </a:r>
            <a:endParaRPr/>
          </a:p>
          <a:p>
            <a:pPr indent="-341312" lvl="0" marL="34131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1600" u="none" cap="none" strike="noStrike">
                <a:solidFill>
                  <a:srgbClr val="EAEAEA"/>
                </a:solidFill>
                <a:latin typeface="Courier New"/>
                <a:ea typeface="Courier New"/>
                <a:cs typeface="Courier New"/>
                <a:sym typeface="Courier New"/>
              </a:rPr>
              <a:t>	PointF point3 = new PointF(150.0f,5.0f);</a:t>
            </a:r>
            <a:endParaRPr/>
          </a:p>
          <a:p>
            <a:pPr indent="-341312" lvl="0" marL="34131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1600" u="none" cap="none" strike="noStrike">
                <a:solidFill>
                  <a:srgbClr val="EAEAEA"/>
                </a:solidFill>
                <a:latin typeface="Courier New"/>
                <a:ea typeface="Courier New"/>
                <a:cs typeface="Courier New"/>
                <a:sym typeface="Courier New"/>
              </a:rPr>
              <a:t>	PointF point4 = new PointF(250.0f,50.0f);</a:t>
            </a:r>
            <a:endParaRPr/>
          </a:p>
          <a:p>
            <a:pPr indent="-341312" lvl="0" marL="34131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1600" u="none" cap="none" strike="noStrike">
                <a:solidFill>
                  <a:srgbClr val="EAEAEA"/>
                </a:solidFill>
                <a:latin typeface="Courier New"/>
                <a:ea typeface="Courier New"/>
                <a:cs typeface="Courier New"/>
                <a:sym typeface="Courier New"/>
              </a:rPr>
              <a:t>	PointF point5 = new PointF(300.0f,100.0f);</a:t>
            </a:r>
            <a:endParaRPr/>
          </a:p>
          <a:p>
            <a:pPr indent="-341312" lvl="0" marL="34131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1600" u="none" cap="none" strike="noStrike">
                <a:solidFill>
                  <a:srgbClr val="EAEAEA"/>
                </a:solidFill>
                <a:latin typeface="Courier New"/>
                <a:ea typeface="Courier New"/>
                <a:cs typeface="Courier New"/>
                <a:sym typeface="Courier New"/>
              </a:rPr>
              <a:t>	PointF[] polygonPoints = 	{point1,point2,point3,point4,point5};</a:t>
            </a:r>
            <a:endParaRPr/>
          </a:p>
          <a:p>
            <a:pPr indent="-341312" lvl="0" marL="34131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1600" u="none" cap="none" strike="noStrike">
                <a:solidFill>
                  <a:srgbClr val="EAEAEA"/>
                </a:solidFill>
                <a:latin typeface="Courier New"/>
                <a:ea typeface="Courier New"/>
                <a:cs typeface="Courier New"/>
                <a:sym typeface="Courier New"/>
              </a:rPr>
              <a:t>	// Drawpolygon</a:t>
            </a:r>
            <a:endParaRPr/>
          </a:p>
          <a:p>
            <a:pPr indent="-341312" lvl="0" marL="34131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1600" u="none" cap="none" strike="noStrike">
                <a:solidFill>
                  <a:srgbClr val="EAEAEA"/>
                </a:solidFill>
                <a:latin typeface="Courier New"/>
                <a:ea typeface="Courier New"/>
                <a:cs typeface="Courier New"/>
                <a:sym typeface="Courier New"/>
              </a:rPr>
              <a:t>	g.DrawPolygon(new Pen(Color.Chocolate,10),polygonPoints);</a:t>
            </a:r>
            <a:endParaRPr/>
          </a:p>
          <a:p>
            <a:pPr indent="-341312" lvl="0" marL="34131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1600" u="none" cap="none" strike="noStrike">
                <a:solidFill>
                  <a:srgbClr val="EAEAEA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</p:bgPr>
    </p:bg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2"/>
          <p:cNvSpPr txBox="1"/>
          <p:nvPr>
            <p:ph type="title"/>
          </p:nvPr>
        </p:nvSpPr>
        <p:spPr>
          <a:xfrm>
            <a:off x="1066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rPr>
              <a:t>Bezier Curves and Polygons</a:t>
            </a:r>
            <a:endParaRPr/>
          </a:p>
        </p:txBody>
      </p:sp>
      <p:pic>
        <p:nvPicPr>
          <p:cNvPr id="457" name="Google Shape;457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8300" y="1819275"/>
            <a:ext cx="4089400" cy="38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</p:bgPr>
    </p:bg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3"/>
          <p:cNvSpPr txBox="1"/>
          <p:nvPr>
            <p:ph type="title"/>
          </p:nvPr>
        </p:nvSpPr>
        <p:spPr>
          <a:xfrm>
            <a:off x="1066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rPr>
              <a:t>Pens and Brushes</a:t>
            </a:r>
            <a:endParaRPr/>
          </a:p>
        </p:txBody>
      </p:sp>
      <p:sp>
        <p:nvSpPr>
          <p:cNvPr id="466" name="Google Shape;466;p53"/>
          <p:cNvSpPr txBox="1"/>
          <p:nvPr>
            <p:ph idx="1" type="body"/>
          </p:nvPr>
        </p:nvSpPr>
        <p:spPr>
          <a:xfrm>
            <a:off x="1066800" y="16764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97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240"/>
              <a:buFont typeface="Noto Sans Symbols"/>
              <a:buChar char="✹"/>
            </a:pPr>
            <a:r>
              <a:rPr b="0" i="0" lang="en-US" sz="2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You also need to create pen and brush objects when using Draw and Fill methods</a:t>
            </a:r>
            <a:endParaRPr/>
          </a:p>
          <a:p>
            <a:pPr indent="-339725" lvl="0" marL="33972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rgbClr val="EAEAE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00"/>
              </a:buClr>
              <a:buSzPts val="2240"/>
              <a:buFont typeface="Noto Sans Symbols"/>
              <a:buChar char="✹"/>
            </a:pPr>
            <a:r>
              <a:rPr b="0" i="0" lang="en-US" sz="2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The main thing to remember is the difference between pens and brushes</a:t>
            </a:r>
            <a:endParaRPr/>
          </a:p>
          <a:p>
            <a:pPr indent="-282575" lvl="1" marL="7397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680"/>
              <a:buFont typeface="Noto Sans Symbols"/>
              <a:buChar char="✹"/>
            </a:pPr>
            <a:r>
              <a:rPr b="1" i="0" lang="en-US" sz="24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Pens </a:t>
            </a:r>
            <a:r>
              <a:rPr b="0" i="0" lang="en-US" sz="24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are used to draw lines that might include a single line, curve or the outside of a closed shape (rectangle, ellipse etc)‏</a:t>
            </a:r>
            <a:endParaRPr/>
          </a:p>
          <a:p>
            <a:pPr indent="-282575" lvl="1" marL="7397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680"/>
              <a:buFont typeface="Noto Sans Symbols"/>
              <a:buChar char="✹"/>
            </a:pPr>
            <a:r>
              <a:rPr b="1" i="0" lang="en-US" sz="24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Brushes </a:t>
            </a:r>
            <a:r>
              <a:rPr b="0" i="0" lang="en-US" sz="24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fill interiors of closed shapes.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</p:bgPr>
    </p:bg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4"/>
          <p:cNvSpPr txBox="1"/>
          <p:nvPr>
            <p:ph type="title"/>
          </p:nvPr>
        </p:nvSpPr>
        <p:spPr>
          <a:xfrm>
            <a:off x="1066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rPr>
              <a:t>Brush Sample Code</a:t>
            </a:r>
            <a:endParaRPr/>
          </a:p>
        </p:txBody>
      </p:sp>
      <p:sp>
        <p:nvSpPr>
          <p:cNvPr id="475" name="Google Shape;475;p54"/>
          <p:cNvSpPr txBox="1"/>
          <p:nvPr>
            <p:ph idx="1" type="body"/>
          </p:nvPr>
        </p:nvSpPr>
        <p:spPr>
          <a:xfrm>
            <a:off x="1066800" y="1676400"/>
            <a:ext cx="7772400" cy="50387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1312" lvl="0" marL="34131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1600" u="none" cap="none" strike="noStrike">
                <a:solidFill>
                  <a:srgbClr val="EAEAEA"/>
                </a:solidFill>
                <a:latin typeface="Courier New"/>
                <a:ea typeface="Courier New"/>
                <a:cs typeface="Courier New"/>
                <a:sym typeface="Courier New"/>
              </a:rPr>
              <a:t>using System.Drawing.Drawing2D; // needed for LinearGradientBrush</a:t>
            </a:r>
            <a:endParaRPr/>
          </a:p>
          <a:p>
            <a:pPr indent="-341312" lvl="0" marL="34131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t/>
            </a:r>
            <a:endParaRPr b="0" i="0" sz="1600" u="none" cap="none" strike="noStrike">
              <a:solidFill>
                <a:srgbClr val="EAEAE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1312" lvl="0" marL="34131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t/>
            </a:r>
            <a:endParaRPr b="0" i="0" sz="1600" u="none" cap="none" strike="noStrike">
              <a:solidFill>
                <a:srgbClr val="EAEAE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1312" lvl="0" marL="34131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1600" u="none" cap="none" strike="noStrike">
                <a:solidFill>
                  <a:srgbClr val="EAEAEA"/>
                </a:solidFill>
                <a:latin typeface="Courier New"/>
                <a:ea typeface="Courier New"/>
                <a:cs typeface="Courier New"/>
                <a:sym typeface="Courier New"/>
              </a:rPr>
              <a:t>private void pictureBox1_Paint(object sender, System.Windows.Forms.PaintEventArgs e)‏</a:t>
            </a:r>
            <a:endParaRPr/>
          </a:p>
          <a:p>
            <a:pPr indent="-341312" lvl="0" marL="34131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1600" u="none" cap="none" strike="noStrike">
                <a:solidFill>
                  <a:srgbClr val="EAEAEA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1312" lvl="0" marL="34131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1600" u="none" cap="none" strike="noStrike">
                <a:solidFill>
                  <a:srgbClr val="EAEAEA"/>
                </a:solidFill>
                <a:latin typeface="Courier New"/>
                <a:ea typeface="Courier New"/>
                <a:cs typeface="Courier New"/>
                <a:sym typeface="Courier New"/>
              </a:rPr>
              <a:t>	Graphics g = e.Graphics; // create a graphics object</a:t>
            </a:r>
            <a:endParaRPr/>
          </a:p>
          <a:p>
            <a:pPr indent="-341312" lvl="0" marL="34131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1600" u="none" cap="none" strike="noStrike">
                <a:solidFill>
                  <a:srgbClr val="EAEAEA"/>
                </a:solidFill>
                <a:latin typeface="Courier New"/>
                <a:ea typeface="Courier New"/>
                <a:cs typeface="Courier New"/>
                <a:sym typeface="Courier New"/>
              </a:rPr>
              <a:t>	Rectangle rect1 = new Rectangle(10,10,50,50);</a:t>
            </a:r>
            <a:endParaRPr/>
          </a:p>
          <a:p>
            <a:pPr indent="-341312" lvl="0" marL="34131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1600" u="none" cap="none" strike="noStrike">
                <a:solidFill>
                  <a:srgbClr val="EAEAEA"/>
                </a:solidFill>
                <a:latin typeface="Courier New"/>
                <a:ea typeface="Courier New"/>
                <a:cs typeface="Courier New"/>
                <a:sym typeface="Courier New"/>
              </a:rPr>
              <a:t>	Rectangle rect2 = new Rectangle(60,60,80,100);</a:t>
            </a:r>
            <a:endParaRPr/>
          </a:p>
          <a:p>
            <a:pPr indent="-341312" lvl="0" marL="34131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1600" u="none" cap="none" strike="noStrike">
                <a:solidFill>
                  <a:srgbClr val="EAEAEA"/>
                </a:solidFill>
                <a:latin typeface="Courier New"/>
                <a:ea typeface="Courier New"/>
                <a:cs typeface="Courier New"/>
                <a:sym typeface="Courier New"/>
              </a:rPr>
              <a:t>// Solid brush example</a:t>
            </a:r>
            <a:endParaRPr/>
          </a:p>
          <a:p>
            <a:pPr indent="-341312" lvl="0" marL="34131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1600" u="none" cap="none" strike="noStrike">
                <a:solidFill>
                  <a:srgbClr val="EAEAEA"/>
                </a:solidFill>
                <a:latin typeface="Courier New"/>
                <a:ea typeface="Courier New"/>
                <a:cs typeface="Courier New"/>
                <a:sym typeface="Courier New"/>
              </a:rPr>
              <a:t>	SolidBrush Brush1 = new SolidBrush(Color.Aquamarine);</a:t>
            </a:r>
            <a:endParaRPr/>
          </a:p>
          <a:p>
            <a:pPr indent="-341312" lvl="0" marL="34131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1600" u="none" cap="none" strike="noStrike">
                <a:solidFill>
                  <a:srgbClr val="EAEAEA"/>
                </a:solidFill>
                <a:latin typeface="Courier New"/>
                <a:ea typeface="Courier New"/>
                <a:cs typeface="Courier New"/>
                <a:sym typeface="Courier New"/>
              </a:rPr>
              <a:t>	g.FillRectangle(Brush1,rect1);</a:t>
            </a:r>
            <a:endParaRPr/>
          </a:p>
          <a:p>
            <a:pPr indent="-341312" lvl="0" marL="34131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1600" u="none" cap="none" strike="noStrike">
                <a:solidFill>
                  <a:srgbClr val="EAEAEA"/>
                </a:solidFill>
                <a:latin typeface="Courier New"/>
                <a:ea typeface="Courier New"/>
                <a:cs typeface="Courier New"/>
                <a:sym typeface="Courier New"/>
              </a:rPr>
              <a:t>// Linear gradient brush example (need using Drawing2D)‏</a:t>
            </a:r>
            <a:endParaRPr/>
          </a:p>
          <a:p>
            <a:pPr indent="-341312" lvl="0" marL="34131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1600" u="none" cap="none" strike="noStrike">
                <a:solidFill>
                  <a:srgbClr val="EAEAEA"/>
                </a:solidFill>
                <a:latin typeface="Courier New"/>
                <a:ea typeface="Courier New"/>
                <a:cs typeface="Courier New"/>
                <a:sym typeface="Courier New"/>
              </a:rPr>
              <a:t>	LinearGradientBrush Brush2 = new 	LinearGradientBrush(rect2,Color.Tan,</a:t>
            </a:r>
            <a:endParaRPr/>
          </a:p>
          <a:p>
            <a:pPr indent="-341312" lvl="0" marL="34131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1600" u="none" cap="none" strike="noStrike">
                <a:solidFill>
                  <a:srgbClr val="EAEAEA"/>
                </a:solidFill>
                <a:latin typeface="Courier New"/>
                <a:ea typeface="Courier New"/>
                <a:cs typeface="Courier New"/>
                <a:sym typeface="Courier New"/>
              </a:rPr>
              <a:t>	Color.SandyBrown,LinearGradientMode.BackwardDiagonal);</a:t>
            </a:r>
            <a:endParaRPr/>
          </a:p>
          <a:p>
            <a:pPr indent="-341312" lvl="0" marL="34131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1600" u="none" cap="none" strike="noStrike">
                <a:solidFill>
                  <a:srgbClr val="EAEAEA"/>
                </a:solidFill>
                <a:latin typeface="Courier New"/>
                <a:ea typeface="Courier New"/>
                <a:cs typeface="Courier New"/>
                <a:sym typeface="Courier New"/>
              </a:rPr>
              <a:t>	g.FillRectangle(Brush2,rect2);</a:t>
            </a:r>
            <a:endParaRPr/>
          </a:p>
          <a:p>
            <a:pPr indent="-341312" lvl="0" marL="34131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1600" u="none" cap="none" strike="noStrike">
                <a:solidFill>
                  <a:srgbClr val="EAEAEA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341312" lvl="0" marL="34131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t/>
            </a:r>
            <a:endParaRPr b="0" i="0" sz="1600" u="none" cap="none" strike="noStrike">
              <a:solidFill>
                <a:srgbClr val="EAEAE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EAEAEA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</p:bgPr>
    </p:bg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5"/>
          <p:cNvSpPr txBox="1"/>
          <p:nvPr>
            <p:ph type="title"/>
          </p:nvPr>
        </p:nvSpPr>
        <p:spPr>
          <a:xfrm>
            <a:off x="1066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rPr>
              <a:t>Brush Example</a:t>
            </a:r>
            <a:endParaRPr/>
          </a:p>
        </p:txBody>
      </p:sp>
      <p:pic>
        <p:nvPicPr>
          <p:cNvPr id="484" name="Google Shape;484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30537" y="1900237"/>
            <a:ext cx="3843337" cy="3665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>
            <p:ph type="title"/>
          </p:nvPr>
        </p:nvSpPr>
        <p:spPr>
          <a:xfrm>
            <a:off x="1066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rPr>
              <a:t>Introduction – a GUI</a:t>
            </a:r>
            <a:endParaRPr/>
          </a:p>
        </p:txBody>
      </p:sp>
      <p:sp>
        <p:nvSpPr>
          <p:cNvPr id="224" name="Google Shape;224;p29"/>
          <p:cNvSpPr txBox="1"/>
          <p:nvPr>
            <p:ph idx="1" type="body"/>
          </p:nvPr>
        </p:nvSpPr>
        <p:spPr>
          <a:xfrm>
            <a:off x="1066800" y="1676400"/>
            <a:ext cx="7753350" cy="43799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97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92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Graphical user interface</a:t>
            </a:r>
            <a:endParaRPr/>
          </a:p>
          <a:p>
            <a:pPr indent="-282575" lvl="1" marL="73977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C0000"/>
              </a:buClr>
              <a:buSzPts val="1400"/>
              <a:buFont typeface="Noto Sans Symbols"/>
              <a:buChar char="✹"/>
            </a:pPr>
            <a:r>
              <a:rPr b="0" i="0" lang="en-US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Allow interaction with program visually</a:t>
            </a:r>
            <a:endParaRPr/>
          </a:p>
          <a:p>
            <a:pPr indent="-282575" lvl="1" marL="73977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rgbClr val="EAEAE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C0000"/>
              </a:buClr>
              <a:buSzPts val="1400"/>
              <a:buFont typeface="Noto Sans Symbols"/>
              <a:buChar char="✹"/>
            </a:pPr>
            <a:r>
              <a:rPr b="0" i="0" lang="en-US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Give program distinct look and feel</a:t>
            </a:r>
            <a:endParaRPr/>
          </a:p>
          <a:p>
            <a:pPr indent="-282575" lvl="1" marL="73977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rgbClr val="EAEAE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C0000"/>
              </a:buClr>
              <a:buSzPts val="1400"/>
              <a:buFont typeface="Noto Sans Symbols"/>
              <a:buChar char="✹"/>
            </a:pPr>
            <a:r>
              <a:rPr b="0" i="0" lang="en-US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Built from window components </a:t>
            </a:r>
            <a:endParaRPr/>
          </a:p>
          <a:p>
            <a:pPr indent="-282575" lvl="1" marL="73977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rgbClr val="EAEAE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C0000"/>
              </a:buClr>
              <a:buSzPts val="1400"/>
              <a:buFont typeface="Noto Sans Symbols"/>
              <a:buChar char="✹"/>
            </a:pPr>
            <a:r>
              <a:rPr b="0" i="0" lang="en-US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Is an object, accessed via keyboard or mouse</a:t>
            </a:r>
            <a:endParaRPr/>
          </a:p>
          <a:p>
            <a:pPr indent="-282575" lvl="1" marL="73977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rgbClr val="EAEAE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C0000"/>
              </a:buClr>
              <a:buSzPts val="1400"/>
              <a:buFont typeface="Noto Sans Symbols"/>
              <a:buChar char="✹"/>
            </a:pPr>
            <a:r>
              <a:rPr b="0" i="0" lang="en-US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Human Computer Interaction is a specialised subject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9900"/>
              </a:buClr>
              <a:buSzPts val="1080"/>
              <a:buFont typeface="Noto Sans Symbols"/>
              <a:buChar char="✹"/>
            </a:pPr>
            <a:r>
              <a:rPr b="0" i="0" lang="en-US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We will concentrate on tools and components rather than look and feel of the interface (outside scope of this module)‏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</p:bgPr>
    </p:bg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6"/>
          <p:cNvSpPr txBox="1"/>
          <p:nvPr>
            <p:ph type="title"/>
          </p:nvPr>
        </p:nvSpPr>
        <p:spPr>
          <a:xfrm>
            <a:off x="1066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rPr>
              <a:t>Types of Co-ordinate System</a:t>
            </a:r>
            <a:endParaRPr/>
          </a:p>
        </p:txBody>
      </p:sp>
      <p:sp>
        <p:nvSpPr>
          <p:cNvPr id="493" name="Google Shape;493;p56"/>
          <p:cNvSpPr txBox="1"/>
          <p:nvPr>
            <p:ph idx="1" type="body"/>
          </p:nvPr>
        </p:nvSpPr>
        <p:spPr>
          <a:xfrm>
            <a:off x="1066800" y="16764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9725" lvl="0" marL="33972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92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GDI+ uses three co-ordinate spaces: world, page, and device.</a:t>
            </a:r>
            <a:endParaRPr/>
          </a:p>
          <a:p>
            <a:pPr indent="-282575" lvl="1" marL="739775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CC0000"/>
              </a:buClr>
              <a:buSzPts val="1400"/>
              <a:buFont typeface="Noto Sans Symbols"/>
              <a:buChar char="✹"/>
            </a:pPr>
            <a:r>
              <a:rPr b="0" i="0" lang="en-US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World co-ordinates are the co-ordinates used to model a particular graphic world</a:t>
            </a:r>
            <a:endParaRPr/>
          </a:p>
          <a:p>
            <a:pPr indent="-282575" lvl="1" marL="739775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CC0000"/>
              </a:buClr>
              <a:buSzPts val="1400"/>
              <a:buFont typeface="Noto Sans Symbols"/>
              <a:buChar char="✹"/>
            </a:pPr>
            <a:r>
              <a:rPr b="0" i="0" lang="en-US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Page co-ordinates refer to the co-ordinate system used by a drawing surface, such as a form or control</a:t>
            </a:r>
            <a:endParaRPr/>
          </a:p>
          <a:p>
            <a:pPr indent="-282575" lvl="1" marL="739775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CC0000"/>
              </a:buClr>
              <a:buSzPts val="1400"/>
              <a:buFont typeface="Noto Sans Symbols"/>
              <a:buChar char="✹"/>
            </a:pPr>
            <a:r>
              <a:rPr b="0" i="0" lang="en-US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Device co-ordinates are the co-ordinates used by the physical device being drawn on, such as a screen or printer</a:t>
            </a:r>
            <a:endParaRPr/>
          </a:p>
          <a:p>
            <a:pPr indent="-282575" lvl="1" marL="739775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rgbClr val="EAEAE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FFFF00"/>
              </a:buClr>
              <a:buSzPts val="192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The PageUnit property of the graphics class determines how the graphics object will be measured</a:t>
            </a:r>
            <a:endParaRPr/>
          </a:p>
          <a:p>
            <a:pPr indent="-282575" lvl="1" marL="739775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CC0000"/>
              </a:buClr>
              <a:buSzPts val="1400"/>
              <a:buFont typeface="Noto Sans Symbols"/>
              <a:buChar char="✹"/>
            </a:pPr>
            <a:r>
              <a:rPr b="0" i="0" lang="en-US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if you set (g.PageUnit=GraphicsUnit.Inch) then you need to pass inches to the draw methods not pixels.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</p:bgPr>
    </p:bg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7"/>
          <p:cNvSpPr txBox="1"/>
          <p:nvPr>
            <p:ph type="title"/>
          </p:nvPr>
        </p:nvSpPr>
        <p:spPr>
          <a:xfrm>
            <a:off x="1066800" y="133350"/>
            <a:ext cx="7772400" cy="7032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40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rPr>
              <a:t>Co-ordinate Transformations</a:t>
            </a:r>
            <a:endParaRPr/>
          </a:p>
        </p:txBody>
      </p:sp>
      <p:sp>
        <p:nvSpPr>
          <p:cNvPr id="502" name="Google Shape;502;p57"/>
          <p:cNvSpPr txBox="1"/>
          <p:nvPr>
            <p:ph idx="1" type="body"/>
          </p:nvPr>
        </p:nvSpPr>
        <p:spPr>
          <a:xfrm>
            <a:off x="971550" y="2492375"/>
            <a:ext cx="7272337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EAEAE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34131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00"/>
              </a:buClr>
              <a:buSzPts val="192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Before GDI+ draws a primitive on the screen, the co-ordinates pass through a sequence of transformations (conversions).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EAEAE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C0000"/>
              </a:buClr>
              <a:buSzPts val="1400"/>
              <a:buFont typeface="Noto Sans Symbols"/>
              <a:buChar char="✹"/>
            </a:pPr>
            <a:r>
              <a:rPr b="0" i="0" lang="en-US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One transformation, called the world transformation, converts world co-ordinates to page co-ordinates,</a:t>
            </a:r>
            <a:endParaRPr/>
          </a:p>
          <a:p>
            <a:pPr indent="-282575" lvl="1" marL="73977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rgbClr val="EAEAE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C0000"/>
              </a:buClr>
              <a:buSzPts val="1400"/>
              <a:buFont typeface="Noto Sans Symbols"/>
              <a:buChar char="✹"/>
            </a:pPr>
            <a:r>
              <a:rPr b="0" i="0" lang="en-US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…and another transformation, called the page transformation, converts page co-ordinates to device co-ordinates…</a:t>
            </a:r>
            <a:endParaRPr/>
          </a:p>
        </p:txBody>
      </p:sp>
      <p:pic>
        <p:nvPicPr>
          <p:cNvPr id="503" name="Google Shape;503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4437" y="1052512"/>
            <a:ext cx="5543550" cy="1541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</p:bgPr>
    </p:bg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8"/>
          <p:cNvSpPr txBox="1"/>
          <p:nvPr>
            <p:ph type="title"/>
          </p:nvPr>
        </p:nvSpPr>
        <p:spPr>
          <a:xfrm>
            <a:off x="1066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512" name="Google Shape;512;p58"/>
          <p:cNvSpPr txBox="1"/>
          <p:nvPr>
            <p:ph idx="1" type="body"/>
          </p:nvPr>
        </p:nvSpPr>
        <p:spPr>
          <a:xfrm>
            <a:off x="1066800" y="16764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9725" lvl="0" marL="33972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92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There are many more capabilities of Forms and GDI+ not covered here (this intro. Has been tuned to your needs!)‏</a:t>
            </a:r>
            <a:endParaRPr/>
          </a:p>
          <a:p>
            <a:pPr indent="-339725" lvl="0" marL="33972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EAEAE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FFFF00"/>
              </a:buClr>
              <a:buSzPts val="192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Use the help system to discover what other wonderful facilities are available</a:t>
            </a:r>
            <a:endParaRPr/>
          </a:p>
          <a:p>
            <a:pPr indent="-339725" lvl="0" marL="33972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EAEAE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FFFF00"/>
              </a:buClr>
              <a:buSzPts val="192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You assignment work will be mainly using the Forms classes, but you will need a little GDI+ knowledge to draw the grid and fill the cells.</a:t>
            </a:r>
            <a:endParaRPr/>
          </a:p>
          <a:p>
            <a:pPr indent="-339725" lvl="0" marL="33972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EAEAE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FFFF00"/>
              </a:buClr>
              <a:buSzPts val="192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Remember: GUI’s are “event” driven programs!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 txBox="1"/>
          <p:nvPr>
            <p:ph type="title"/>
          </p:nvPr>
        </p:nvSpPr>
        <p:spPr>
          <a:xfrm>
            <a:off x="1066800" y="304800"/>
            <a:ext cx="7772400" cy="81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rPr>
              <a:t>Windows Forms</a:t>
            </a:r>
            <a:endParaRPr/>
          </a:p>
        </p:txBody>
      </p:sp>
      <p:sp>
        <p:nvSpPr>
          <p:cNvPr id="236" name="Google Shape;236;p30"/>
          <p:cNvSpPr txBox="1"/>
          <p:nvPr>
            <p:ph idx="1" type="body"/>
          </p:nvPr>
        </p:nvSpPr>
        <p:spPr>
          <a:xfrm>
            <a:off x="971550" y="1118412"/>
            <a:ext cx="8172300" cy="50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9725" lvl="0" marL="33972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Noto Sans Symbols"/>
              <a:buChar char="✹"/>
            </a:pPr>
            <a:r>
              <a:rPr b="0" i="0" lang="en-US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In C#, the </a:t>
            </a:r>
            <a:r>
              <a:rPr b="0" i="0" lang="en-US" sz="2000" u="none" cap="none" strike="noStrike">
                <a:solidFill>
                  <a:srgbClr val="EAEAEA"/>
                </a:solidFill>
                <a:latin typeface="Courier New"/>
                <a:ea typeface="Courier New"/>
                <a:cs typeface="Courier New"/>
                <a:sym typeface="Courier New"/>
              </a:rPr>
              <a:t>System.Windows.Forms</a:t>
            </a:r>
            <a:r>
              <a:rPr b="0" i="0" lang="en-US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 namespace and classes of the .NET Framework provide a comprehensive set of components for windows forms development</a:t>
            </a:r>
            <a:endParaRPr/>
          </a:p>
          <a:p>
            <a:pPr indent="-339725" lvl="0" marL="339725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rgbClr val="EAEAE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Noto Sans Symbols"/>
              <a:buChar char="✹"/>
            </a:pPr>
            <a:r>
              <a:rPr b="0" i="0" lang="en-US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Component</a:t>
            </a:r>
            <a:endParaRPr/>
          </a:p>
          <a:p>
            <a:pPr indent="-282575" lvl="1" marL="7397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1260"/>
              <a:buFont typeface="Noto Sans Symbols"/>
              <a:buChar char="✹"/>
            </a:pPr>
            <a:r>
              <a:rPr b="0" i="0" lang="en-US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Base class</a:t>
            </a:r>
            <a:endParaRPr/>
          </a:p>
          <a:p>
            <a:pPr indent="-282575" lvl="1" marL="7397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1260"/>
              <a:buFont typeface="Noto Sans Symbols"/>
              <a:buChar char="✹"/>
            </a:pPr>
            <a:r>
              <a:rPr b="0" i="0" lang="en-US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Lacks visual parts</a:t>
            </a:r>
            <a:endParaRPr/>
          </a:p>
          <a:p>
            <a:pPr indent="-282575" lvl="1" marL="7397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1260"/>
              <a:buFont typeface="Noto Sans Symbols"/>
              <a:buChar char="✹"/>
            </a:pPr>
            <a:r>
              <a:rPr b="0" i="0" lang="en-US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Contains a minimum set of methods common to all controls.</a:t>
            </a:r>
            <a:endParaRPr/>
          </a:p>
          <a:p>
            <a:pPr indent="-282575" lvl="1" marL="7397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rgbClr val="EAEAE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Noto Sans Symbols"/>
              <a:buChar char="✹"/>
            </a:pPr>
            <a:r>
              <a:rPr b="0" i="0" lang="en-US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Control</a:t>
            </a:r>
            <a:endParaRPr/>
          </a:p>
          <a:p>
            <a:pPr indent="-282575" lvl="1" marL="7397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1260"/>
              <a:buFont typeface="Noto Sans Symbols"/>
              <a:buChar char="✹"/>
            </a:pPr>
            <a:r>
              <a:rPr b="0" i="0" lang="en-US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Component with graphical part (such as button or label)‏</a:t>
            </a:r>
            <a:endParaRPr/>
          </a:p>
          <a:p>
            <a:pPr indent="-282575" lvl="1" marL="7397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1260"/>
              <a:buFont typeface="Noto Sans Symbols"/>
              <a:buChar char="✹"/>
            </a:pPr>
            <a:r>
              <a:rPr b="0" i="0" lang="en-US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Are visible</a:t>
            </a:r>
            <a:endParaRPr/>
          </a:p>
          <a:p>
            <a:pPr indent="-282575" lvl="1" marL="7397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rgbClr val="EAEAE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Noto Sans Symbols"/>
              <a:buChar char="✹"/>
            </a:pPr>
            <a:r>
              <a:rPr b="0" i="0" lang="en-US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Event</a:t>
            </a:r>
            <a:endParaRPr/>
          </a:p>
          <a:p>
            <a:pPr indent="-282575" lvl="1" marL="7397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1260"/>
              <a:buFont typeface="Noto Sans Symbols"/>
              <a:buChar char="✹"/>
            </a:pPr>
            <a:r>
              <a:rPr b="0" i="0" lang="en-US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Generated by movement from mouse or keyboard</a:t>
            </a:r>
            <a:endParaRPr/>
          </a:p>
          <a:p>
            <a:pPr indent="-282575" lvl="1" marL="7397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1260"/>
              <a:buFont typeface="Noto Sans Symbols"/>
              <a:buChar char="✹"/>
            </a:pPr>
            <a:r>
              <a:rPr b="0" i="0" lang="en-US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Event handlers performs action (specifics written by programmer)‏</a:t>
            </a:r>
            <a:endParaRPr/>
          </a:p>
          <a:p>
            <a:pPr indent="-342900" lvl="0" marL="34290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EAEAE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>
            <p:ph type="title"/>
          </p:nvPr>
        </p:nvSpPr>
        <p:spPr>
          <a:xfrm>
            <a:off x="1066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rPr>
              <a:t>Some common controls</a:t>
            </a:r>
            <a:endParaRPr/>
          </a:p>
        </p:txBody>
      </p:sp>
      <p:pic>
        <p:nvPicPr>
          <p:cNvPr id="248" name="Google Shape;24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1550" y="1770062"/>
            <a:ext cx="7416800" cy="43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2"/>
          <p:cNvSpPr txBox="1"/>
          <p:nvPr>
            <p:ph type="title"/>
          </p:nvPr>
        </p:nvSpPr>
        <p:spPr>
          <a:xfrm>
            <a:off x="1066800" y="304800"/>
            <a:ext cx="77724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rPr>
              <a:t>Visual Studio .NET</a:t>
            </a:r>
            <a:endParaRPr/>
          </a:p>
        </p:txBody>
      </p:sp>
      <p:sp>
        <p:nvSpPr>
          <p:cNvPr id="255" name="Google Shape;255;p32"/>
          <p:cNvSpPr txBox="1"/>
          <p:nvPr>
            <p:ph idx="1" type="body"/>
          </p:nvPr>
        </p:nvSpPr>
        <p:spPr>
          <a:xfrm>
            <a:off x="1066800" y="993775"/>
            <a:ext cx="7772400" cy="48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9725" lvl="0" marL="33972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92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Provides a set of tools that simplifies Forms programming</a:t>
            </a:r>
            <a:endParaRPr/>
          </a:p>
          <a:p>
            <a:pPr indent="-339725" lvl="0" marL="33972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EAEAE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FFFF00"/>
              </a:buClr>
              <a:buSzPts val="192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Uses the “wysiwyg” approach</a:t>
            </a:r>
            <a:endParaRPr/>
          </a:p>
          <a:p>
            <a:pPr indent="-339725" lvl="0" marL="33972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EAEAE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FFFF00"/>
              </a:buClr>
              <a:buSzPts val="192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Provides comprehensive toolbox of controls that can be dragged &amp; dropped from within the IDE</a:t>
            </a:r>
            <a:endParaRPr/>
          </a:p>
          <a:p>
            <a:pPr indent="-339725" lvl="0" marL="33972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EAEAE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FFFF00"/>
              </a:buClr>
              <a:buSzPts val="192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Each control is configured using a set of properties</a:t>
            </a:r>
            <a:endParaRPr/>
          </a:p>
          <a:p>
            <a:pPr indent="-339725" lvl="0" marL="33972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EAEAE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FFFF00"/>
              </a:buClr>
              <a:buSzPts val="192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Controlled at run time (within the program code) by responding to events, setting properties and calling methods</a:t>
            </a:r>
            <a:endParaRPr/>
          </a:p>
          <a:p>
            <a:pPr indent="-342900" lvl="0" marL="34290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EAEAE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3"/>
          <p:cNvSpPr txBox="1"/>
          <p:nvPr>
            <p:ph type="title"/>
          </p:nvPr>
        </p:nvSpPr>
        <p:spPr>
          <a:xfrm>
            <a:off x="685800" y="762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2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rPr>
              <a:t>Windows Forms</a:t>
            </a:r>
            <a:endParaRPr/>
          </a:p>
        </p:txBody>
      </p:sp>
      <p:sp>
        <p:nvSpPr>
          <p:cNvPr id="267" name="Google Shape;267;p33"/>
          <p:cNvSpPr txBox="1"/>
          <p:nvPr/>
        </p:nvSpPr>
        <p:spPr>
          <a:xfrm>
            <a:off x="755650" y="6092825"/>
            <a:ext cx="73199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</a:pPr>
            <a:r>
              <a:rPr b="1" i="0" lang="en-US" sz="160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Available Components and controls for Windows Forms.</a:t>
            </a:r>
            <a:r>
              <a:rPr b="0" i="0" lang="en-US" sz="160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pic>
        <p:nvPicPr>
          <p:cNvPr id="268" name="Google Shape;26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914400"/>
            <a:ext cx="1738312" cy="488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0000" y="914400"/>
            <a:ext cx="1738312" cy="488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24600" y="914400"/>
            <a:ext cx="1738312" cy="488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4"/>
          <p:cNvSpPr txBox="1"/>
          <p:nvPr>
            <p:ph type="title"/>
          </p:nvPr>
        </p:nvSpPr>
        <p:spPr>
          <a:xfrm>
            <a:off x="1066800" y="134937"/>
            <a:ext cx="4362450" cy="13128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40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rPr>
              <a:t>Features of components</a:t>
            </a:r>
            <a:endParaRPr/>
          </a:p>
        </p:txBody>
      </p:sp>
      <p:sp>
        <p:nvSpPr>
          <p:cNvPr id="282" name="Google Shape;282;p34"/>
          <p:cNvSpPr txBox="1"/>
          <p:nvPr>
            <p:ph idx="1" type="body"/>
          </p:nvPr>
        </p:nvSpPr>
        <p:spPr>
          <a:xfrm>
            <a:off x="1066800" y="1676400"/>
            <a:ext cx="3814762" cy="458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9725" lvl="0" marL="3397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240"/>
              <a:buFont typeface="Noto Sans Symbols"/>
              <a:buChar char="✹"/>
            </a:pPr>
            <a:r>
              <a:rPr b="0" i="0" lang="en-US" sz="2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All components have many properties, methods and events – some more useful than others.</a:t>
            </a:r>
            <a:endParaRPr/>
          </a:p>
          <a:p>
            <a:pPr indent="-339725" lvl="0" marL="339725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rgbClr val="EAEAE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00"/>
              </a:buClr>
              <a:buSzPts val="2240"/>
              <a:buFont typeface="Noto Sans Symbols"/>
              <a:buChar char="✹"/>
            </a:pPr>
            <a:r>
              <a:rPr b="0" i="0" lang="en-US" sz="2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Use the properties window to see all of them</a:t>
            </a:r>
            <a:endParaRPr/>
          </a:p>
          <a:p>
            <a:pPr indent="-342900" lvl="0" marL="34290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EAEAE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3" name="Google Shape;283;p34"/>
          <p:cNvPicPr preferRelativeResize="0"/>
          <p:nvPr/>
        </p:nvPicPr>
        <p:blipFill rotWithShape="1">
          <a:blip r:embed="rId3">
            <a:alphaModFix/>
          </a:blip>
          <a:srcRect b="39781" l="0" r="0" t="0"/>
          <a:stretch/>
        </p:blipFill>
        <p:spPr>
          <a:xfrm>
            <a:off x="4932362" y="260350"/>
            <a:ext cx="3671887" cy="5329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5"/>
          <p:cNvSpPr txBox="1"/>
          <p:nvPr>
            <p:ph type="title"/>
          </p:nvPr>
        </p:nvSpPr>
        <p:spPr>
          <a:xfrm>
            <a:off x="1066800" y="11112"/>
            <a:ext cx="77724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rPr>
              <a:t>Creating and displaying a Form within VS .NET</a:t>
            </a:r>
            <a:endParaRPr/>
          </a:p>
        </p:txBody>
      </p:sp>
      <p:sp>
        <p:nvSpPr>
          <p:cNvPr id="295" name="Google Shape;295;p35"/>
          <p:cNvSpPr txBox="1"/>
          <p:nvPr>
            <p:ph idx="1" type="body"/>
          </p:nvPr>
        </p:nvSpPr>
        <p:spPr>
          <a:xfrm>
            <a:off x="1042987" y="1484312"/>
            <a:ext cx="7772400" cy="48450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9725" lvl="0" marL="3397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92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Usually achieved by creating a Windows application using .NET Visual Studio</a:t>
            </a:r>
            <a:endParaRPr/>
          </a:p>
          <a:p>
            <a:pPr indent="-339725" lvl="0" marL="3397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EAEAE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00"/>
              </a:buClr>
              <a:buSzPts val="192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Creates MANAGED CODE – can be supplemented by own code</a:t>
            </a:r>
            <a:endParaRPr/>
          </a:p>
          <a:p>
            <a:pPr indent="-339725" lvl="0" marL="3397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EAEAE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00"/>
              </a:buClr>
              <a:buSzPts val="1920"/>
              <a:buFont typeface="Noto Sans Symbols"/>
              <a:buChar char="✹"/>
            </a:pPr>
            <a:r>
              <a:rPr b="1" i="1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partial </a:t>
            </a: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keyword </a:t>
            </a:r>
            <a:r>
              <a:rPr b="0" i="0" lang="en-US" sz="24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Separates same class across more than one file</a:t>
            </a:r>
            <a:endParaRPr b="0" i="0" sz="2000" u="none" cap="none" strike="noStrike">
              <a:solidFill>
                <a:srgbClr val="EAEAE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00"/>
              </a:buClr>
              <a:buSzPts val="192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Uses inheritance (from Form class) and </a:t>
            </a:r>
            <a:r>
              <a:rPr b="1" i="1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partial</a:t>
            </a:r>
            <a:r>
              <a:rPr b="0" i="0" lang="en-US" sz="24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 classes (avoid these if you can)‏</a:t>
            </a:r>
            <a:endParaRPr/>
          </a:p>
          <a:p>
            <a:pPr indent="-342900" lvl="0" marL="34290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EAEAE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