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0" r:id="rId1"/>
    <p:sldMasterId id="2147483651" r:id="rId2"/>
  </p:sldMasterIdLst>
  <p:notesMasterIdLst>
    <p:notesMasterId r:id="rId19"/>
  </p:notesMasterIdLst>
  <p:sldIdLst>
    <p:sldId id="288"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6858000" cy="9144000"/>
  <p:embeddedFontLst>
    <p:embeddedFont>
      <p:font typeface="Arial Narrow" panose="020B0606020202030204" pitchFamily="34" charset="0"/>
      <p:regular r:id="rId20"/>
      <p:bold r:id="rId21"/>
      <p:italic r:id="rId22"/>
      <p:boldItalic r:id="rId23"/>
    </p:embeddedFont>
    <p:embeddedFont>
      <p:font typeface="Cordia New" panose="020B0304020202020204" pitchFamily="34" charset="-34"/>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font" Target="fonts/font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sldNum" idx="12"/>
          </p:nvPr>
        </p:nvSpPr>
        <p:spPr>
          <a:xfrm>
            <a:off x="3886200" y="8686800"/>
            <a:ext cx="2970212" cy="455612"/>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strike="noStrike" cap="none">
                <a:solidFill>
                  <a:srgbClr val="EAEAEA"/>
                </a:solidFill>
                <a:latin typeface="Times New Roman"/>
                <a:ea typeface="Times New Roman"/>
                <a:cs typeface="Times New Roman"/>
                <a:sym typeface="Times New Roman"/>
              </a:rPr>
              <a:t>‹#›</a:t>
            </a:fld>
            <a:endParaRPr/>
          </a:p>
        </p:txBody>
      </p:sp>
      <p:sp>
        <p:nvSpPr>
          <p:cNvPr id="4" name="Google Shape;4;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EAEAEA"/>
              </a:solidFill>
              <a:latin typeface="Times New Roman"/>
              <a:ea typeface="Times New Roman"/>
              <a:cs typeface="Times New Roman"/>
              <a:sym typeface="Times New Roman"/>
            </a:endParaRPr>
          </a:p>
        </p:txBody>
      </p:sp>
      <p:sp>
        <p:nvSpPr>
          <p:cNvPr id="5" name="Google Shape;5;n"/>
          <p:cNvSpPr txBox="1">
            <a:spLocks noGrp="1"/>
          </p:cNvSpPr>
          <p:nvPr>
            <p:ph type="hdr" idx="2"/>
          </p:nvPr>
        </p:nvSpPr>
        <p:spPr>
          <a:xfrm>
            <a:off x="0" y="0"/>
            <a:ext cx="2970212" cy="455612"/>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1200" b="0" i="0" u="none">
                <a:solidFill>
                  <a:srgbClr val="000000"/>
                </a:solidFill>
                <a:latin typeface="Arial Narrow"/>
                <a:ea typeface="Arial Narrow"/>
                <a:cs typeface="Arial Narrow"/>
                <a:sym typeface="Arial Narrow"/>
              </a:defRPr>
            </a:lvl1pPr>
            <a:lvl2pPr marL="742950" marR="0" lvl="1" indent="-28575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2pPr>
            <a:lvl3pPr marL="1143000" marR="0" lvl="2"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3pPr>
            <a:lvl4pPr marL="1600200" marR="0" lvl="3"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4pPr>
            <a:lvl5pPr marL="2057400" marR="0" lvl="4"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5pPr>
            <a:lvl6pPr marL="2514600" marR="0" lvl="5"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6pPr>
            <a:lvl7pPr marL="3429000" marR="0" lvl="6"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7pPr>
            <a:lvl8pPr marL="4800600" marR="0" lvl="7"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8pPr>
            <a:lvl9pPr marL="6629400" marR="0" lvl="8"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9pPr>
          </a:lstStyle>
          <a:p>
            <a:endParaRPr/>
          </a:p>
        </p:txBody>
      </p:sp>
      <p:sp>
        <p:nvSpPr>
          <p:cNvPr id="6" name="Google Shape;6;n"/>
          <p:cNvSpPr txBox="1">
            <a:spLocks noGrp="1"/>
          </p:cNvSpPr>
          <p:nvPr>
            <p:ph type="dt" idx="10"/>
          </p:nvPr>
        </p:nvSpPr>
        <p:spPr>
          <a:xfrm>
            <a:off x="3886200" y="0"/>
            <a:ext cx="2970212" cy="455612"/>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SzPts val="1400"/>
              <a:buNone/>
              <a:defRPr sz="1200" b="0" i="0" u="none">
                <a:solidFill>
                  <a:srgbClr val="000000"/>
                </a:solidFill>
                <a:latin typeface="Arial Narrow"/>
                <a:ea typeface="Arial Narrow"/>
                <a:cs typeface="Arial Narrow"/>
                <a:sym typeface="Arial Narrow"/>
              </a:defRPr>
            </a:lvl1pPr>
            <a:lvl2pPr marL="742950" marR="0" lvl="1" indent="-28575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2pPr>
            <a:lvl3pPr marL="1143000" marR="0" lvl="2"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3pPr>
            <a:lvl4pPr marL="1600200" marR="0" lvl="3"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4pPr>
            <a:lvl5pPr marL="2057400" marR="0" lvl="4"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5pPr>
            <a:lvl6pPr marL="2514600" marR="0" lvl="5"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6pPr>
            <a:lvl7pPr marL="3429000" marR="0" lvl="6"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7pPr>
            <a:lvl8pPr marL="4800600" marR="0" lvl="7"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8pPr>
            <a:lvl9pPr marL="6629400" marR="0" lvl="8"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9pPr>
          </a:lstStyle>
          <a:p>
            <a:endParaRPr/>
          </a:p>
        </p:txBody>
      </p:sp>
      <p:sp>
        <p:nvSpPr>
          <p:cNvPr id="7" name="Google Shape;7;n"/>
          <p:cNvSpPr>
            <a:spLocks noGrp="1" noRot="1" noChangeAspect="1"/>
          </p:cNvSpPr>
          <p:nvPr>
            <p:ph type="sldImg" idx="3"/>
          </p:nvPr>
        </p:nvSpPr>
        <p:spPr>
          <a:xfrm>
            <a:off x="382588" y="685800"/>
            <a:ext cx="6091237" cy="34274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sq" cmpd="sng">
            <a:solidFill>
              <a:srgbClr val="000000"/>
            </a:solidFill>
            <a:prstDash val="solid"/>
            <a:miter lim="8000"/>
            <a:headEnd type="none" w="sm" len="sm"/>
            <a:tailEnd type="none" w="sm" len="sm"/>
          </a:ln>
        </p:spPr>
      </p:sp>
      <p:sp>
        <p:nvSpPr>
          <p:cNvPr id="8" name="Google Shape;8;n"/>
          <p:cNvSpPr txBox="1">
            <a:spLocks noGrp="1"/>
          </p:cNvSpPr>
          <p:nvPr>
            <p:ph type="body" idx="1"/>
          </p:nvPr>
        </p:nvSpPr>
        <p:spPr>
          <a:xfrm>
            <a:off x="914400" y="4343400"/>
            <a:ext cx="5027612" cy="4113212"/>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9" name="Google Shape;9;n"/>
          <p:cNvSpPr txBox="1">
            <a:spLocks noGrp="1"/>
          </p:cNvSpPr>
          <p:nvPr>
            <p:ph type="ftr" idx="11"/>
          </p:nvPr>
        </p:nvSpPr>
        <p:spPr>
          <a:xfrm>
            <a:off x="0" y="8686800"/>
            <a:ext cx="2970212" cy="455612"/>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400"/>
              <a:buNone/>
              <a:defRPr sz="1200" b="0" i="0" u="none">
                <a:solidFill>
                  <a:srgbClr val="000000"/>
                </a:solidFill>
                <a:latin typeface="Arial Narrow"/>
                <a:ea typeface="Arial Narrow"/>
                <a:cs typeface="Arial Narrow"/>
                <a:sym typeface="Arial Narrow"/>
              </a:defRPr>
            </a:lvl1pPr>
            <a:lvl2pPr marL="742950" marR="0" lvl="1" indent="-28575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2pPr>
            <a:lvl3pPr marL="1143000" marR="0" lvl="2"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3pPr>
            <a:lvl4pPr marL="1600200" marR="0" lvl="3"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4pPr>
            <a:lvl5pPr marL="2057400" marR="0" lvl="4"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5pPr>
            <a:lvl6pPr marL="2514600" marR="0" lvl="5"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6pPr>
            <a:lvl7pPr marL="3429000" marR="0" lvl="6"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7pPr>
            <a:lvl8pPr marL="4800600" marR="0" lvl="7"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8pPr>
            <a:lvl9pPr marL="6629400" marR="0" lvl="8"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9pPr>
          </a:lstStyle>
          <a:p>
            <a:endParaRPr/>
          </a:p>
        </p:txBody>
      </p:sp>
      <p:sp>
        <p:nvSpPr>
          <p:cNvPr id="10" name="Google Shape;10;n"/>
          <p:cNvSpPr txBox="1">
            <a:spLocks noGrp="1"/>
          </p:cNvSpPr>
          <p:nvPr>
            <p:ph type="sldNum" idx="4"/>
          </p:nvPr>
        </p:nvSpPr>
        <p:spPr>
          <a:xfrm>
            <a:off x="3886200" y="8686800"/>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Font typeface="Arial Narrow"/>
              <a:buNone/>
            </a:pPr>
            <a:fld id="{00000000-1234-1234-1234-123412341234}" type="slidenum">
              <a:rPr lang="en-US" sz="1200" b="0" i="0" u="none">
                <a:solidFill>
                  <a:srgbClr val="000000"/>
                </a:solidFill>
                <a:latin typeface="Arial Narrow"/>
                <a:ea typeface="Arial Narrow"/>
                <a:cs typeface="Arial Narrow"/>
                <a:sym typeface="Arial Narrow"/>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48ee20b1d_0_0:notes"/>
          <p:cNvSpPr>
            <a:spLocks noGrp="1" noRot="1" noChangeAspect="1"/>
          </p:cNvSpPr>
          <p:nvPr>
            <p:ph type="sldImg" idx="2"/>
          </p:nvPr>
        </p:nvSpPr>
        <p:spPr>
          <a:xfrm>
            <a:off x="382588" y="685800"/>
            <a:ext cx="6089650" cy="34258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948ee20b1d_0_0:notes"/>
          <p:cNvSpPr txBox="1">
            <a:spLocks noGrp="1"/>
          </p:cNvSpPr>
          <p:nvPr>
            <p:ph type="body" idx="1"/>
          </p:nvPr>
        </p:nvSpPr>
        <p:spPr>
          <a:xfrm>
            <a:off x="914400" y="4343400"/>
            <a:ext cx="5025900" cy="411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948ee20b1d_0_0:notes"/>
          <p:cNvSpPr txBox="1">
            <a:spLocks noGrp="1"/>
          </p:cNvSpPr>
          <p:nvPr>
            <p:ph type="sldNum" idx="12"/>
          </p:nvPr>
        </p:nvSpPr>
        <p:spPr>
          <a:xfrm>
            <a:off x="3886200" y="8686800"/>
            <a:ext cx="2968500" cy="453900"/>
          </a:xfrm>
          <a:prstGeom prst="rect">
            <a:avLst/>
          </a:prstGeom>
        </p:spPr>
        <p:txBody>
          <a:bodyPr spcFirstLastPara="1" wrap="square" lIns="90000" tIns="46800" rIns="90000" bIns="46800" anchor="b" anchorCtr="0">
            <a:noAutofit/>
          </a:bodyPr>
          <a:lstStyle/>
          <a:p>
            <a:pPr marL="0" lvl="0" indent="0" algn="r" rtl="0">
              <a:spcBef>
                <a:spcPts val="0"/>
              </a:spcBef>
              <a:spcAft>
                <a:spcPts val="0"/>
              </a:spcAft>
              <a:buClr>
                <a:srgbClr val="000000"/>
              </a:buClr>
              <a:buFont typeface="Arial Narrow"/>
              <a:buNone/>
            </a:pPr>
            <a:fld id="{00000000-1234-1234-1234-123412341234}" type="slidenum">
              <a:rPr lang="en-US"/>
              <a:t>1</a:t>
            </a:fld>
            <a:endParaRPr sz="1400">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1:notes"/>
          <p:cNvSpPr txBox="1"/>
          <p:nvPr/>
        </p:nvSpPr>
        <p:spPr>
          <a:xfrm>
            <a:off x="3886200" y="8686800"/>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Font typeface="Arial Narrow"/>
              <a:buNone/>
            </a:pPr>
            <a:fld id="{00000000-1234-1234-1234-123412341234}" type="slidenum">
              <a:rPr lang="en-US" sz="1200" b="0" i="0" u="none">
                <a:solidFill>
                  <a:srgbClr val="000000"/>
                </a:solidFill>
                <a:latin typeface="Arial Narrow"/>
                <a:ea typeface="Arial Narrow"/>
                <a:cs typeface="Arial Narrow"/>
                <a:sym typeface="Arial Narrow"/>
              </a:rPr>
              <a:t>10</a:t>
            </a:fld>
            <a:endParaRPr/>
          </a:p>
        </p:txBody>
      </p:sp>
      <p:sp>
        <p:nvSpPr>
          <p:cNvPr id="140" name="Google Shape;140;p21:notes"/>
          <p:cNvSpPr txBox="1"/>
          <p:nvPr/>
        </p:nvSpPr>
        <p:spPr>
          <a:xfrm>
            <a:off x="0" y="8686800"/>
            <a:ext cx="2971800" cy="45720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Font typeface="Arial Narrow"/>
              <a:buNone/>
            </a:pPr>
            <a:r>
              <a:rPr lang="en-US" sz="1200" b="0" i="0" u="none">
                <a:solidFill>
                  <a:srgbClr val="000000"/>
                </a:solidFill>
                <a:latin typeface="Arial Narrow"/>
                <a:ea typeface="Arial Narrow"/>
                <a:cs typeface="Arial Narrow"/>
                <a:sym typeface="Arial Narrow"/>
              </a:rPr>
              <a:t>*</a:t>
            </a:r>
            <a:endParaRPr/>
          </a:p>
        </p:txBody>
      </p:sp>
      <p:sp>
        <p:nvSpPr>
          <p:cNvPr id="141" name="Google Shape;141;p21:notes"/>
          <p:cNvSpPr txBox="1"/>
          <p:nvPr/>
        </p:nvSpPr>
        <p:spPr>
          <a:xfrm>
            <a:off x="0" y="0"/>
            <a:ext cx="2971800" cy="4572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Font typeface="Arial Narrow"/>
              <a:buNone/>
            </a:pPr>
            <a:r>
              <a:rPr lang="en-US" sz="1200" b="0" i="0" u="none">
                <a:solidFill>
                  <a:srgbClr val="000000"/>
                </a:solidFill>
                <a:latin typeface="Arial Narrow"/>
                <a:ea typeface="Arial Narrow"/>
                <a:cs typeface="Arial Narrow"/>
                <a:sym typeface="Arial Narrow"/>
              </a:rPr>
              <a:t>*</a:t>
            </a:r>
            <a:endParaRPr/>
          </a:p>
        </p:txBody>
      </p:sp>
      <p:sp>
        <p:nvSpPr>
          <p:cNvPr id="142" name="Google Shape;142;p21:notes"/>
          <p:cNvSpPr txBox="1"/>
          <p:nvPr/>
        </p:nvSpPr>
        <p:spPr>
          <a:xfrm>
            <a:off x="3886200" y="0"/>
            <a:ext cx="2971800" cy="457200"/>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Font typeface="Arial Narrow"/>
              <a:buNone/>
            </a:pPr>
            <a:r>
              <a:rPr lang="en-US" sz="1200" b="0" i="0" u="none">
                <a:solidFill>
                  <a:srgbClr val="000000"/>
                </a:solidFill>
                <a:latin typeface="Arial Narrow"/>
                <a:ea typeface="Arial Narrow"/>
                <a:cs typeface="Arial Narrow"/>
                <a:sym typeface="Arial Narrow"/>
              </a:rPr>
              <a:t>*</a:t>
            </a:r>
            <a:endParaRPr/>
          </a:p>
        </p:txBody>
      </p:sp>
      <p:sp>
        <p:nvSpPr>
          <p:cNvPr id="143" name="Google Shape;14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44" name="Google Shape;144;p21: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t" anchorCtr="0">
            <a:noAutofit/>
          </a:bodyPr>
          <a:lstStyle/>
          <a:p>
            <a:pPr marL="0" marR="0" lvl="0" indent="0" algn="l" rtl="0">
              <a:spcBef>
                <a:spcPts val="0"/>
              </a:spcBef>
              <a:spcAft>
                <a:spcPts val="0"/>
              </a:spcAft>
              <a:buFont typeface="Arial"/>
              <a:buNone/>
            </a:pPr>
            <a:r>
              <a:rPr lang="en-US" sz="1800" b="0" i="0" u="none" strike="noStrike" cap="none"/>
              <a:t>Java note: public, private and protected is the same in Java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23:notes"/>
          <p:cNvSpPr txBox="1"/>
          <p:nvPr/>
        </p:nvSpPr>
        <p:spPr>
          <a:xfrm>
            <a:off x="3886200" y="8686800"/>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Font typeface="Arial Narrow"/>
              <a:buNone/>
            </a:pPr>
            <a:fld id="{00000000-1234-1234-1234-123412341234}" type="slidenum">
              <a:rPr lang="en-US" sz="1200" b="0" i="0" u="none">
                <a:solidFill>
                  <a:srgbClr val="000000"/>
                </a:solidFill>
                <a:latin typeface="Arial Narrow"/>
                <a:ea typeface="Arial Narrow"/>
                <a:cs typeface="Arial Narrow"/>
                <a:sym typeface="Arial Narrow"/>
              </a:rPr>
              <a:t>11</a:t>
            </a:fld>
            <a:endParaRPr/>
          </a:p>
        </p:txBody>
      </p:sp>
      <p:sp>
        <p:nvSpPr>
          <p:cNvPr id="150" name="Google Shape;150;p23:notes"/>
          <p:cNvSpPr txBox="1"/>
          <p:nvPr/>
        </p:nvSpPr>
        <p:spPr>
          <a:xfrm>
            <a:off x="0" y="8686800"/>
            <a:ext cx="2971800" cy="45720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Font typeface="Arial Narrow"/>
              <a:buNone/>
            </a:pPr>
            <a:r>
              <a:rPr lang="en-US" sz="1200" b="0" i="0" u="none">
                <a:solidFill>
                  <a:srgbClr val="000000"/>
                </a:solidFill>
                <a:latin typeface="Arial Narrow"/>
                <a:ea typeface="Arial Narrow"/>
                <a:cs typeface="Arial Narrow"/>
                <a:sym typeface="Arial Narrow"/>
              </a:rPr>
              <a:t>*</a:t>
            </a:r>
            <a:endParaRPr/>
          </a:p>
        </p:txBody>
      </p:sp>
      <p:sp>
        <p:nvSpPr>
          <p:cNvPr id="151" name="Google Shape;151;p23:notes"/>
          <p:cNvSpPr txBox="1"/>
          <p:nvPr/>
        </p:nvSpPr>
        <p:spPr>
          <a:xfrm>
            <a:off x="0" y="0"/>
            <a:ext cx="2971800" cy="4572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Font typeface="Arial Narrow"/>
              <a:buNone/>
            </a:pPr>
            <a:r>
              <a:rPr lang="en-US" sz="1200" b="0" i="0" u="none">
                <a:solidFill>
                  <a:srgbClr val="000000"/>
                </a:solidFill>
                <a:latin typeface="Arial Narrow"/>
                <a:ea typeface="Arial Narrow"/>
                <a:cs typeface="Arial Narrow"/>
                <a:sym typeface="Arial Narrow"/>
              </a:rPr>
              <a:t>*</a:t>
            </a:r>
            <a:endParaRPr/>
          </a:p>
        </p:txBody>
      </p:sp>
      <p:sp>
        <p:nvSpPr>
          <p:cNvPr id="152" name="Google Shape;152;p23:notes"/>
          <p:cNvSpPr txBox="1"/>
          <p:nvPr/>
        </p:nvSpPr>
        <p:spPr>
          <a:xfrm>
            <a:off x="3886200" y="0"/>
            <a:ext cx="2971800" cy="457200"/>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Font typeface="Arial Narrow"/>
              <a:buNone/>
            </a:pPr>
            <a:r>
              <a:rPr lang="en-US" sz="1200" b="0" i="0" u="none">
                <a:solidFill>
                  <a:srgbClr val="000000"/>
                </a:solidFill>
                <a:latin typeface="Arial Narrow"/>
                <a:ea typeface="Arial Narrow"/>
                <a:cs typeface="Arial Narrow"/>
                <a:sym typeface="Arial Narrow"/>
              </a:rPr>
              <a:t>*</a:t>
            </a:r>
            <a:endParaRPr/>
          </a:p>
        </p:txBody>
      </p:sp>
      <p:sp>
        <p:nvSpPr>
          <p:cNvPr id="153" name="Google Shape;15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54" name="Google Shape;154;p23: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t" anchorCtr="0">
            <a:noAutofit/>
          </a:bodyPr>
          <a:lstStyle/>
          <a:p>
            <a:pPr marL="0" marR="0" lvl="0" indent="0" algn="l" rtl="0">
              <a:spcBef>
                <a:spcPts val="0"/>
              </a:spcBef>
              <a:spcAft>
                <a:spcPts val="0"/>
              </a:spcAft>
              <a:buFont typeface="Arial"/>
              <a:buNone/>
            </a:pPr>
            <a:r>
              <a:rPr lang="en-US" sz="1800" b="0" i="0" u="none" strike="noStrike" cap="none"/>
              <a:t>Note that X is the Property whereas x is the instance variable which is private and so is not accessible.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25:notes"/>
          <p:cNvSpPr txBox="1"/>
          <p:nvPr/>
        </p:nvSpPr>
        <p:spPr>
          <a:xfrm>
            <a:off x="3886200" y="8686800"/>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Font typeface="Arial Narrow"/>
              <a:buNone/>
            </a:pPr>
            <a:fld id="{00000000-1234-1234-1234-123412341234}" type="slidenum">
              <a:rPr lang="en-US" sz="1200" b="0" i="0" u="none">
                <a:solidFill>
                  <a:srgbClr val="000000"/>
                </a:solidFill>
                <a:latin typeface="Arial Narrow"/>
                <a:ea typeface="Arial Narrow"/>
                <a:cs typeface="Arial Narrow"/>
                <a:sym typeface="Arial Narrow"/>
              </a:rPr>
              <a:t>12</a:t>
            </a:fld>
            <a:endParaRPr/>
          </a:p>
        </p:txBody>
      </p:sp>
      <p:sp>
        <p:nvSpPr>
          <p:cNvPr id="162" name="Google Shape;162;p25:notes"/>
          <p:cNvSpPr txBox="1"/>
          <p:nvPr/>
        </p:nvSpPr>
        <p:spPr>
          <a:xfrm>
            <a:off x="0" y="8686800"/>
            <a:ext cx="2971800" cy="45720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Font typeface="Arial Narrow"/>
              <a:buNone/>
            </a:pPr>
            <a:r>
              <a:rPr lang="en-US" sz="1200" b="0" i="0" u="none">
                <a:solidFill>
                  <a:srgbClr val="000000"/>
                </a:solidFill>
                <a:latin typeface="Arial Narrow"/>
                <a:ea typeface="Arial Narrow"/>
                <a:cs typeface="Arial Narrow"/>
                <a:sym typeface="Arial Narrow"/>
              </a:rPr>
              <a:t>*</a:t>
            </a:r>
            <a:endParaRPr/>
          </a:p>
        </p:txBody>
      </p:sp>
      <p:sp>
        <p:nvSpPr>
          <p:cNvPr id="163" name="Google Shape;163;p25:notes"/>
          <p:cNvSpPr txBox="1"/>
          <p:nvPr/>
        </p:nvSpPr>
        <p:spPr>
          <a:xfrm>
            <a:off x="0" y="0"/>
            <a:ext cx="2971800" cy="4572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Font typeface="Arial Narrow"/>
              <a:buNone/>
            </a:pPr>
            <a:r>
              <a:rPr lang="en-US" sz="1200" b="0" i="0" u="none">
                <a:solidFill>
                  <a:srgbClr val="000000"/>
                </a:solidFill>
                <a:latin typeface="Arial Narrow"/>
                <a:ea typeface="Arial Narrow"/>
                <a:cs typeface="Arial Narrow"/>
                <a:sym typeface="Arial Narrow"/>
              </a:rPr>
              <a:t>*</a:t>
            </a:r>
            <a:endParaRPr/>
          </a:p>
        </p:txBody>
      </p:sp>
      <p:sp>
        <p:nvSpPr>
          <p:cNvPr id="164" name="Google Shape;164;p25:notes"/>
          <p:cNvSpPr txBox="1"/>
          <p:nvPr/>
        </p:nvSpPr>
        <p:spPr>
          <a:xfrm>
            <a:off x="3886200" y="0"/>
            <a:ext cx="2971800" cy="457200"/>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Font typeface="Arial Narrow"/>
              <a:buNone/>
            </a:pPr>
            <a:r>
              <a:rPr lang="en-US" sz="1200" b="0" i="0" u="none">
                <a:solidFill>
                  <a:srgbClr val="000000"/>
                </a:solidFill>
                <a:latin typeface="Arial Narrow"/>
                <a:ea typeface="Arial Narrow"/>
                <a:cs typeface="Arial Narrow"/>
                <a:sym typeface="Arial Narrow"/>
              </a:rPr>
              <a:t>*</a:t>
            </a:r>
            <a:endParaRPr/>
          </a:p>
        </p:txBody>
      </p:sp>
      <p:sp>
        <p:nvSpPr>
          <p:cNvPr id="165" name="Google Shape;165;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66" name="Google Shape;166;p25: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marR="0" lvl="0" indent="0" algn="l" rtl="0">
              <a:spcBef>
                <a:spcPts val="0"/>
              </a:spcBef>
              <a:spcAft>
                <a:spcPts val="0"/>
              </a:spcAft>
              <a:buNone/>
            </a:pPr>
            <a:endParaRPr sz="1800" b="0" i="0" u="none" strike="noStrike" cap="non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7:notes"/>
          <p:cNvSpPr txBox="1"/>
          <p:nvPr/>
        </p:nvSpPr>
        <p:spPr>
          <a:xfrm>
            <a:off x="3886200" y="8686800"/>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Font typeface="Arial Narrow"/>
              <a:buNone/>
            </a:pPr>
            <a:fld id="{00000000-1234-1234-1234-123412341234}" type="slidenum">
              <a:rPr lang="en-US" sz="1200" b="0" i="0" u="none">
                <a:solidFill>
                  <a:srgbClr val="000000"/>
                </a:solidFill>
                <a:latin typeface="Arial Narrow"/>
                <a:ea typeface="Arial Narrow"/>
                <a:cs typeface="Arial Narrow"/>
                <a:sym typeface="Arial Narrow"/>
              </a:rPr>
              <a:t>13</a:t>
            </a:fld>
            <a:endParaRPr/>
          </a:p>
        </p:txBody>
      </p:sp>
      <p:sp>
        <p:nvSpPr>
          <p:cNvPr id="172" name="Google Shape;172;p27:notes"/>
          <p:cNvSpPr txBox="1"/>
          <p:nvPr/>
        </p:nvSpPr>
        <p:spPr>
          <a:xfrm>
            <a:off x="0" y="8686800"/>
            <a:ext cx="2971800" cy="45720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Font typeface="Arial Narrow"/>
              <a:buNone/>
            </a:pPr>
            <a:r>
              <a:rPr lang="en-US" sz="1200" b="0" i="0" u="none">
                <a:solidFill>
                  <a:srgbClr val="000000"/>
                </a:solidFill>
                <a:latin typeface="Arial Narrow"/>
                <a:ea typeface="Arial Narrow"/>
                <a:cs typeface="Arial Narrow"/>
                <a:sym typeface="Arial Narrow"/>
              </a:rPr>
              <a:t>*</a:t>
            </a:r>
            <a:endParaRPr/>
          </a:p>
        </p:txBody>
      </p:sp>
      <p:sp>
        <p:nvSpPr>
          <p:cNvPr id="173" name="Google Shape;173;p27:notes"/>
          <p:cNvSpPr txBox="1"/>
          <p:nvPr/>
        </p:nvSpPr>
        <p:spPr>
          <a:xfrm>
            <a:off x="0" y="0"/>
            <a:ext cx="2971800" cy="4572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Font typeface="Arial Narrow"/>
              <a:buNone/>
            </a:pPr>
            <a:r>
              <a:rPr lang="en-US" sz="1200" b="0" i="0" u="none">
                <a:solidFill>
                  <a:srgbClr val="000000"/>
                </a:solidFill>
                <a:latin typeface="Arial Narrow"/>
                <a:ea typeface="Arial Narrow"/>
                <a:cs typeface="Arial Narrow"/>
                <a:sym typeface="Arial Narrow"/>
              </a:rPr>
              <a:t>*</a:t>
            </a:r>
            <a:endParaRPr/>
          </a:p>
        </p:txBody>
      </p:sp>
      <p:sp>
        <p:nvSpPr>
          <p:cNvPr id="174" name="Google Shape;174;p27:notes"/>
          <p:cNvSpPr txBox="1"/>
          <p:nvPr/>
        </p:nvSpPr>
        <p:spPr>
          <a:xfrm>
            <a:off x="3886200" y="0"/>
            <a:ext cx="2971800" cy="457200"/>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Font typeface="Arial Narrow"/>
              <a:buNone/>
            </a:pPr>
            <a:r>
              <a:rPr lang="en-US" sz="1200" b="0" i="0" u="none">
                <a:solidFill>
                  <a:srgbClr val="000000"/>
                </a:solidFill>
                <a:latin typeface="Arial Narrow"/>
                <a:ea typeface="Arial Narrow"/>
                <a:cs typeface="Arial Narrow"/>
                <a:sym typeface="Arial Narrow"/>
              </a:rPr>
              <a:t>*</a:t>
            </a:r>
            <a:endParaRPr/>
          </a:p>
        </p:txBody>
      </p:sp>
      <p:sp>
        <p:nvSpPr>
          <p:cNvPr id="175" name="Google Shape;17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76" name="Google Shape;176;p27: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marR="0" lvl="0" indent="0" algn="l" rtl="0">
              <a:spcBef>
                <a:spcPts val="0"/>
              </a:spcBef>
              <a:spcAft>
                <a:spcPts val="0"/>
              </a:spcAft>
              <a:buNone/>
            </a:pPr>
            <a:endParaRPr sz="1800" b="0" i="0" u="none" strike="noStrike" cap="non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29:notes"/>
          <p:cNvSpPr txBox="1"/>
          <p:nvPr/>
        </p:nvSpPr>
        <p:spPr>
          <a:xfrm>
            <a:off x="3886200" y="8686800"/>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Font typeface="Arial Narrow"/>
              <a:buNone/>
            </a:pPr>
            <a:fld id="{00000000-1234-1234-1234-123412341234}" type="slidenum">
              <a:rPr lang="en-US" sz="1200" b="0" i="0" u="none">
                <a:solidFill>
                  <a:srgbClr val="000000"/>
                </a:solidFill>
                <a:latin typeface="Arial Narrow"/>
                <a:ea typeface="Arial Narrow"/>
                <a:cs typeface="Arial Narrow"/>
                <a:sym typeface="Arial Narrow"/>
              </a:rPr>
              <a:t>14</a:t>
            </a:fld>
            <a:endParaRPr/>
          </a:p>
        </p:txBody>
      </p:sp>
      <p:sp>
        <p:nvSpPr>
          <p:cNvPr id="186" name="Google Shape;186;p29:notes"/>
          <p:cNvSpPr txBox="1"/>
          <p:nvPr/>
        </p:nvSpPr>
        <p:spPr>
          <a:xfrm>
            <a:off x="0" y="8686800"/>
            <a:ext cx="2971800" cy="45720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Font typeface="Arial Narrow"/>
              <a:buNone/>
            </a:pPr>
            <a:r>
              <a:rPr lang="en-US" sz="1200" b="0" i="0" u="none">
                <a:solidFill>
                  <a:srgbClr val="000000"/>
                </a:solidFill>
                <a:latin typeface="Arial Narrow"/>
                <a:ea typeface="Arial Narrow"/>
                <a:cs typeface="Arial Narrow"/>
                <a:sym typeface="Arial Narrow"/>
              </a:rPr>
              <a:t>*</a:t>
            </a:r>
            <a:endParaRPr/>
          </a:p>
        </p:txBody>
      </p:sp>
      <p:sp>
        <p:nvSpPr>
          <p:cNvPr id="187" name="Google Shape;187;p29:notes"/>
          <p:cNvSpPr txBox="1"/>
          <p:nvPr/>
        </p:nvSpPr>
        <p:spPr>
          <a:xfrm>
            <a:off x="0" y="0"/>
            <a:ext cx="2971800" cy="4572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Font typeface="Arial Narrow"/>
              <a:buNone/>
            </a:pPr>
            <a:r>
              <a:rPr lang="en-US" sz="1200" b="0" i="0" u="none">
                <a:solidFill>
                  <a:srgbClr val="000000"/>
                </a:solidFill>
                <a:latin typeface="Arial Narrow"/>
                <a:ea typeface="Arial Narrow"/>
                <a:cs typeface="Arial Narrow"/>
                <a:sym typeface="Arial Narrow"/>
              </a:rPr>
              <a:t>*</a:t>
            </a:r>
            <a:endParaRPr/>
          </a:p>
        </p:txBody>
      </p:sp>
      <p:sp>
        <p:nvSpPr>
          <p:cNvPr id="188" name="Google Shape;188;p29:notes"/>
          <p:cNvSpPr txBox="1"/>
          <p:nvPr/>
        </p:nvSpPr>
        <p:spPr>
          <a:xfrm>
            <a:off x="3886200" y="0"/>
            <a:ext cx="2971800" cy="457200"/>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Font typeface="Arial Narrow"/>
              <a:buNone/>
            </a:pPr>
            <a:r>
              <a:rPr lang="en-US" sz="1200" b="0" i="0" u="none">
                <a:solidFill>
                  <a:srgbClr val="000000"/>
                </a:solidFill>
                <a:latin typeface="Arial Narrow"/>
                <a:ea typeface="Arial Narrow"/>
                <a:cs typeface="Arial Narrow"/>
                <a:sym typeface="Arial Narrow"/>
              </a:rPr>
              <a:t>*</a:t>
            </a:r>
            <a:endParaRPr/>
          </a:p>
        </p:txBody>
      </p:sp>
      <p:sp>
        <p:nvSpPr>
          <p:cNvPr id="189" name="Google Shape;18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90" name="Google Shape;190;p29: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marR="0" lvl="0" indent="0" algn="l" rtl="0">
              <a:spcBef>
                <a:spcPts val="0"/>
              </a:spcBef>
              <a:spcAft>
                <a:spcPts val="0"/>
              </a:spcAft>
              <a:buNone/>
            </a:pPr>
            <a:endParaRPr sz="1800" b="0" i="0" u="none" strike="noStrike" cap="non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31:notes"/>
          <p:cNvSpPr txBox="1"/>
          <p:nvPr/>
        </p:nvSpPr>
        <p:spPr>
          <a:xfrm>
            <a:off x="3886200" y="8686800"/>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Font typeface="Arial Narrow"/>
              <a:buNone/>
            </a:pPr>
            <a:fld id="{00000000-1234-1234-1234-123412341234}" type="slidenum">
              <a:rPr lang="en-US" sz="1200" b="0" i="0" u="none">
                <a:solidFill>
                  <a:srgbClr val="000000"/>
                </a:solidFill>
                <a:latin typeface="Arial Narrow"/>
                <a:ea typeface="Arial Narrow"/>
                <a:cs typeface="Arial Narrow"/>
                <a:sym typeface="Arial Narrow"/>
              </a:rPr>
              <a:t>15</a:t>
            </a:fld>
            <a:endParaRPr/>
          </a:p>
        </p:txBody>
      </p:sp>
      <p:sp>
        <p:nvSpPr>
          <p:cNvPr id="199" name="Google Shape;199;p31:notes"/>
          <p:cNvSpPr txBox="1"/>
          <p:nvPr/>
        </p:nvSpPr>
        <p:spPr>
          <a:xfrm>
            <a:off x="0" y="8686800"/>
            <a:ext cx="2971800" cy="45720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Font typeface="Arial Narrow"/>
              <a:buNone/>
            </a:pPr>
            <a:r>
              <a:rPr lang="en-US" sz="1200" b="0" i="0" u="none">
                <a:solidFill>
                  <a:srgbClr val="000000"/>
                </a:solidFill>
                <a:latin typeface="Arial Narrow"/>
                <a:ea typeface="Arial Narrow"/>
                <a:cs typeface="Arial Narrow"/>
                <a:sym typeface="Arial Narrow"/>
              </a:rPr>
              <a:t>*</a:t>
            </a:r>
            <a:endParaRPr/>
          </a:p>
        </p:txBody>
      </p:sp>
      <p:sp>
        <p:nvSpPr>
          <p:cNvPr id="200" name="Google Shape;200;p31:notes"/>
          <p:cNvSpPr txBox="1"/>
          <p:nvPr/>
        </p:nvSpPr>
        <p:spPr>
          <a:xfrm>
            <a:off x="0" y="0"/>
            <a:ext cx="2971800" cy="4572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Font typeface="Arial Narrow"/>
              <a:buNone/>
            </a:pPr>
            <a:r>
              <a:rPr lang="en-US" sz="1200" b="0" i="0" u="none">
                <a:solidFill>
                  <a:srgbClr val="000000"/>
                </a:solidFill>
                <a:latin typeface="Arial Narrow"/>
                <a:ea typeface="Arial Narrow"/>
                <a:cs typeface="Arial Narrow"/>
                <a:sym typeface="Arial Narrow"/>
              </a:rPr>
              <a:t>*</a:t>
            </a:r>
            <a:endParaRPr/>
          </a:p>
        </p:txBody>
      </p:sp>
      <p:sp>
        <p:nvSpPr>
          <p:cNvPr id="201" name="Google Shape;201;p31:notes"/>
          <p:cNvSpPr txBox="1"/>
          <p:nvPr/>
        </p:nvSpPr>
        <p:spPr>
          <a:xfrm>
            <a:off x="3886200" y="0"/>
            <a:ext cx="2971800" cy="457200"/>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Font typeface="Arial Narrow"/>
              <a:buNone/>
            </a:pPr>
            <a:r>
              <a:rPr lang="en-US" sz="1200" b="0" i="0" u="none">
                <a:solidFill>
                  <a:srgbClr val="000000"/>
                </a:solidFill>
                <a:latin typeface="Arial Narrow"/>
                <a:ea typeface="Arial Narrow"/>
                <a:cs typeface="Arial Narrow"/>
                <a:sym typeface="Arial Narrow"/>
              </a:rPr>
              <a:t>*</a:t>
            </a:r>
            <a:endParaRPr/>
          </a:p>
        </p:txBody>
      </p:sp>
      <p:sp>
        <p:nvSpPr>
          <p:cNvPr id="202" name="Google Shape;202;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203" name="Google Shape;203;p31: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marR="0" lvl="0" indent="0" algn="l" rtl="0">
              <a:spcBef>
                <a:spcPts val="0"/>
              </a:spcBef>
              <a:spcAft>
                <a:spcPts val="0"/>
              </a:spcAft>
              <a:buNone/>
            </a:pPr>
            <a:endParaRPr sz="1800" b="0" i="0" u="none" strike="noStrike" cap="non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33:notes"/>
          <p:cNvSpPr txBox="1"/>
          <p:nvPr/>
        </p:nvSpPr>
        <p:spPr>
          <a:xfrm>
            <a:off x="3886200" y="8686800"/>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Font typeface="Arial Narrow"/>
              <a:buNone/>
            </a:pPr>
            <a:fld id="{00000000-1234-1234-1234-123412341234}" type="slidenum">
              <a:rPr lang="en-US" sz="1200" b="0" i="0" u="none">
                <a:solidFill>
                  <a:srgbClr val="000000"/>
                </a:solidFill>
                <a:latin typeface="Arial Narrow"/>
                <a:ea typeface="Arial Narrow"/>
                <a:cs typeface="Arial Narrow"/>
                <a:sym typeface="Arial Narrow"/>
              </a:rPr>
              <a:t>16</a:t>
            </a:fld>
            <a:endParaRPr/>
          </a:p>
        </p:txBody>
      </p:sp>
      <p:sp>
        <p:nvSpPr>
          <p:cNvPr id="209" name="Google Shape;209;p33:notes"/>
          <p:cNvSpPr txBox="1"/>
          <p:nvPr/>
        </p:nvSpPr>
        <p:spPr>
          <a:xfrm>
            <a:off x="0" y="8686800"/>
            <a:ext cx="2971800" cy="45720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Font typeface="Arial Narrow"/>
              <a:buNone/>
            </a:pPr>
            <a:r>
              <a:rPr lang="en-US" sz="1200" b="0" i="0" u="none">
                <a:solidFill>
                  <a:srgbClr val="000000"/>
                </a:solidFill>
                <a:latin typeface="Arial Narrow"/>
                <a:ea typeface="Arial Narrow"/>
                <a:cs typeface="Arial Narrow"/>
                <a:sym typeface="Arial Narrow"/>
              </a:rPr>
              <a:t>*</a:t>
            </a:r>
            <a:endParaRPr/>
          </a:p>
        </p:txBody>
      </p:sp>
      <p:sp>
        <p:nvSpPr>
          <p:cNvPr id="210" name="Google Shape;210;p33:notes"/>
          <p:cNvSpPr txBox="1"/>
          <p:nvPr/>
        </p:nvSpPr>
        <p:spPr>
          <a:xfrm>
            <a:off x="0" y="0"/>
            <a:ext cx="2971800" cy="4572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Font typeface="Arial Narrow"/>
              <a:buNone/>
            </a:pPr>
            <a:r>
              <a:rPr lang="en-US" sz="1200" b="0" i="0" u="none">
                <a:solidFill>
                  <a:srgbClr val="000000"/>
                </a:solidFill>
                <a:latin typeface="Arial Narrow"/>
                <a:ea typeface="Arial Narrow"/>
                <a:cs typeface="Arial Narrow"/>
                <a:sym typeface="Arial Narrow"/>
              </a:rPr>
              <a:t>*</a:t>
            </a:r>
            <a:endParaRPr/>
          </a:p>
        </p:txBody>
      </p:sp>
      <p:sp>
        <p:nvSpPr>
          <p:cNvPr id="211" name="Google Shape;211;p33:notes"/>
          <p:cNvSpPr txBox="1"/>
          <p:nvPr/>
        </p:nvSpPr>
        <p:spPr>
          <a:xfrm>
            <a:off x="3886200" y="0"/>
            <a:ext cx="2971800" cy="457200"/>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Font typeface="Arial Narrow"/>
              <a:buNone/>
            </a:pPr>
            <a:r>
              <a:rPr lang="en-US" sz="1200" b="0" i="0" u="none">
                <a:solidFill>
                  <a:srgbClr val="000000"/>
                </a:solidFill>
                <a:latin typeface="Arial Narrow"/>
                <a:ea typeface="Arial Narrow"/>
                <a:cs typeface="Arial Narrow"/>
                <a:sym typeface="Arial Narrow"/>
              </a:rPr>
              <a:t>*</a:t>
            </a:r>
            <a:endParaRPr/>
          </a:p>
        </p:txBody>
      </p:sp>
      <p:sp>
        <p:nvSpPr>
          <p:cNvPr id="212" name="Google Shape;212;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213" name="Google Shape;213;p33: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t" anchorCtr="0">
            <a:noAutofit/>
          </a:bodyPr>
          <a:lstStyle/>
          <a:p>
            <a:pPr marL="0" marR="0" lvl="0" indent="0" algn="l" rtl="0">
              <a:spcBef>
                <a:spcPts val="0"/>
              </a:spcBef>
              <a:spcAft>
                <a:spcPts val="0"/>
              </a:spcAft>
              <a:buFont typeface="Arial"/>
              <a:buNone/>
            </a:pPr>
            <a:r>
              <a:rPr lang="en-US" sz="1800" b="0" i="0" u="none" strike="noStrike" cap="none"/>
              <a:t>Java note: In Java you would call the constructor above using super() in the body of the derived constructor.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4:notes"/>
          <p:cNvSpPr txBox="1"/>
          <p:nvPr/>
        </p:nvSpPr>
        <p:spPr>
          <a:xfrm>
            <a:off x="3886200" y="8686800"/>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Font typeface="Arial Narrow"/>
              <a:buNone/>
            </a:pPr>
            <a:fld id="{00000000-1234-1234-1234-123412341234}" type="slidenum">
              <a:rPr lang="en-US" sz="1200" b="0" i="0" u="none">
                <a:solidFill>
                  <a:srgbClr val="000000"/>
                </a:solidFill>
                <a:latin typeface="Arial Narrow"/>
                <a:ea typeface="Arial Narrow"/>
                <a:cs typeface="Arial Narrow"/>
                <a:sym typeface="Arial Narrow"/>
              </a:rPr>
              <a:t>2</a:t>
            </a:fld>
            <a:endParaRPr/>
          </a:p>
        </p:txBody>
      </p:sp>
      <p:sp>
        <p:nvSpPr>
          <p:cNvPr id="54" name="Google Shape;54;p4:notes"/>
          <p:cNvSpPr txBox="1"/>
          <p:nvPr/>
        </p:nvSpPr>
        <p:spPr>
          <a:xfrm>
            <a:off x="0" y="8686800"/>
            <a:ext cx="2971800" cy="45720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Font typeface="Arial Narrow"/>
              <a:buNone/>
            </a:pPr>
            <a:r>
              <a:rPr lang="en-US" sz="1200" b="0" i="0" u="none">
                <a:solidFill>
                  <a:srgbClr val="000000"/>
                </a:solidFill>
                <a:latin typeface="Arial Narrow"/>
                <a:ea typeface="Arial Narrow"/>
                <a:cs typeface="Arial Narrow"/>
                <a:sym typeface="Arial Narrow"/>
              </a:rPr>
              <a:t>*</a:t>
            </a:r>
            <a:endParaRPr/>
          </a:p>
        </p:txBody>
      </p:sp>
      <p:sp>
        <p:nvSpPr>
          <p:cNvPr id="55" name="Google Shape;55;p4:notes"/>
          <p:cNvSpPr txBox="1"/>
          <p:nvPr/>
        </p:nvSpPr>
        <p:spPr>
          <a:xfrm>
            <a:off x="0" y="0"/>
            <a:ext cx="2971800" cy="4572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Font typeface="Arial Narrow"/>
              <a:buNone/>
            </a:pPr>
            <a:r>
              <a:rPr lang="en-US" sz="1200" b="0" i="0" u="none">
                <a:solidFill>
                  <a:srgbClr val="000000"/>
                </a:solidFill>
                <a:latin typeface="Arial Narrow"/>
                <a:ea typeface="Arial Narrow"/>
                <a:cs typeface="Arial Narrow"/>
                <a:sym typeface="Arial Narrow"/>
              </a:rPr>
              <a:t>*</a:t>
            </a:r>
            <a:endParaRPr/>
          </a:p>
        </p:txBody>
      </p:sp>
      <p:sp>
        <p:nvSpPr>
          <p:cNvPr id="56" name="Google Shape;56;p4:notes"/>
          <p:cNvSpPr txBox="1"/>
          <p:nvPr/>
        </p:nvSpPr>
        <p:spPr>
          <a:xfrm>
            <a:off x="3886200" y="0"/>
            <a:ext cx="2971800" cy="457200"/>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Font typeface="Arial Narrow"/>
              <a:buNone/>
            </a:pPr>
            <a:r>
              <a:rPr lang="en-US" sz="1200" b="0" i="0" u="none">
                <a:solidFill>
                  <a:srgbClr val="000000"/>
                </a:solidFill>
                <a:latin typeface="Arial Narrow"/>
                <a:ea typeface="Arial Narrow"/>
                <a:cs typeface="Arial Narrow"/>
                <a:sym typeface="Arial Narrow"/>
              </a:rPr>
              <a:t>*</a:t>
            </a:r>
            <a:endParaRPr/>
          </a:p>
        </p:txBody>
      </p:sp>
      <p:sp>
        <p:nvSpPr>
          <p:cNvPr id="57" name="Google Shape;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58" name="Google Shape;58;p4: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marR="0" lvl="0" indent="0" algn="l" rtl="0">
              <a:spcBef>
                <a:spcPts val="0"/>
              </a:spcBef>
              <a:spcAft>
                <a:spcPts val="0"/>
              </a:spcAft>
              <a:buNone/>
            </a:pPr>
            <a:endParaRPr sz="1800" b="0" i="0" u="none" strike="noStrike" cap="non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6:notes"/>
          <p:cNvSpPr txBox="1"/>
          <p:nvPr/>
        </p:nvSpPr>
        <p:spPr>
          <a:xfrm>
            <a:off x="3886200" y="8686800"/>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Font typeface="Arial Narrow"/>
              <a:buNone/>
            </a:pPr>
            <a:fld id="{00000000-1234-1234-1234-123412341234}" type="slidenum">
              <a:rPr lang="en-US" sz="1200" b="0" i="0" u="none">
                <a:solidFill>
                  <a:srgbClr val="000000"/>
                </a:solidFill>
                <a:latin typeface="Arial Narrow"/>
                <a:ea typeface="Arial Narrow"/>
                <a:cs typeface="Arial Narrow"/>
                <a:sym typeface="Arial Narrow"/>
              </a:rPr>
              <a:t>3</a:t>
            </a:fld>
            <a:endParaRPr/>
          </a:p>
        </p:txBody>
      </p:sp>
      <p:sp>
        <p:nvSpPr>
          <p:cNvPr id="64" name="Google Shape;64;p6:notes"/>
          <p:cNvSpPr txBox="1"/>
          <p:nvPr/>
        </p:nvSpPr>
        <p:spPr>
          <a:xfrm>
            <a:off x="0" y="8686800"/>
            <a:ext cx="2971800" cy="45720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Font typeface="Arial Narrow"/>
              <a:buNone/>
            </a:pPr>
            <a:r>
              <a:rPr lang="en-US" sz="1200" b="0" i="0" u="none">
                <a:solidFill>
                  <a:srgbClr val="000000"/>
                </a:solidFill>
                <a:latin typeface="Arial Narrow"/>
                <a:ea typeface="Arial Narrow"/>
                <a:cs typeface="Arial Narrow"/>
                <a:sym typeface="Arial Narrow"/>
              </a:rPr>
              <a:t>*</a:t>
            </a:r>
            <a:endParaRPr/>
          </a:p>
        </p:txBody>
      </p:sp>
      <p:sp>
        <p:nvSpPr>
          <p:cNvPr id="65" name="Google Shape;65;p6:notes"/>
          <p:cNvSpPr txBox="1"/>
          <p:nvPr/>
        </p:nvSpPr>
        <p:spPr>
          <a:xfrm>
            <a:off x="0" y="0"/>
            <a:ext cx="2971800" cy="4572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Font typeface="Arial Narrow"/>
              <a:buNone/>
            </a:pPr>
            <a:r>
              <a:rPr lang="en-US" sz="1200" b="0" i="0" u="none">
                <a:solidFill>
                  <a:srgbClr val="000000"/>
                </a:solidFill>
                <a:latin typeface="Arial Narrow"/>
                <a:ea typeface="Arial Narrow"/>
                <a:cs typeface="Arial Narrow"/>
                <a:sym typeface="Arial Narrow"/>
              </a:rPr>
              <a:t>*</a:t>
            </a:r>
            <a:endParaRPr/>
          </a:p>
        </p:txBody>
      </p:sp>
      <p:sp>
        <p:nvSpPr>
          <p:cNvPr id="66" name="Google Shape;66;p6:notes"/>
          <p:cNvSpPr txBox="1"/>
          <p:nvPr/>
        </p:nvSpPr>
        <p:spPr>
          <a:xfrm>
            <a:off x="3886200" y="0"/>
            <a:ext cx="2971800" cy="457200"/>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Font typeface="Arial Narrow"/>
              <a:buNone/>
            </a:pPr>
            <a:r>
              <a:rPr lang="en-US" sz="1200" b="0" i="0" u="none">
                <a:solidFill>
                  <a:srgbClr val="000000"/>
                </a:solidFill>
                <a:latin typeface="Arial Narrow"/>
                <a:ea typeface="Arial Narrow"/>
                <a:cs typeface="Arial Narrow"/>
                <a:sym typeface="Arial Narrow"/>
              </a:rPr>
              <a:t>*</a:t>
            </a:r>
            <a:endParaRPr/>
          </a:p>
        </p:txBody>
      </p:sp>
      <p:sp>
        <p:nvSpPr>
          <p:cNvPr id="67" name="Google Shape;6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68" name="Google Shape;68;p6: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marR="0" lvl="0" indent="0" algn="l" rtl="0">
              <a:spcBef>
                <a:spcPts val="0"/>
              </a:spcBef>
              <a:spcAft>
                <a:spcPts val="0"/>
              </a:spcAft>
              <a:buNone/>
            </a:pPr>
            <a:endParaRPr sz="1800" b="0" i="0" u="none" strike="noStrike" cap="non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8:notes"/>
          <p:cNvSpPr txBox="1"/>
          <p:nvPr/>
        </p:nvSpPr>
        <p:spPr>
          <a:xfrm>
            <a:off x="3886200" y="8686800"/>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Font typeface="Arial Narrow"/>
              <a:buNone/>
            </a:pPr>
            <a:fld id="{00000000-1234-1234-1234-123412341234}" type="slidenum">
              <a:rPr lang="en-US" sz="1200" b="0" i="0" u="none">
                <a:solidFill>
                  <a:srgbClr val="000000"/>
                </a:solidFill>
                <a:latin typeface="Arial Narrow"/>
                <a:ea typeface="Arial Narrow"/>
                <a:cs typeface="Arial Narrow"/>
                <a:sym typeface="Arial Narrow"/>
              </a:rPr>
              <a:t>4</a:t>
            </a:fld>
            <a:endParaRPr/>
          </a:p>
        </p:txBody>
      </p:sp>
      <p:sp>
        <p:nvSpPr>
          <p:cNvPr id="76" name="Google Shape;76;p8:notes"/>
          <p:cNvSpPr txBox="1"/>
          <p:nvPr/>
        </p:nvSpPr>
        <p:spPr>
          <a:xfrm>
            <a:off x="0" y="8686800"/>
            <a:ext cx="2971800" cy="45720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Font typeface="Arial Narrow"/>
              <a:buNone/>
            </a:pPr>
            <a:r>
              <a:rPr lang="en-US" sz="1200" b="0" i="0" u="none">
                <a:solidFill>
                  <a:srgbClr val="000000"/>
                </a:solidFill>
                <a:latin typeface="Arial Narrow"/>
                <a:ea typeface="Arial Narrow"/>
                <a:cs typeface="Arial Narrow"/>
                <a:sym typeface="Arial Narrow"/>
              </a:rPr>
              <a:t>*</a:t>
            </a:r>
            <a:endParaRPr/>
          </a:p>
        </p:txBody>
      </p:sp>
      <p:sp>
        <p:nvSpPr>
          <p:cNvPr id="77" name="Google Shape;77;p8:notes"/>
          <p:cNvSpPr txBox="1"/>
          <p:nvPr/>
        </p:nvSpPr>
        <p:spPr>
          <a:xfrm>
            <a:off x="0" y="0"/>
            <a:ext cx="2971800" cy="4572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Font typeface="Arial Narrow"/>
              <a:buNone/>
            </a:pPr>
            <a:r>
              <a:rPr lang="en-US" sz="1200" b="0" i="0" u="none">
                <a:solidFill>
                  <a:srgbClr val="000000"/>
                </a:solidFill>
                <a:latin typeface="Arial Narrow"/>
                <a:ea typeface="Arial Narrow"/>
                <a:cs typeface="Arial Narrow"/>
                <a:sym typeface="Arial Narrow"/>
              </a:rPr>
              <a:t>*</a:t>
            </a:r>
            <a:endParaRPr/>
          </a:p>
        </p:txBody>
      </p:sp>
      <p:sp>
        <p:nvSpPr>
          <p:cNvPr id="78" name="Google Shape;78;p8:notes"/>
          <p:cNvSpPr txBox="1"/>
          <p:nvPr/>
        </p:nvSpPr>
        <p:spPr>
          <a:xfrm>
            <a:off x="3886200" y="0"/>
            <a:ext cx="2971800" cy="457200"/>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Font typeface="Arial Narrow"/>
              <a:buNone/>
            </a:pPr>
            <a:r>
              <a:rPr lang="en-US" sz="1200" b="0" i="0" u="none">
                <a:solidFill>
                  <a:srgbClr val="000000"/>
                </a:solidFill>
                <a:latin typeface="Arial Narrow"/>
                <a:ea typeface="Arial Narrow"/>
                <a:cs typeface="Arial Narrow"/>
                <a:sym typeface="Arial Narrow"/>
              </a:rPr>
              <a:t>*</a:t>
            </a:r>
            <a:endParaRPr/>
          </a:p>
        </p:txBody>
      </p:sp>
      <p:sp>
        <p:nvSpPr>
          <p:cNvPr id="79" name="Google Shape;7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80" name="Google Shape;80;p8: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marR="0" lvl="0" indent="0" algn="l" rtl="0">
              <a:spcBef>
                <a:spcPts val="0"/>
              </a:spcBef>
              <a:spcAft>
                <a:spcPts val="0"/>
              </a:spcAft>
              <a:buNone/>
            </a:pPr>
            <a:endParaRPr sz="1800" b="0" i="0" u="none" strike="noStrike" cap="non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0:notes"/>
          <p:cNvSpPr txBox="1"/>
          <p:nvPr/>
        </p:nvSpPr>
        <p:spPr>
          <a:xfrm>
            <a:off x="3886200" y="8686800"/>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Font typeface="Arial Narrow"/>
              <a:buNone/>
            </a:pPr>
            <a:fld id="{00000000-1234-1234-1234-123412341234}" type="slidenum">
              <a:rPr lang="en-US" sz="1200" b="0" i="0" u="none">
                <a:solidFill>
                  <a:srgbClr val="000000"/>
                </a:solidFill>
                <a:latin typeface="Arial Narrow"/>
                <a:ea typeface="Arial Narrow"/>
                <a:cs typeface="Arial Narrow"/>
                <a:sym typeface="Arial Narrow"/>
              </a:rPr>
              <a:t>5</a:t>
            </a:fld>
            <a:endParaRPr/>
          </a:p>
        </p:txBody>
      </p:sp>
      <p:sp>
        <p:nvSpPr>
          <p:cNvPr id="87" name="Google Shape;87;p10:notes"/>
          <p:cNvSpPr txBox="1"/>
          <p:nvPr/>
        </p:nvSpPr>
        <p:spPr>
          <a:xfrm>
            <a:off x="0" y="8686800"/>
            <a:ext cx="2971800" cy="45720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Font typeface="Arial Narrow"/>
              <a:buNone/>
            </a:pPr>
            <a:r>
              <a:rPr lang="en-US" sz="1200" b="0" i="0" u="none">
                <a:solidFill>
                  <a:srgbClr val="000000"/>
                </a:solidFill>
                <a:latin typeface="Arial Narrow"/>
                <a:ea typeface="Arial Narrow"/>
                <a:cs typeface="Arial Narrow"/>
                <a:sym typeface="Arial Narrow"/>
              </a:rPr>
              <a:t>*</a:t>
            </a:r>
            <a:endParaRPr/>
          </a:p>
        </p:txBody>
      </p:sp>
      <p:sp>
        <p:nvSpPr>
          <p:cNvPr id="88" name="Google Shape;88;p10:notes"/>
          <p:cNvSpPr txBox="1"/>
          <p:nvPr/>
        </p:nvSpPr>
        <p:spPr>
          <a:xfrm>
            <a:off x="0" y="0"/>
            <a:ext cx="2971800" cy="4572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Font typeface="Arial Narrow"/>
              <a:buNone/>
            </a:pPr>
            <a:r>
              <a:rPr lang="en-US" sz="1200" b="0" i="0" u="none">
                <a:solidFill>
                  <a:srgbClr val="000000"/>
                </a:solidFill>
                <a:latin typeface="Arial Narrow"/>
                <a:ea typeface="Arial Narrow"/>
                <a:cs typeface="Arial Narrow"/>
                <a:sym typeface="Arial Narrow"/>
              </a:rPr>
              <a:t>*</a:t>
            </a:r>
            <a:endParaRPr/>
          </a:p>
        </p:txBody>
      </p:sp>
      <p:sp>
        <p:nvSpPr>
          <p:cNvPr id="89" name="Google Shape;89;p10:notes"/>
          <p:cNvSpPr txBox="1"/>
          <p:nvPr/>
        </p:nvSpPr>
        <p:spPr>
          <a:xfrm>
            <a:off x="3886200" y="0"/>
            <a:ext cx="2971800" cy="457200"/>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Font typeface="Arial Narrow"/>
              <a:buNone/>
            </a:pPr>
            <a:r>
              <a:rPr lang="en-US" sz="1200" b="0" i="0" u="none">
                <a:solidFill>
                  <a:srgbClr val="000000"/>
                </a:solidFill>
                <a:latin typeface="Arial Narrow"/>
                <a:ea typeface="Arial Narrow"/>
                <a:cs typeface="Arial Narrow"/>
                <a:sym typeface="Arial Narrow"/>
              </a:rPr>
              <a:t>*</a:t>
            </a:r>
            <a:endParaRPr/>
          </a:p>
        </p:txBody>
      </p:sp>
      <p:sp>
        <p:nvSpPr>
          <p:cNvPr id="90" name="Google Shape;9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91" name="Google Shape;91;p10: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marR="0" lvl="0" indent="0" algn="l" rtl="0">
              <a:spcBef>
                <a:spcPts val="0"/>
              </a:spcBef>
              <a:spcAft>
                <a:spcPts val="0"/>
              </a:spcAft>
              <a:buNone/>
            </a:pPr>
            <a:endParaRPr sz="1800" b="0" i="0" u="none" strike="noStrike" cap="non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3:notes"/>
          <p:cNvSpPr txBox="1"/>
          <p:nvPr/>
        </p:nvSpPr>
        <p:spPr>
          <a:xfrm>
            <a:off x="3886200" y="8686800"/>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Font typeface="Arial Narrow"/>
              <a:buNone/>
            </a:pPr>
            <a:fld id="{00000000-1234-1234-1234-123412341234}" type="slidenum">
              <a:rPr lang="en-US" sz="1200" b="0" i="0" u="none">
                <a:solidFill>
                  <a:srgbClr val="000000"/>
                </a:solidFill>
                <a:latin typeface="Arial Narrow"/>
                <a:ea typeface="Arial Narrow"/>
                <a:cs typeface="Arial Narrow"/>
                <a:sym typeface="Arial Narrow"/>
              </a:rPr>
              <a:t>6</a:t>
            </a:fld>
            <a:endParaRPr/>
          </a:p>
        </p:txBody>
      </p:sp>
      <p:sp>
        <p:nvSpPr>
          <p:cNvPr id="97" name="Google Shape;97;p13:notes"/>
          <p:cNvSpPr txBox="1"/>
          <p:nvPr/>
        </p:nvSpPr>
        <p:spPr>
          <a:xfrm>
            <a:off x="0" y="8686800"/>
            <a:ext cx="2971800" cy="45720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Font typeface="Arial Narrow"/>
              <a:buNone/>
            </a:pPr>
            <a:r>
              <a:rPr lang="en-US" sz="1200" b="0" i="0" u="none">
                <a:solidFill>
                  <a:srgbClr val="000000"/>
                </a:solidFill>
                <a:latin typeface="Arial Narrow"/>
                <a:ea typeface="Arial Narrow"/>
                <a:cs typeface="Arial Narrow"/>
                <a:sym typeface="Arial Narrow"/>
              </a:rPr>
              <a:t>*</a:t>
            </a:r>
            <a:endParaRPr/>
          </a:p>
        </p:txBody>
      </p:sp>
      <p:sp>
        <p:nvSpPr>
          <p:cNvPr id="98" name="Google Shape;98;p13:notes"/>
          <p:cNvSpPr txBox="1"/>
          <p:nvPr/>
        </p:nvSpPr>
        <p:spPr>
          <a:xfrm>
            <a:off x="0" y="0"/>
            <a:ext cx="2971800" cy="4572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Font typeface="Arial Narrow"/>
              <a:buNone/>
            </a:pPr>
            <a:r>
              <a:rPr lang="en-US" sz="1200" b="0" i="0" u="none">
                <a:solidFill>
                  <a:srgbClr val="000000"/>
                </a:solidFill>
                <a:latin typeface="Arial Narrow"/>
                <a:ea typeface="Arial Narrow"/>
                <a:cs typeface="Arial Narrow"/>
                <a:sym typeface="Arial Narrow"/>
              </a:rPr>
              <a:t>*</a:t>
            </a:r>
            <a:endParaRPr/>
          </a:p>
        </p:txBody>
      </p:sp>
      <p:sp>
        <p:nvSpPr>
          <p:cNvPr id="99" name="Google Shape;99;p13:notes"/>
          <p:cNvSpPr txBox="1"/>
          <p:nvPr/>
        </p:nvSpPr>
        <p:spPr>
          <a:xfrm>
            <a:off x="3886200" y="0"/>
            <a:ext cx="2971800" cy="457200"/>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Font typeface="Arial Narrow"/>
              <a:buNone/>
            </a:pPr>
            <a:r>
              <a:rPr lang="en-US" sz="1200" b="0" i="0" u="none">
                <a:solidFill>
                  <a:srgbClr val="000000"/>
                </a:solidFill>
                <a:latin typeface="Arial Narrow"/>
                <a:ea typeface="Arial Narrow"/>
                <a:cs typeface="Arial Narrow"/>
                <a:sym typeface="Arial Narrow"/>
              </a:rPr>
              <a:t>*</a:t>
            </a:r>
            <a:endParaRPr/>
          </a:p>
        </p:txBody>
      </p:sp>
      <p:sp>
        <p:nvSpPr>
          <p:cNvPr id="100" name="Google Shape;10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01" name="Google Shape;101;p13: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t" anchorCtr="0">
            <a:noAutofit/>
          </a:bodyPr>
          <a:lstStyle/>
          <a:p>
            <a:pPr marL="0" marR="0" lvl="0" indent="0" algn="l" rtl="0">
              <a:spcBef>
                <a:spcPts val="0"/>
              </a:spcBef>
              <a:spcAft>
                <a:spcPts val="0"/>
              </a:spcAft>
              <a:buFont typeface="Arial"/>
              <a:buNone/>
            </a:pPr>
            <a:r>
              <a:rPr lang="en-US" sz="1800" b="0" i="0" u="none" strike="noStrike" cap="none"/>
              <a:t>As Java programmers, what do you notice about this code?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5:notes"/>
          <p:cNvSpPr txBox="1">
            <a:spLocks noGrp="1"/>
          </p:cNvSpPr>
          <p:nvPr>
            <p:ph type="sldNum" idx="12"/>
          </p:nvPr>
        </p:nvSpPr>
        <p:spPr>
          <a:xfrm>
            <a:off x="3886200" y="8686800"/>
            <a:ext cx="2970212" cy="455612"/>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rgbClr val="EAEAEA"/>
                </a:solidFill>
                <a:latin typeface="Times New Roman"/>
                <a:ea typeface="Times New Roman"/>
                <a:cs typeface="Times New Roman"/>
                <a:sym typeface="Times New Roman"/>
              </a:rPr>
              <a:t>7</a:t>
            </a:fld>
            <a:endParaRPr/>
          </a:p>
        </p:txBody>
      </p:sp>
      <p:sp>
        <p:nvSpPr>
          <p:cNvPr id="106" name="Google Shape;10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07" name="Google Shape;107;p15:notes"/>
          <p:cNvSpPr txBox="1">
            <a:spLocks noGrp="1"/>
          </p:cNvSpPr>
          <p:nvPr>
            <p:ph type="body" idx="1"/>
          </p:nvPr>
        </p:nvSpPr>
        <p:spPr>
          <a:xfrm>
            <a:off x="914400" y="4343400"/>
            <a:ext cx="5029200" cy="4114800"/>
          </a:xfrm>
          <a:prstGeom prst="rect">
            <a:avLst/>
          </a:prstGeom>
          <a:noFill/>
          <a:ln>
            <a:noFill/>
          </a:ln>
        </p:spPr>
        <p:txBody>
          <a:bodyPr spcFirstLastPara="1" wrap="square" lIns="90000" tIns="46800" rIns="90000" bIns="46800" anchor="t" anchorCtr="0">
            <a:noAutofit/>
          </a:bodyPr>
          <a:lstStyle/>
          <a:p>
            <a:pPr marL="0" marR="0" lvl="0" indent="0" algn="l" rtl="0">
              <a:spcBef>
                <a:spcPts val="0"/>
              </a:spcBef>
              <a:spcAft>
                <a:spcPts val="0"/>
              </a:spcAft>
              <a:buFont typeface="Arial"/>
              <a:buNone/>
            </a:pPr>
            <a:r>
              <a:rPr lang="en-US" sz="1800" b="0" i="0" u="none" strike="noStrike" cap="none"/>
              <a:t>Java note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7:notes"/>
          <p:cNvSpPr txBox="1"/>
          <p:nvPr/>
        </p:nvSpPr>
        <p:spPr>
          <a:xfrm>
            <a:off x="3886200" y="8686800"/>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Font typeface="Arial Narrow"/>
              <a:buNone/>
            </a:pPr>
            <a:fld id="{00000000-1234-1234-1234-123412341234}" type="slidenum">
              <a:rPr lang="en-US" sz="1200" b="0" i="0" u="none">
                <a:solidFill>
                  <a:srgbClr val="000000"/>
                </a:solidFill>
                <a:latin typeface="Arial Narrow"/>
                <a:ea typeface="Arial Narrow"/>
                <a:cs typeface="Arial Narrow"/>
                <a:sym typeface="Arial Narrow"/>
              </a:rPr>
              <a:t>8</a:t>
            </a:fld>
            <a:endParaRPr/>
          </a:p>
        </p:txBody>
      </p:sp>
      <p:sp>
        <p:nvSpPr>
          <p:cNvPr id="113" name="Google Shape;113;p17:notes"/>
          <p:cNvSpPr txBox="1"/>
          <p:nvPr/>
        </p:nvSpPr>
        <p:spPr>
          <a:xfrm>
            <a:off x="0" y="8686800"/>
            <a:ext cx="2971800" cy="45720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Font typeface="Arial Narrow"/>
              <a:buNone/>
            </a:pPr>
            <a:r>
              <a:rPr lang="en-US" sz="1200" b="0" i="0" u="none">
                <a:solidFill>
                  <a:srgbClr val="000000"/>
                </a:solidFill>
                <a:latin typeface="Arial Narrow"/>
                <a:ea typeface="Arial Narrow"/>
                <a:cs typeface="Arial Narrow"/>
                <a:sym typeface="Arial Narrow"/>
              </a:rPr>
              <a:t>*</a:t>
            </a:r>
            <a:endParaRPr/>
          </a:p>
        </p:txBody>
      </p:sp>
      <p:sp>
        <p:nvSpPr>
          <p:cNvPr id="114" name="Google Shape;114;p17:notes"/>
          <p:cNvSpPr txBox="1"/>
          <p:nvPr/>
        </p:nvSpPr>
        <p:spPr>
          <a:xfrm>
            <a:off x="0" y="0"/>
            <a:ext cx="2971800" cy="4572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Font typeface="Arial Narrow"/>
              <a:buNone/>
            </a:pPr>
            <a:r>
              <a:rPr lang="en-US" sz="1200" b="0" i="0" u="none">
                <a:solidFill>
                  <a:srgbClr val="000000"/>
                </a:solidFill>
                <a:latin typeface="Arial Narrow"/>
                <a:ea typeface="Arial Narrow"/>
                <a:cs typeface="Arial Narrow"/>
                <a:sym typeface="Arial Narrow"/>
              </a:rPr>
              <a:t>*</a:t>
            </a:r>
            <a:endParaRPr/>
          </a:p>
        </p:txBody>
      </p:sp>
      <p:sp>
        <p:nvSpPr>
          <p:cNvPr id="115" name="Google Shape;115;p17:notes"/>
          <p:cNvSpPr txBox="1"/>
          <p:nvPr/>
        </p:nvSpPr>
        <p:spPr>
          <a:xfrm>
            <a:off x="3886200" y="0"/>
            <a:ext cx="2971800" cy="457200"/>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Font typeface="Arial Narrow"/>
              <a:buNone/>
            </a:pPr>
            <a:r>
              <a:rPr lang="en-US" sz="1200" b="0" i="0" u="none">
                <a:solidFill>
                  <a:srgbClr val="000000"/>
                </a:solidFill>
                <a:latin typeface="Arial Narrow"/>
                <a:ea typeface="Arial Narrow"/>
                <a:cs typeface="Arial Narrow"/>
                <a:sym typeface="Arial Narrow"/>
              </a:rPr>
              <a:t>*</a:t>
            </a:r>
            <a:endParaRPr/>
          </a:p>
        </p:txBody>
      </p:sp>
      <p:sp>
        <p:nvSpPr>
          <p:cNvPr id="116" name="Google Shape;11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17" name="Google Shape;117;p17: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marR="0" lvl="0" indent="0" algn="l" rtl="0">
              <a:spcBef>
                <a:spcPts val="0"/>
              </a:spcBef>
              <a:spcAft>
                <a:spcPts val="0"/>
              </a:spcAft>
              <a:buNone/>
            </a:pPr>
            <a:endParaRPr sz="1800" b="0" i="0" u="none" strike="noStrike" cap="non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9:notes"/>
          <p:cNvSpPr txBox="1"/>
          <p:nvPr/>
        </p:nvSpPr>
        <p:spPr>
          <a:xfrm>
            <a:off x="3886200" y="8686800"/>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Font typeface="Arial Narrow"/>
              <a:buNone/>
            </a:pPr>
            <a:fld id="{00000000-1234-1234-1234-123412341234}" type="slidenum">
              <a:rPr lang="en-US" sz="1200" b="0" i="0" u="none">
                <a:solidFill>
                  <a:srgbClr val="000000"/>
                </a:solidFill>
                <a:latin typeface="Arial Narrow"/>
                <a:ea typeface="Arial Narrow"/>
                <a:cs typeface="Arial Narrow"/>
                <a:sym typeface="Arial Narrow"/>
              </a:rPr>
              <a:t>9</a:t>
            </a:fld>
            <a:endParaRPr/>
          </a:p>
        </p:txBody>
      </p:sp>
      <p:sp>
        <p:nvSpPr>
          <p:cNvPr id="126" name="Google Shape;126;p19:notes"/>
          <p:cNvSpPr txBox="1"/>
          <p:nvPr/>
        </p:nvSpPr>
        <p:spPr>
          <a:xfrm>
            <a:off x="0" y="8686800"/>
            <a:ext cx="2971800" cy="45720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Font typeface="Arial Narrow"/>
              <a:buNone/>
            </a:pPr>
            <a:r>
              <a:rPr lang="en-US" sz="1200" b="0" i="0" u="none">
                <a:solidFill>
                  <a:srgbClr val="000000"/>
                </a:solidFill>
                <a:latin typeface="Arial Narrow"/>
                <a:ea typeface="Arial Narrow"/>
                <a:cs typeface="Arial Narrow"/>
                <a:sym typeface="Arial Narrow"/>
              </a:rPr>
              <a:t>*</a:t>
            </a:r>
            <a:endParaRPr/>
          </a:p>
        </p:txBody>
      </p:sp>
      <p:sp>
        <p:nvSpPr>
          <p:cNvPr id="127" name="Google Shape;127;p19:notes"/>
          <p:cNvSpPr txBox="1"/>
          <p:nvPr/>
        </p:nvSpPr>
        <p:spPr>
          <a:xfrm>
            <a:off x="0" y="0"/>
            <a:ext cx="2971800" cy="4572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Font typeface="Arial Narrow"/>
              <a:buNone/>
            </a:pPr>
            <a:r>
              <a:rPr lang="en-US" sz="1200" b="0" i="0" u="none">
                <a:solidFill>
                  <a:srgbClr val="000000"/>
                </a:solidFill>
                <a:latin typeface="Arial Narrow"/>
                <a:ea typeface="Arial Narrow"/>
                <a:cs typeface="Arial Narrow"/>
                <a:sym typeface="Arial Narrow"/>
              </a:rPr>
              <a:t>*</a:t>
            </a:r>
            <a:endParaRPr/>
          </a:p>
        </p:txBody>
      </p:sp>
      <p:sp>
        <p:nvSpPr>
          <p:cNvPr id="128" name="Google Shape;128;p19:notes"/>
          <p:cNvSpPr txBox="1"/>
          <p:nvPr/>
        </p:nvSpPr>
        <p:spPr>
          <a:xfrm>
            <a:off x="3886200" y="0"/>
            <a:ext cx="2971800" cy="457200"/>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Font typeface="Arial Narrow"/>
              <a:buNone/>
            </a:pPr>
            <a:r>
              <a:rPr lang="en-US" sz="1200" b="0" i="0" u="none">
                <a:solidFill>
                  <a:srgbClr val="000000"/>
                </a:solidFill>
                <a:latin typeface="Arial Narrow"/>
                <a:ea typeface="Arial Narrow"/>
                <a:cs typeface="Arial Narrow"/>
                <a:sym typeface="Arial Narrow"/>
              </a:rPr>
              <a:t>*</a:t>
            </a:r>
            <a:endParaRPr/>
          </a:p>
        </p:txBody>
      </p:sp>
      <p:sp>
        <p:nvSpPr>
          <p:cNvPr id="129" name="Google Shape;12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30" name="Google Shape;130;p19: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t" anchorCtr="0">
            <a:noAutofit/>
          </a:bodyPr>
          <a:lstStyle/>
          <a:p>
            <a:pPr marL="0" marR="0" lvl="0" indent="0" algn="l" rtl="0">
              <a:spcBef>
                <a:spcPts val="0"/>
              </a:spcBef>
              <a:spcAft>
                <a:spcPts val="0"/>
              </a:spcAft>
              <a:buFont typeface="Arial"/>
              <a:buNone/>
            </a:pPr>
            <a:r>
              <a:rPr lang="en-US" sz="1800" b="0" i="0" u="none" strike="noStrike" cap="none"/>
              <a:t>Java note: in Java this would be</a:t>
            </a:r>
            <a:endParaRPr/>
          </a:p>
          <a:p>
            <a:pPr marL="0" marR="0" lvl="0" indent="0" algn="l" rtl="0">
              <a:spcBef>
                <a:spcPts val="0"/>
              </a:spcBef>
              <a:spcAft>
                <a:spcPts val="0"/>
              </a:spcAft>
              <a:buFont typeface="Arial"/>
              <a:buNone/>
            </a:pPr>
            <a:r>
              <a:rPr lang="en-US" sz="1800" b="0" i="0" u="none" strike="noStrike" cap="none"/>
              <a:t>public class Circle extends Point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2"/>
          <p:cNvSpPr txBox="1">
            <a:spLocks noGrp="1"/>
          </p:cNvSpPr>
          <p:nvPr>
            <p:ph type="title"/>
          </p:nvPr>
        </p:nvSpPr>
        <p:spPr>
          <a:xfrm>
            <a:off x="1422400" y="12700"/>
            <a:ext cx="10361083" cy="1433512"/>
          </a:xfrm>
          <a:prstGeom prst="rect">
            <a:avLst/>
          </a:prstGeom>
          <a:noFill/>
          <a:ln>
            <a:noFill/>
          </a:ln>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1400"/>
              <a:buNone/>
              <a:defRPr sz="4400" b="0" i="0" u="none" strike="noStrike" cap="none">
                <a:solidFill>
                  <a:srgbClr val="EBD189"/>
                </a:solidFill>
                <a:latin typeface="Arial"/>
                <a:ea typeface="Arial"/>
                <a:cs typeface="Arial"/>
                <a:sym typeface="Arial"/>
              </a:defRPr>
            </a:lvl1pPr>
            <a:lvl2pPr marL="742950" marR="0" lvl="1" indent="-285750" algn="ctr" rtl="0">
              <a:lnSpc>
                <a:spcPct val="100000"/>
              </a:lnSpc>
              <a:spcBef>
                <a:spcPts val="0"/>
              </a:spcBef>
              <a:spcAft>
                <a:spcPts val="0"/>
              </a:spcAft>
              <a:buSzPts val="1400"/>
              <a:buNone/>
              <a:defRPr sz="4400" b="0" i="0" u="none" strike="noStrike" cap="none">
                <a:solidFill>
                  <a:srgbClr val="EBD189"/>
                </a:solidFill>
                <a:latin typeface="Arial"/>
                <a:ea typeface="Arial"/>
                <a:cs typeface="Arial"/>
                <a:sym typeface="Arial"/>
              </a:defRPr>
            </a:lvl2pPr>
            <a:lvl3pPr marL="1143000" marR="0" lvl="2" indent="-228600" algn="ctr" rtl="0">
              <a:lnSpc>
                <a:spcPct val="100000"/>
              </a:lnSpc>
              <a:spcBef>
                <a:spcPts val="0"/>
              </a:spcBef>
              <a:spcAft>
                <a:spcPts val="0"/>
              </a:spcAft>
              <a:buSzPts val="1400"/>
              <a:buNone/>
              <a:defRPr sz="4400" b="0" i="0" u="none" strike="noStrike" cap="none">
                <a:solidFill>
                  <a:srgbClr val="EBD189"/>
                </a:solidFill>
                <a:latin typeface="Arial"/>
                <a:ea typeface="Arial"/>
                <a:cs typeface="Arial"/>
                <a:sym typeface="Arial"/>
              </a:defRPr>
            </a:lvl3pPr>
            <a:lvl4pPr marL="1600200" marR="0" lvl="3" indent="-228600" algn="ctr" rtl="0">
              <a:lnSpc>
                <a:spcPct val="100000"/>
              </a:lnSpc>
              <a:spcBef>
                <a:spcPts val="0"/>
              </a:spcBef>
              <a:spcAft>
                <a:spcPts val="0"/>
              </a:spcAft>
              <a:buSzPts val="1400"/>
              <a:buNone/>
              <a:defRPr sz="4400" b="0" i="0" u="none" strike="noStrike" cap="none">
                <a:solidFill>
                  <a:srgbClr val="EBD189"/>
                </a:solidFill>
                <a:latin typeface="Arial"/>
                <a:ea typeface="Arial"/>
                <a:cs typeface="Arial"/>
                <a:sym typeface="Arial"/>
              </a:defRPr>
            </a:lvl4pPr>
            <a:lvl5pPr marL="2057400" marR="0" lvl="4" indent="-228600" algn="ctr" rtl="0">
              <a:lnSpc>
                <a:spcPct val="100000"/>
              </a:lnSpc>
              <a:spcBef>
                <a:spcPts val="0"/>
              </a:spcBef>
              <a:spcAft>
                <a:spcPts val="0"/>
              </a:spcAft>
              <a:buSzPts val="1400"/>
              <a:buNone/>
              <a:defRPr sz="4400" b="0" i="0" u="none" strike="noStrike" cap="none">
                <a:solidFill>
                  <a:srgbClr val="EBD189"/>
                </a:solidFill>
                <a:latin typeface="Arial"/>
                <a:ea typeface="Arial"/>
                <a:cs typeface="Arial"/>
                <a:sym typeface="Arial"/>
              </a:defRPr>
            </a:lvl5pPr>
            <a:lvl6pPr marL="2514600" marR="0" lvl="5" indent="-228600" algn="ctr" rtl="0">
              <a:lnSpc>
                <a:spcPct val="100000"/>
              </a:lnSpc>
              <a:spcBef>
                <a:spcPts val="0"/>
              </a:spcBef>
              <a:spcAft>
                <a:spcPts val="0"/>
              </a:spcAft>
              <a:buSzPts val="1400"/>
              <a:buNone/>
              <a:defRPr sz="4400" b="0" i="0" u="none" strike="noStrike" cap="none">
                <a:solidFill>
                  <a:srgbClr val="EBD189"/>
                </a:solidFill>
                <a:latin typeface="Arial"/>
                <a:ea typeface="Arial"/>
                <a:cs typeface="Arial"/>
                <a:sym typeface="Arial"/>
              </a:defRPr>
            </a:lvl6pPr>
            <a:lvl7pPr marL="3429000" marR="0" lvl="6" indent="-228600" algn="ctr" rtl="0">
              <a:lnSpc>
                <a:spcPct val="100000"/>
              </a:lnSpc>
              <a:spcBef>
                <a:spcPts val="0"/>
              </a:spcBef>
              <a:spcAft>
                <a:spcPts val="0"/>
              </a:spcAft>
              <a:buSzPts val="1400"/>
              <a:buNone/>
              <a:defRPr sz="4400" b="0" i="0" u="none" strike="noStrike" cap="none">
                <a:solidFill>
                  <a:srgbClr val="EBD189"/>
                </a:solidFill>
                <a:latin typeface="Arial"/>
                <a:ea typeface="Arial"/>
                <a:cs typeface="Arial"/>
                <a:sym typeface="Arial"/>
              </a:defRPr>
            </a:lvl7pPr>
            <a:lvl8pPr marL="4800600" marR="0" lvl="7" indent="-228600" algn="ctr" rtl="0">
              <a:lnSpc>
                <a:spcPct val="100000"/>
              </a:lnSpc>
              <a:spcBef>
                <a:spcPts val="0"/>
              </a:spcBef>
              <a:spcAft>
                <a:spcPts val="0"/>
              </a:spcAft>
              <a:buSzPts val="1400"/>
              <a:buNone/>
              <a:defRPr sz="4400" b="0" i="0" u="none" strike="noStrike" cap="none">
                <a:solidFill>
                  <a:srgbClr val="EBD189"/>
                </a:solidFill>
                <a:latin typeface="Arial"/>
                <a:ea typeface="Arial"/>
                <a:cs typeface="Arial"/>
                <a:sym typeface="Arial"/>
              </a:defRPr>
            </a:lvl8pPr>
            <a:lvl9pPr marL="6629400" marR="0" lvl="8" indent="-228600" algn="ctr" rtl="0">
              <a:lnSpc>
                <a:spcPct val="100000"/>
              </a:lnSpc>
              <a:spcBef>
                <a:spcPts val="0"/>
              </a:spcBef>
              <a:spcAft>
                <a:spcPts val="0"/>
              </a:spcAft>
              <a:buSzPts val="1400"/>
              <a:buNone/>
              <a:defRPr sz="4400" b="0" i="0" u="none" strike="noStrike" cap="none">
                <a:solidFill>
                  <a:srgbClr val="EBD189"/>
                </a:solidFill>
                <a:latin typeface="Arial"/>
                <a:ea typeface="Arial"/>
                <a:cs typeface="Arial"/>
                <a:sym typeface="Arial"/>
              </a:defRPr>
            </a:lvl9pPr>
          </a:lstStyle>
          <a:p>
            <a:endParaRPr/>
          </a:p>
        </p:txBody>
      </p:sp>
      <p:sp>
        <p:nvSpPr>
          <p:cNvPr id="28" name="Google Shape;28;p2"/>
          <p:cNvSpPr txBox="1">
            <a:spLocks noGrp="1"/>
          </p:cNvSpPr>
          <p:nvPr>
            <p:ph type="dt" idx="10"/>
          </p:nvPr>
        </p:nvSpPr>
        <p:spPr>
          <a:xfrm>
            <a:off x="1422400" y="6321426"/>
            <a:ext cx="2537883" cy="458787"/>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400"/>
              <a:buNone/>
              <a:defRPr sz="2400" b="0" i="0" u="none">
                <a:solidFill>
                  <a:srgbClr val="000000"/>
                </a:solidFill>
                <a:latin typeface="Times New Roman"/>
                <a:ea typeface="Times New Roman"/>
                <a:cs typeface="Times New Roman"/>
                <a:sym typeface="Times New Roman"/>
              </a:defRPr>
            </a:lvl1pPr>
            <a:lvl2pPr marL="742950" marR="0" lvl="1" indent="-28575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2pPr>
            <a:lvl3pPr marL="1143000" marR="0" lvl="2"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3pPr>
            <a:lvl4pPr marL="1600200" marR="0" lvl="3"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4pPr>
            <a:lvl5pPr marL="2057400" marR="0" lvl="4"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5pPr>
            <a:lvl6pPr marL="2514600" marR="0" lvl="5"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6pPr>
            <a:lvl7pPr marL="3429000" marR="0" lvl="6"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7pPr>
            <a:lvl8pPr marL="4800600" marR="0" lvl="7"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8pPr>
            <a:lvl9pPr marL="6629400" marR="0" lvl="8"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9pPr>
          </a:lstStyle>
          <a:p>
            <a:endParaRPr/>
          </a:p>
        </p:txBody>
      </p:sp>
      <p:sp>
        <p:nvSpPr>
          <p:cNvPr id="29" name="Google Shape;29;p2"/>
          <p:cNvSpPr txBox="1">
            <a:spLocks noGrp="1"/>
          </p:cNvSpPr>
          <p:nvPr>
            <p:ph type="ftr" idx="11"/>
          </p:nvPr>
        </p:nvSpPr>
        <p:spPr>
          <a:xfrm>
            <a:off x="4673600" y="6321426"/>
            <a:ext cx="3858683" cy="458787"/>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400"/>
              <a:buNone/>
              <a:defRPr sz="2400" b="0" i="0" u="none">
                <a:solidFill>
                  <a:srgbClr val="000000"/>
                </a:solidFill>
                <a:latin typeface="Times New Roman"/>
                <a:ea typeface="Times New Roman"/>
                <a:cs typeface="Times New Roman"/>
                <a:sym typeface="Times New Roman"/>
              </a:defRPr>
            </a:lvl1pPr>
            <a:lvl2pPr marL="742950" marR="0" lvl="1" indent="-28575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2pPr>
            <a:lvl3pPr marL="1143000" marR="0" lvl="2"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3pPr>
            <a:lvl4pPr marL="1600200" marR="0" lvl="3"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4pPr>
            <a:lvl5pPr marL="2057400" marR="0" lvl="4"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5pPr>
            <a:lvl6pPr marL="2514600" marR="0" lvl="5"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6pPr>
            <a:lvl7pPr marL="3429000" marR="0" lvl="6"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7pPr>
            <a:lvl8pPr marL="4800600" marR="0" lvl="7"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8pPr>
            <a:lvl9pPr marL="6629400" marR="0" lvl="8"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9pPr>
          </a:lstStyle>
          <a:p>
            <a:endParaRPr/>
          </a:p>
        </p:txBody>
      </p:sp>
      <p:sp>
        <p:nvSpPr>
          <p:cNvPr id="30" name="Google Shape;30;p2"/>
          <p:cNvSpPr txBox="1">
            <a:spLocks noGrp="1"/>
          </p:cNvSpPr>
          <p:nvPr>
            <p:ph type="sldNum" idx="12"/>
          </p:nvPr>
        </p:nvSpPr>
        <p:spPr>
          <a:xfrm>
            <a:off x="9245600" y="6321426"/>
            <a:ext cx="2537883" cy="458787"/>
          </a:xfrm>
          <a:prstGeom prst="rect">
            <a:avLst/>
          </a:prstGeom>
          <a:noFill/>
          <a:ln>
            <a:noFill/>
          </a:ln>
        </p:spPr>
        <p:txBody>
          <a:bodyPr spcFirstLastPara="1" wrap="square" lIns="90000" tIns="46800" rIns="90000" bIns="46800" anchor="b" anchorCtr="0">
            <a:noAutofit/>
          </a:bodyPr>
          <a:lstStyle>
            <a:lvl1pPr marL="0" marR="0" lvl="0" indent="0" algn="l" rtl="0">
              <a:lnSpc>
                <a:spcPct val="100000"/>
              </a:lnSpc>
              <a:spcBef>
                <a:spcPts val="0"/>
              </a:spcBef>
              <a:spcAft>
                <a:spcPts val="0"/>
              </a:spcAft>
              <a:buNone/>
              <a:defRPr sz="2400" b="0" i="0" u="none">
                <a:solidFill>
                  <a:srgbClr val="000000"/>
                </a:solidFill>
                <a:latin typeface="Times New Roman"/>
                <a:ea typeface="Times New Roman"/>
                <a:cs typeface="Times New Roman"/>
                <a:sym typeface="Times New Roman"/>
              </a:defRPr>
            </a:lvl1pPr>
            <a:lvl2pPr marL="0" marR="0" lvl="1" indent="0" algn="l" rtl="0">
              <a:lnSpc>
                <a:spcPct val="100000"/>
              </a:lnSpc>
              <a:spcBef>
                <a:spcPts val="0"/>
              </a:spcBef>
              <a:spcAft>
                <a:spcPts val="0"/>
              </a:spcAft>
              <a:buNone/>
              <a:defRPr sz="2400" b="0" i="0" u="none">
                <a:solidFill>
                  <a:srgbClr val="000000"/>
                </a:solidFill>
                <a:latin typeface="Times New Roman"/>
                <a:ea typeface="Times New Roman"/>
                <a:cs typeface="Times New Roman"/>
                <a:sym typeface="Times New Roman"/>
              </a:defRPr>
            </a:lvl2pPr>
            <a:lvl3pPr marL="0" marR="0" lvl="2" indent="0" algn="l" rtl="0">
              <a:lnSpc>
                <a:spcPct val="100000"/>
              </a:lnSpc>
              <a:spcBef>
                <a:spcPts val="0"/>
              </a:spcBef>
              <a:spcAft>
                <a:spcPts val="0"/>
              </a:spcAft>
              <a:buNone/>
              <a:defRPr sz="2400" b="0" i="0" u="none">
                <a:solidFill>
                  <a:srgbClr val="000000"/>
                </a:solidFill>
                <a:latin typeface="Times New Roman"/>
                <a:ea typeface="Times New Roman"/>
                <a:cs typeface="Times New Roman"/>
                <a:sym typeface="Times New Roman"/>
              </a:defRPr>
            </a:lvl3pPr>
            <a:lvl4pPr marL="0" marR="0" lvl="3" indent="0" algn="l" rtl="0">
              <a:lnSpc>
                <a:spcPct val="100000"/>
              </a:lnSpc>
              <a:spcBef>
                <a:spcPts val="0"/>
              </a:spcBef>
              <a:spcAft>
                <a:spcPts val="0"/>
              </a:spcAft>
              <a:buNone/>
              <a:defRPr sz="2400" b="0" i="0" u="none">
                <a:solidFill>
                  <a:srgbClr val="000000"/>
                </a:solidFill>
                <a:latin typeface="Times New Roman"/>
                <a:ea typeface="Times New Roman"/>
                <a:cs typeface="Times New Roman"/>
                <a:sym typeface="Times New Roman"/>
              </a:defRPr>
            </a:lvl4pPr>
            <a:lvl5pPr marL="0" marR="0" lvl="4" indent="0" algn="l" rtl="0">
              <a:lnSpc>
                <a:spcPct val="100000"/>
              </a:lnSpc>
              <a:spcBef>
                <a:spcPts val="0"/>
              </a:spcBef>
              <a:spcAft>
                <a:spcPts val="0"/>
              </a:spcAft>
              <a:buNone/>
              <a:defRPr sz="2400" b="0" i="0" u="none">
                <a:solidFill>
                  <a:srgbClr val="000000"/>
                </a:solidFill>
                <a:latin typeface="Times New Roman"/>
                <a:ea typeface="Times New Roman"/>
                <a:cs typeface="Times New Roman"/>
                <a:sym typeface="Times New Roman"/>
              </a:defRPr>
            </a:lvl5pPr>
            <a:lvl6pPr marL="0" marR="0" lvl="5" indent="0" algn="l" rtl="0">
              <a:lnSpc>
                <a:spcPct val="100000"/>
              </a:lnSpc>
              <a:spcBef>
                <a:spcPts val="0"/>
              </a:spcBef>
              <a:spcAft>
                <a:spcPts val="0"/>
              </a:spcAft>
              <a:buNone/>
              <a:defRPr sz="2400" b="0" i="0" u="none">
                <a:solidFill>
                  <a:srgbClr val="000000"/>
                </a:solidFill>
                <a:latin typeface="Times New Roman"/>
                <a:ea typeface="Times New Roman"/>
                <a:cs typeface="Times New Roman"/>
                <a:sym typeface="Times New Roman"/>
              </a:defRPr>
            </a:lvl6pPr>
            <a:lvl7pPr marL="0" marR="0" lvl="6" indent="0" algn="l" rtl="0">
              <a:lnSpc>
                <a:spcPct val="100000"/>
              </a:lnSpc>
              <a:spcBef>
                <a:spcPts val="0"/>
              </a:spcBef>
              <a:spcAft>
                <a:spcPts val="0"/>
              </a:spcAft>
              <a:buNone/>
              <a:defRPr sz="2400" b="0" i="0" u="none">
                <a:solidFill>
                  <a:srgbClr val="000000"/>
                </a:solidFill>
                <a:latin typeface="Times New Roman"/>
                <a:ea typeface="Times New Roman"/>
                <a:cs typeface="Times New Roman"/>
                <a:sym typeface="Times New Roman"/>
              </a:defRPr>
            </a:lvl7pPr>
            <a:lvl8pPr marL="0" marR="0" lvl="7" indent="0" algn="l" rtl="0">
              <a:lnSpc>
                <a:spcPct val="100000"/>
              </a:lnSpc>
              <a:spcBef>
                <a:spcPts val="0"/>
              </a:spcBef>
              <a:spcAft>
                <a:spcPts val="0"/>
              </a:spcAft>
              <a:buNone/>
              <a:defRPr sz="2400" b="0" i="0" u="none">
                <a:solidFill>
                  <a:srgbClr val="000000"/>
                </a:solidFill>
                <a:latin typeface="Times New Roman"/>
                <a:ea typeface="Times New Roman"/>
                <a:cs typeface="Times New Roman"/>
                <a:sym typeface="Times New Roman"/>
              </a:defRPr>
            </a:lvl8pPr>
            <a:lvl9pPr marL="0" marR="0" lvl="8" indent="0" algn="l" rtl="0">
              <a:lnSpc>
                <a:spcPct val="100000"/>
              </a:lnSpc>
              <a:spcBef>
                <a:spcPts val="0"/>
              </a:spcBef>
              <a:spcAft>
                <a:spcPts val="0"/>
              </a:spcAft>
              <a:buNone/>
              <a:defRPr sz="2400" b="0" i="0" u="none">
                <a:solidFill>
                  <a:srgbClr val="000000"/>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1422400" y="12700"/>
            <a:ext cx="10361083" cy="1433512"/>
          </a:xfrm>
          <a:prstGeom prst="rect">
            <a:avLst/>
          </a:prstGeom>
          <a:noFill/>
          <a:ln>
            <a:noFill/>
          </a:ln>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1400"/>
              <a:buNone/>
              <a:defRPr sz="4400" b="0" i="0" u="none" strike="noStrike" cap="none">
                <a:solidFill>
                  <a:srgbClr val="EBD189"/>
                </a:solidFill>
                <a:latin typeface="Arial"/>
                <a:ea typeface="Arial"/>
                <a:cs typeface="Arial"/>
                <a:sym typeface="Arial"/>
              </a:defRPr>
            </a:lvl1pPr>
            <a:lvl2pPr marL="742950" marR="0" lvl="1" indent="-285750" algn="ctr" rtl="0">
              <a:lnSpc>
                <a:spcPct val="100000"/>
              </a:lnSpc>
              <a:spcBef>
                <a:spcPts val="0"/>
              </a:spcBef>
              <a:spcAft>
                <a:spcPts val="0"/>
              </a:spcAft>
              <a:buSzPts val="1400"/>
              <a:buNone/>
              <a:defRPr sz="4400" b="0" i="0" u="none" strike="noStrike" cap="none">
                <a:solidFill>
                  <a:srgbClr val="EBD189"/>
                </a:solidFill>
                <a:latin typeface="Arial"/>
                <a:ea typeface="Arial"/>
                <a:cs typeface="Arial"/>
                <a:sym typeface="Arial"/>
              </a:defRPr>
            </a:lvl2pPr>
            <a:lvl3pPr marL="1143000" marR="0" lvl="2" indent="-228600" algn="ctr" rtl="0">
              <a:lnSpc>
                <a:spcPct val="100000"/>
              </a:lnSpc>
              <a:spcBef>
                <a:spcPts val="0"/>
              </a:spcBef>
              <a:spcAft>
                <a:spcPts val="0"/>
              </a:spcAft>
              <a:buSzPts val="1400"/>
              <a:buNone/>
              <a:defRPr sz="4400" b="0" i="0" u="none" strike="noStrike" cap="none">
                <a:solidFill>
                  <a:srgbClr val="EBD189"/>
                </a:solidFill>
                <a:latin typeface="Arial"/>
                <a:ea typeface="Arial"/>
                <a:cs typeface="Arial"/>
                <a:sym typeface="Arial"/>
              </a:defRPr>
            </a:lvl3pPr>
            <a:lvl4pPr marL="1600200" marR="0" lvl="3" indent="-228600" algn="ctr" rtl="0">
              <a:lnSpc>
                <a:spcPct val="100000"/>
              </a:lnSpc>
              <a:spcBef>
                <a:spcPts val="0"/>
              </a:spcBef>
              <a:spcAft>
                <a:spcPts val="0"/>
              </a:spcAft>
              <a:buSzPts val="1400"/>
              <a:buNone/>
              <a:defRPr sz="4400" b="0" i="0" u="none" strike="noStrike" cap="none">
                <a:solidFill>
                  <a:srgbClr val="EBD189"/>
                </a:solidFill>
                <a:latin typeface="Arial"/>
                <a:ea typeface="Arial"/>
                <a:cs typeface="Arial"/>
                <a:sym typeface="Arial"/>
              </a:defRPr>
            </a:lvl4pPr>
            <a:lvl5pPr marL="2057400" marR="0" lvl="4" indent="-228600" algn="ctr" rtl="0">
              <a:lnSpc>
                <a:spcPct val="100000"/>
              </a:lnSpc>
              <a:spcBef>
                <a:spcPts val="0"/>
              </a:spcBef>
              <a:spcAft>
                <a:spcPts val="0"/>
              </a:spcAft>
              <a:buSzPts val="1400"/>
              <a:buNone/>
              <a:defRPr sz="4400" b="0" i="0" u="none" strike="noStrike" cap="none">
                <a:solidFill>
                  <a:srgbClr val="EBD189"/>
                </a:solidFill>
                <a:latin typeface="Arial"/>
                <a:ea typeface="Arial"/>
                <a:cs typeface="Arial"/>
                <a:sym typeface="Arial"/>
              </a:defRPr>
            </a:lvl5pPr>
            <a:lvl6pPr marL="2514600" marR="0" lvl="5" indent="-228600" algn="ctr" rtl="0">
              <a:lnSpc>
                <a:spcPct val="100000"/>
              </a:lnSpc>
              <a:spcBef>
                <a:spcPts val="0"/>
              </a:spcBef>
              <a:spcAft>
                <a:spcPts val="0"/>
              </a:spcAft>
              <a:buSzPts val="1400"/>
              <a:buNone/>
              <a:defRPr sz="4400" b="0" i="0" u="none" strike="noStrike" cap="none">
                <a:solidFill>
                  <a:srgbClr val="EBD189"/>
                </a:solidFill>
                <a:latin typeface="Arial"/>
                <a:ea typeface="Arial"/>
                <a:cs typeface="Arial"/>
                <a:sym typeface="Arial"/>
              </a:defRPr>
            </a:lvl6pPr>
            <a:lvl7pPr marL="3429000" marR="0" lvl="6" indent="-228600" algn="ctr" rtl="0">
              <a:lnSpc>
                <a:spcPct val="100000"/>
              </a:lnSpc>
              <a:spcBef>
                <a:spcPts val="0"/>
              </a:spcBef>
              <a:spcAft>
                <a:spcPts val="0"/>
              </a:spcAft>
              <a:buSzPts val="1400"/>
              <a:buNone/>
              <a:defRPr sz="4400" b="0" i="0" u="none" strike="noStrike" cap="none">
                <a:solidFill>
                  <a:srgbClr val="EBD189"/>
                </a:solidFill>
                <a:latin typeface="Arial"/>
                <a:ea typeface="Arial"/>
                <a:cs typeface="Arial"/>
                <a:sym typeface="Arial"/>
              </a:defRPr>
            </a:lvl7pPr>
            <a:lvl8pPr marL="4800600" marR="0" lvl="7" indent="-228600" algn="ctr" rtl="0">
              <a:lnSpc>
                <a:spcPct val="100000"/>
              </a:lnSpc>
              <a:spcBef>
                <a:spcPts val="0"/>
              </a:spcBef>
              <a:spcAft>
                <a:spcPts val="0"/>
              </a:spcAft>
              <a:buSzPts val="1400"/>
              <a:buNone/>
              <a:defRPr sz="4400" b="0" i="0" u="none" strike="noStrike" cap="none">
                <a:solidFill>
                  <a:srgbClr val="EBD189"/>
                </a:solidFill>
                <a:latin typeface="Arial"/>
                <a:ea typeface="Arial"/>
                <a:cs typeface="Arial"/>
                <a:sym typeface="Arial"/>
              </a:defRPr>
            </a:lvl8pPr>
            <a:lvl9pPr marL="6629400" marR="0" lvl="8" indent="-228600" algn="ctr" rtl="0">
              <a:lnSpc>
                <a:spcPct val="100000"/>
              </a:lnSpc>
              <a:spcBef>
                <a:spcPts val="0"/>
              </a:spcBef>
              <a:spcAft>
                <a:spcPts val="0"/>
              </a:spcAft>
              <a:buSzPts val="1400"/>
              <a:buNone/>
              <a:defRPr sz="4400" b="0" i="0" u="none" strike="noStrike" cap="none">
                <a:solidFill>
                  <a:srgbClr val="EBD189"/>
                </a:solidFill>
                <a:latin typeface="Arial"/>
                <a:ea typeface="Arial"/>
                <a:cs typeface="Arial"/>
                <a:sym typeface="Arial"/>
              </a:defRPr>
            </a:lvl9pPr>
          </a:lstStyle>
          <a:p>
            <a:endParaRPr/>
          </a:p>
        </p:txBody>
      </p:sp>
      <p:sp>
        <p:nvSpPr>
          <p:cNvPr id="33" name="Google Shape;33;p3"/>
          <p:cNvSpPr txBox="1">
            <a:spLocks noGrp="1"/>
          </p:cNvSpPr>
          <p:nvPr>
            <p:ph type="body" idx="1"/>
          </p:nvPr>
        </p:nvSpPr>
        <p:spPr>
          <a:xfrm>
            <a:off x="1422400" y="1676400"/>
            <a:ext cx="10361083" cy="4113212"/>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800"/>
              </a:spcBef>
              <a:spcAft>
                <a:spcPts val="0"/>
              </a:spcAft>
              <a:buSzPts val="1400"/>
              <a:buNone/>
              <a:defRPr sz="3200" b="0" i="0" u="none" strike="noStrike" cap="none">
                <a:solidFill>
                  <a:srgbClr val="EAEAEA"/>
                </a:solidFill>
                <a:latin typeface="Arial"/>
                <a:ea typeface="Arial"/>
                <a:cs typeface="Arial"/>
                <a:sym typeface="Arial"/>
              </a:defRPr>
            </a:lvl1pPr>
            <a:lvl2pPr marL="914400" marR="0" lvl="1" indent="-228600" algn="l" rtl="0">
              <a:lnSpc>
                <a:spcPct val="100000"/>
              </a:lnSpc>
              <a:spcBef>
                <a:spcPts val="700"/>
              </a:spcBef>
              <a:spcAft>
                <a:spcPts val="0"/>
              </a:spcAft>
              <a:buSzPts val="1400"/>
              <a:buNone/>
              <a:defRPr sz="2800" b="0" i="0" u="none" strike="noStrike" cap="none">
                <a:solidFill>
                  <a:srgbClr val="EAEAEA"/>
                </a:solidFill>
                <a:latin typeface="Arial"/>
                <a:ea typeface="Arial"/>
                <a:cs typeface="Arial"/>
                <a:sym typeface="Arial"/>
              </a:defRPr>
            </a:lvl2pPr>
            <a:lvl3pPr marL="1371600" marR="0" lvl="2" indent="-228600" algn="l" rtl="0">
              <a:lnSpc>
                <a:spcPct val="100000"/>
              </a:lnSpc>
              <a:spcBef>
                <a:spcPts val="600"/>
              </a:spcBef>
              <a:spcAft>
                <a:spcPts val="0"/>
              </a:spcAft>
              <a:buSzPts val="1400"/>
              <a:buNone/>
              <a:defRPr sz="2400" b="0" i="0" u="none" strike="noStrike" cap="none">
                <a:solidFill>
                  <a:srgbClr val="EAEAEA"/>
                </a:solidFill>
                <a:latin typeface="Arial"/>
                <a:ea typeface="Arial"/>
                <a:cs typeface="Arial"/>
                <a:sym typeface="Arial"/>
              </a:defRPr>
            </a:lvl3pPr>
            <a:lvl4pPr marL="1828800" marR="0" lvl="3" indent="-228600" algn="l" rtl="0">
              <a:lnSpc>
                <a:spcPct val="100000"/>
              </a:lnSpc>
              <a:spcBef>
                <a:spcPts val="500"/>
              </a:spcBef>
              <a:spcAft>
                <a:spcPts val="0"/>
              </a:spcAft>
              <a:buSzPts val="1400"/>
              <a:buNone/>
              <a:defRPr sz="2000" b="0" i="0" u="none" strike="noStrike" cap="none">
                <a:solidFill>
                  <a:srgbClr val="EAEAEA"/>
                </a:solidFill>
                <a:latin typeface="Arial"/>
                <a:ea typeface="Arial"/>
                <a:cs typeface="Arial"/>
                <a:sym typeface="Arial"/>
              </a:defRPr>
            </a:lvl4pPr>
            <a:lvl5pPr marL="2286000" marR="0" lvl="4" indent="-228600" algn="l" rtl="0">
              <a:lnSpc>
                <a:spcPct val="100000"/>
              </a:lnSpc>
              <a:spcBef>
                <a:spcPts val="500"/>
              </a:spcBef>
              <a:spcAft>
                <a:spcPts val="0"/>
              </a:spcAft>
              <a:buSzPts val="1400"/>
              <a:buNone/>
              <a:defRPr sz="2000" b="0" i="0" u="none" strike="noStrike" cap="none">
                <a:solidFill>
                  <a:srgbClr val="EAEAEA"/>
                </a:solidFill>
                <a:latin typeface="Arial"/>
                <a:ea typeface="Arial"/>
                <a:cs typeface="Arial"/>
                <a:sym typeface="Arial"/>
              </a:defRPr>
            </a:lvl5pPr>
            <a:lvl6pPr marL="2743200" marR="0" lvl="5" indent="-228600" algn="l" rtl="0">
              <a:lnSpc>
                <a:spcPct val="100000"/>
              </a:lnSpc>
              <a:spcBef>
                <a:spcPts val="500"/>
              </a:spcBef>
              <a:spcAft>
                <a:spcPts val="0"/>
              </a:spcAft>
              <a:buSzPts val="1400"/>
              <a:buNone/>
              <a:defRPr sz="2000" b="0" i="0" u="none" strike="noStrike" cap="none">
                <a:solidFill>
                  <a:srgbClr val="EAEAEA"/>
                </a:solidFill>
                <a:latin typeface="Arial"/>
                <a:ea typeface="Arial"/>
                <a:cs typeface="Arial"/>
                <a:sym typeface="Arial"/>
              </a:defRPr>
            </a:lvl6pPr>
            <a:lvl7pPr marL="3200400" marR="0" lvl="6" indent="-228600" algn="l" rtl="0">
              <a:lnSpc>
                <a:spcPct val="100000"/>
              </a:lnSpc>
              <a:spcBef>
                <a:spcPts val="500"/>
              </a:spcBef>
              <a:spcAft>
                <a:spcPts val="0"/>
              </a:spcAft>
              <a:buSzPts val="1400"/>
              <a:buNone/>
              <a:defRPr sz="2000" b="0" i="0" u="none" strike="noStrike" cap="none">
                <a:solidFill>
                  <a:srgbClr val="EAEAEA"/>
                </a:solidFill>
                <a:latin typeface="Arial"/>
                <a:ea typeface="Arial"/>
                <a:cs typeface="Arial"/>
                <a:sym typeface="Arial"/>
              </a:defRPr>
            </a:lvl7pPr>
            <a:lvl8pPr marL="3657600" marR="0" lvl="7" indent="-228600" algn="l" rtl="0">
              <a:lnSpc>
                <a:spcPct val="100000"/>
              </a:lnSpc>
              <a:spcBef>
                <a:spcPts val="500"/>
              </a:spcBef>
              <a:spcAft>
                <a:spcPts val="0"/>
              </a:spcAft>
              <a:buSzPts val="1400"/>
              <a:buNone/>
              <a:defRPr sz="2000" b="0" i="0" u="none" strike="noStrike" cap="none">
                <a:solidFill>
                  <a:srgbClr val="EAEAEA"/>
                </a:solidFill>
                <a:latin typeface="Arial"/>
                <a:ea typeface="Arial"/>
                <a:cs typeface="Arial"/>
                <a:sym typeface="Arial"/>
              </a:defRPr>
            </a:lvl8pPr>
            <a:lvl9pPr marL="4114800" marR="0" lvl="8" indent="-228600" algn="l" rtl="0">
              <a:lnSpc>
                <a:spcPct val="100000"/>
              </a:lnSpc>
              <a:spcBef>
                <a:spcPts val="500"/>
              </a:spcBef>
              <a:spcAft>
                <a:spcPts val="0"/>
              </a:spcAft>
              <a:buSzPts val="1400"/>
              <a:buNone/>
              <a:defRPr sz="2000" b="0" i="0" u="none" strike="noStrike" cap="none">
                <a:solidFill>
                  <a:srgbClr val="EAEAEA"/>
                </a:solidFill>
                <a:latin typeface="Arial"/>
                <a:ea typeface="Arial"/>
                <a:cs typeface="Arial"/>
                <a:sym typeface="Arial"/>
              </a:defRPr>
            </a:lvl9pPr>
          </a:lstStyle>
          <a:p>
            <a:endParaRPr/>
          </a:p>
        </p:txBody>
      </p:sp>
      <p:sp>
        <p:nvSpPr>
          <p:cNvPr id="34" name="Google Shape;34;p3"/>
          <p:cNvSpPr txBox="1">
            <a:spLocks noGrp="1"/>
          </p:cNvSpPr>
          <p:nvPr>
            <p:ph type="dt" idx="10"/>
          </p:nvPr>
        </p:nvSpPr>
        <p:spPr>
          <a:xfrm>
            <a:off x="1422400" y="6321426"/>
            <a:ext cx="2537883" cy="458787"/>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400"/>
              <a:buNone/>
              <a:defRPr sz="2400" b="0" i="0" u="none">
                <a:solidFill>
                  <a:srgbClr val="000000"/>
                </a:solidFill>
                <a:latin typeface="Times New Roman"/>
                <a:ea typeface="Times New Roman"/>
                <a:cs typeface="Times New Roman"/>
                <a:sym typeface="Times New Roman"/>
              </a:defRPr>
            </a:lvl1pPr>
            <a:lvl2pPr marL="742950" marR="0" lvl="1" indent="-28575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2pPr>
            <a:lvl3pPr marL="1143000" marR="0" lvl="2"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3pPr>
            <a:lvl4pPr marL="1600200" marR="0" lvl="3"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4pPr>
            <a:lvl5pPr marL="2057400" marR="0" lvl="4"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5pPr>
            <a:lvl6pPr marL="2514600" marR="0" lvl="5"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6pPr>
            <a:lvl7pPr marL="3429000" marR="0" lvl="6"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7pPr>
            <a:lvl8pPr marL="4800600" marR="0" lvl="7"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8pPr>
            <a:lvl9pPr marL="6629400" marR="0" lvl="8"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9pPr>
          </a:lstStyle>
          <a:p>
            <a:endParaRPr/>
          </a:p>
        </p:txBody>
      </p:sp>
      <p:sp>
        <p:nvSpPr>
          <p:cNvPr id="35" name="Google Shape;35;p3"/>
          <p:cNvSpPr txBox="1">
            <a:spLocks noGrp="1"/>
          </p:cNvSpPr>
          <p:nvPr>
            <p:ph type="ftr" idx="11"/>
          </p:nvPr>
        </p:nvSpPr>
        <p:spPr>
          <a:xfrm>
            <a:off x="4673600" y="6321426"/>
            <a:ext cx="3858683" cy="458787"/>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400"/>
              <a:buNone/>
              <a:defRPr sz="2400" b="0" i="0" u="none">
                <a:solidFill>
                  <a:srgbClr val="000000"/>
                </a:solidFill>
                <a:latin typeface="Times New Roman"/>
                <a:ea typeface="Times New Roman"/>
                <a:cs typeface="Times New Roman"/>
                <a:sym typeface="Times New Roman"/>
              </a:defRPr>
            </a:lvl1pPr>
            <a:lvl2pPr marL="742950" marR="0" lvl="1" indent="-28575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2pPr>
            <a:lvl3pPr marL="1143000" marR="0" lvl="2"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3pPr>
            <a:lvl4pPr marL="1600200" marR="0" lvl="3"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4pPr>
            <a:lvl5pPr marL="2057400" marR="0" lvl="4"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5pPr>
            <a:lvl6pPr marL="2514600" marR="0" lvl="5"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6pPr>
            <a:lvl7pPr marL="3429000" marR="0" lvl="6"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7pPr>
            <a:lvl8pPr marL="4800600" marR="0" lvl="7"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8pPr>
            <a:lvl9pPr marL="6629400" marR="0" lvl="8"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9pPr>
          </a:lstStyle>
          <a:p>
            <a:endParaRPr/>
          </a:p>
        </p:txBody>
      </p:sp>
      <p:sp>
        <p:nvSpPr>
          <p:cNvPr id="36" name="Google Shape;36;p3"/>
          <p:cNvSpPr txBox="1">
            <a:spLocks noGrp="1"/>
          </p:cNvSpPr>
          <p:nvPr>
            <p:ph type="sldNum" idx="12"/>
          </p:nvPr>
        </p:nvSpPr>
        <p:spPr>
          <a:xfrm>
            <a:off x="9245600" y="6321426"/>
            <a:ext cx="2537883" cy="458787"/>
          </a:xfrm>
          <a:prstGeom prst="rect">
            <a:avLst/>
          </a:prstGeom>
          <a:noFill/>
          <a:ln>
            <a:noFill/>
          </a:ln>
        </p:spPr>
        <p:txBody>
          <a:bodyPr spcFirstLastPara="1" wrap="square" lIns="90000" tIns="46800" rIns="90000" bIns="46800" anchor="b" anchorCtr="0">
            <a:noAutofit/>
          </a:bodyPr>
          <a:lstStyle>
            <a:lvl1pPr marL="0" marR="0" lvl="0" indent="0" algn="l" rtl="0">
              <a:lnSpc>
                <a:spcPct val="100000"/>
              </a:lnSpc>
              <a:spcBef>
                <a:spcPts val="0"/>
              </a:spcBef>
              <a:spcAft>
                <a:spcPts val="0"/>
              </a:spcAft>
              <a:buNone/>
              <a:defRPr sz="2400" b="0" i="0" u="none">
                <a:solidFill>
                  <a:srgbClr val="000000"/>
                </a:solidFill>
                <a:latin typeface="Times New Roman"/>
                <a:ea typeface="Times New Roman"/>
                <a:cs typeface="Times New Roman"/>
                <a:sym typeface="Times New Roman"/>
              </a:defRPr>
            </a:lvl1pPr>
            <a:lvl2pPr marL="0" marR="0" lvl="1" indent="0" algn="l" rtl="0">
              <a:lnSpc>
                <a:spcPct val="100000"/>
              </a:lnSpc>
              <a:spcBef>
                <a:spcPts val="0"/>
              </a:spcBef>
              <a:spcAft>
                <a:spcPts val="0"/>
              </a:spcAft>
              <a:buNone/>
              <a:defRPr sz="2400" b="0" i="0" u="none">
                <a:solidFill>
                  <a:srgbClr val="000000"/>
                </a:solidFill>
                <a:latin typeface="Times New Roman"/>
                <a:ea typeface="Times New Roman"/>
                <a:cs typeface="Times New Roman"/>
                <a:sym typeface="Times New Roman"/>
              </a:defRPr>
            </a:lvl2pPr>
            <a:lvl3pPr marL="0" marR="0" lvl="2" indent="0" algn="l" rtl="0">
              <a:lnSpc>
                <a:spcPct val="100000"/>
              </a:lnSpc>
              <a:spcBef>
                <a:spcPts val="0"/>
              </a:spcBef>
              <a:spcAft>
                <a:spcPts val="0"/>
              </a:spcAft>
              <a:buNone/>
              <a:defRPr sz="2400" b="0" i="0" u="none">
                <a:solidFill>
                  <a:srgbClr val="000000"/>
                </a:solidFill>
                <a:latin typeface="Times New Roman"/>
                <a:ea typeface="Times New Roman"/>
                <a:cs typeface="Times New Roman"/>
                <a:sym typeface="Times New Roman"/>
              </a:defRPr>
            </a:lvl3pPr>
            <a:lvl4pPr marL="0" marR="0" lvl="3" indent="0" algn="l" rtl="0">
              <a:lnSpc>
                <a:spcPct val="100000"/>
              </a:lnSpc>
              <a:spcBef>
                <a:spcPts val="0"/>
              </a:spcBef>
              <a:spcAft>
                <a:spcPts val="0"/>
              </a:spcAft>
              <a:buNone/>
              <a:defRPr sz="2400" b="0" i="0" u="none">
                <a:solidFill>
                  <a:srgbClr val="000000"/>
                </a:solidFill>
                <a:latin typeface="Times New Roman"/>
                <a:ea typeface="Times New Roman"/>
                <a:cs typeface="Times New Roman"/>
                <a:sym typeface="Times New Roman"/>
              </a:defRPr>
            </a:lvl4pPr>
            <a:lvl5pPr marL="0" marR="0" lvl="4" indent="0" algn="l" rtl="0">
              <a:lnSpc>
                <a:spcPct val="100000"/>
              </a:lnSpc>
              <a:spcBef>
                <a:spcPts val="0"/>
              </a:spcBef>
              <a:spcAft>
                <a:spcPts val="0"/>
              </a:spcAft>
              <a:buNone/>
              <a:defRPr sz="2400" b="0" i="0" u="none">
                <a:solidFill>
                  <a:srgbClr val="000000"/>
                </a:solidFill>
                <a:latin typeface="Times New Roman"/>
                <a:ea typeface="Times New Roman"/>
                <a:cs typeface="Times New Roman"/>
                <a:sym typeface="Times New Roman"/>
              </a:defRPr>
            </a:lvl5pPr>
            <a:lvl6pPr marL="0" marR="0" lvl="5" indent="0" algn="l" rtl="0">
              <a:lnSpc>
                <a:spcPct val="100000"/>
              </a:lnSpc>
              <a:spcBef>
                <a:spcPts val="0"/>
              </a:spcBef>
              <a:spcAft>
                <a:spcPts val="0"/>
              </a:spcAft>
              <a:buNone/>
              <a:defRPr sz="2400" b="0" i="0" u="none">
                <a:solidFill>
                  <a:srgbClr val="000000"/>
                </a:solidFill>
                <a:latin typeface="Times New Roman"/>
                <a:ea typeface="Times New Roman"/>
                <a:cs typeface="Times New Roman"/>
                <a:sym typeface="Times New Roman"/>
              </a:defRPr>
            </a:lvl6pPr>
            <a:lvl7pPr marL="0" marR="0" lvl="6" indent="0" algn="l" rtl="0">
              <a:lnSpc>
                <a:spcPct val="100000"/>
              </a:lnSpc>
              <a:spcBef>
                <a:spcPts val="0"/>
              </a:spcBef>
              <a:spcAft>
                <a:spcPts val="0"/>
              </a:spcAft>
              <a:buNone/>
              <a:defRPr sz="2400" b="0" i="0" u="none">
                <a:solidFill>
                  <a:srgbClr val="000000"/>
                </a:solidFill>
                <a:latin typeface="Times New Roman"/>
                <a:ea typeface="Times New Roman"/>
                <a:cs typeface="Times New Roman"/>
                <a:sym typeface="Times New Roman"/>
              </a:defRPr>
            </a:lvl7pPr>
            <a:lvl8pPr marL="0" marR="0" lvl="7" indent="0" algn="l" rtl="0">
              <a:lnSpc>
                <a:spcPct val="100000"/>
              </a:lnSpc>
              <a:spcBef>
                <a:spcPts val="0"/>
              </a:spcBef>
              <a:spcAft>
                <a:spcPts val="0"/>
              </a:spcAft>
              <a:buNone/>
              <a:defRPr sz="2400" b="0" i="0" u="none">
                <a:solidFill>
                  <a:srgbClr val="000000"/>
                </a:solidFill>
                <a:latin typeface="Times New Roman"/>
                <a:ea typeface="Times New Roman"/>
                <a:cs typeface="Times New Roman"/>
                <a:sym typeface="Times New Roman"/>
              </a:defRPr>
            </a:lvl8pPr>
            <a:lvl9pPr marL="0" marR="0" lvl="8" indent="0" algn="l" rtl="0">
              <a:lnSpc>
                <a:spcPct val="100000"/>
              </a:lnSpc>
              <a:spcBef>
                <a:spcPts val="0"/>
              </a:spcBef>
              <a:spcAft>
                <a:spcPts val="0"/>
              </a:spcAft>
              <a:buNone/>
              <a:defRPr sz="2400" b="0" i="0" u="none">
                <a:solidFill>
                  <a:srgbClr val="000000"/>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7"/>
        <p:cNvGrpSpPr/>
        <p:nvPr/>
      </p:nvGrpSpPr>
      <p:grpSpPr>
        <a:xfrm>
          <a:off x="0" y="0"/>
          <a:ext cx="0" cy="0"/>
          <a:chOff x="0" y="0"/>
          <a:chExt cx="0" cy="0"/>
        </a:xfrm>
      </p:grpSpPr>
      <p:sp>
        <p:nvSpPr>
          <p:cNvPr id="28" name="Google Shape;28;p2"/>
          <p:cNvSpPr txBox="1">
            <a:spLocks noGrp="1"/>
          </p:cNvSpPr>
          <p:nvPr>
            <p:ph type="title"/>
          </p:nvPr>
        </p:nvSpPr>
        <p:spPr>
          <a:xfrm>
            <a:off x="1524001" y="1992313"/>
            <a:ext cx="10358967" cy="1433512"/>
          </a:xfrm>
          <a:prstGeom prst="rect">
            <a:avLst/>
          </a:prstGeom>
          <a:noFill/>
          <a:ln>
            <a:noFill/>
          </a:ln>
        </p:spPr>
        <p:txBody>
          <a:bodyPr spcFirstLastPara="1" wrap="square" lIns="91425" tIns="91425" rIns="91425" bIns="91425" anchor="b" anchorCtr="0">
            <a:noAutofit/>
          </a:bodyPr>
          <a:lstStyle>
            <a:lvl1pPr marL="0" marR="0" lvl="0" indent="0" algn="ctr" rtl="0">
              <a:spcBef>
                <a:spcPts val="0"/>
              </a:spcBef>
              <a:spcAft>
                <a:spcPts val="0"/>
              </a:spcAft>
              <a:buSzPts val="1400"/>
              <a:buNone/>
              <a:defRPr sz="4400" b="0" i="0" u="none" strike="noStrike" cap="none">
                <a:solidFill>
                  <a:srgbClr val="EBD189"/>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EBD189"/>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EBD189"/>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EBD189"/>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EBD189"/>
                </a:solidFill>
                <a:latin typeface="Arial"/>
                <a:ea typeface="Arial"/>
                <a:cs typeface="Arial"/>
                <a:sym typeface="Arial"/>
              </a:defRPr>
            </a:lvl5pPr>
            <a:lvl6pPr marL="2514600" marR="0" lvl="5" indent="-228600" algn="ctr" rtl="0">
              <a:spcBef>
                <a:spcPts val="0"/>
              </a:spcBef>
              <a:spcAft>
                <a:spcPts val="0"/>
              </a:spcAft>
              <a:buSzPts val="1400"/>
              <a:buNone/>
              <a:defRPr sz="4400" b="0" i="0" u="none" strike="noStrike" cap="none">
                <a:solidFill>
                  <a:srgbClr val="EBD189"/>
                </a:solidFill>
                <a:latin typeface="Arial"/>
                <a:ea typeface="Arial"/>
                <a:cs typeface="Arial"/>
                <a:sym typeface="Arial"/>
              </a:defRPr>
            </a:lvl6pPr>
            <a:lvl7pPr marL="2971800" marR="0" lvl="6" indent="-228600" algn="ctr" rtl="0">
              <a:spcBef>
                <a:spcPts val="0"/>
              </a:spcBef>
              <a:spcAft>
                <a:spcPts val="0"/>
              </a:spcAft>
              <a:buSzPts val="1400"/>
              <a:buNone/>
              <a:defRPr sz="4400" b="0" i="0" u="none" strike="noStrike" cap="none">
                <a:solidFill>
                  <a:srgbClr val="EBD189"/>
                </a:solidFill>
                <a:latin typeface="Arial"/>
                <a:ea typeface="Arial"/>
                <a:cs typeface="Arial"/>
                <a:sym typeface="Arial"/>
              </a:defRPr>
            </a:lvl7pPr>
            <a:lvl8pPr marL="3429000" marR="0" lvl="7" indent="-228600" algn="ctr" rtl="0">
              <a:spcBef>
                <a:spcPts val="0"/>
              </a:spcBef>
              <a:spcAft>
                <a:spcPts val="0"/>
              </a:spcAft>
              <a:buSzPts val="1400"/>
              <a:buNone/>
              <a:defRPr sz="4400" b="0" i="0" u="none" strike="noStrike" cap="none">
                <a:solidFill>
                  <a:srgbClr val="EBD189"/>
                </a:solidFill>
                <a:latin typeface="Arial"/>
                <a:ea typeface="Arial"/>
                <a:cs typeface="Arial"/>
                <a:sym typeface="Arial"/>
              </a:defRPr>
            </a:lvl8pPr>
            <a:lvl9pPr marL="3886200" marR="0" lvl="8" indent="-228600" algn="ctr" rtl="0">
              <a:spcBef>
                <a:spcPts val="0"/>
              </a:spcBef>
              <a:spcAft>
                <a:spcPts val="0"/>
              </a:spcAft>
              <a:buSzPts val="1400"/>
              <a:buNone/>
              <a:defRPr sz="4400" b="0" i="0" u="none" strike="noStrike" cap="none">
                <a:solidFill>
                  <a:srgbClr val="EBD189"/>
                </a:solidFill>
                <a:latin typeface="Arial"/>
                <a:ea typeface="Arial"/>
                <a:cs typeface="Arial"/>
                <a:sym typeface="Arial"/>
              </a:defRPr>
            </a:lvl9pPr>
          </a:lstStyle>
          <a:p>
            <a:endParaRPr/>
          </a:p>
        </p:txBody>
      </p:sp>
      <p:sp>
        <p:nvSpPr>
          <p:cNvPr id="29" name="Google Shape;29;p2"/>
          <p:cNvSpPr txBox="1">
            <a:spLocks noGrp="1"/>
          </p:cNvSpPr>
          <p:nvPr>
            <p:ph type="dt" idx="10"/>
          </p:nvPr>
        </p:nvSpPr>
        <p:spPr>
          <a:xfrm>
            <a:off x="1524001" y="6248401"/>
            <a:ext cx="2535767" cy="454025"/>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400"/>
              <a:buNone/>
              <a:defRPr sz="2400" b="0" i="0" u="none">
                <a:solidFill>
                  <a:schemeClr val="lt1"/>
                </a:solidFill>
                <a:latin typeface="Times New Roman"/>
                <a:ea typeface="Times New Roman"/>
                <a:cs typeface="Times New Roman"/>
                <a:sym typeface="Times New Roman"/>
              </a:defRPr>
            </a:lvl1pPr>
            <a:lvl2pPr marL="742950" marR="0" lvl="1" indent="-285750"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2pPr>
            <a:lvl3pPr marL="1143000" marR="0" lvl="2" indent="-228600"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3pPr>
            <a:lvl4pPr marL="1600200" marR="0" lvl="3" indent="-228600"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4pPr>
            <a:lvl5pPr marL="2057400" marR="0" lvl="4" indent="-228600"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5pPr>
            <a:lvl6pPr marL="2514600" marR="0" lvl="5" indent="-228600"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6pPr>
            <a:lvl7pPr marL="3429000" marR="0" lvl="6" indent="-228600"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7pPr>
            <a:lvl8pPr marL="4800600" marR="0" lvl="7" indent="-228600"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8pPr>
            <a:lvl9pPr marL="6629400" marR="0" lvl="8" indent="-228600"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9pPr>
          </a:lstStyle>
          <a:p>
            <a:endParaRPr/>
          </a:p>
        </p:txBody>
      </p:sp>
      <p:sp>
        <p:nvSpPr>
          <p:cNvPr id="30" name="Google Shape;30;p2"/>
          <p:cNvSpPr txBox="1">
            <a:spLocks noGrp="1"/>
          </p:cNvSpPr>
          <p:nvPr>
            <p:ph type="ftr" idx="11"/>
          </p:nvPr>
        </p:nvSpPr>
        <p:spPr>
          <a:xfrm>
            <a:off x="4775201" y="6248401"/>
            <a:ext cx="3856567" cy="454025"/>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400"/>
              <a:buNone/>
              <a:defRPr sz="2400" b="0" i="0" u="none">
                <a:solidFill>
                  <a:schemeClr val="lt1"/>
                </a:solidFill>
                <a:latin typeface="Times New Roman"/>
                <a:ea typeface="Times New Roman"/>
                <a:cs typeface="Times New Roman"/>
                <a:sym typeface="Times New Roman"/>
              </a:defRPr>
            </a:lvl1pPr>
            <a:lvl2pPr marL="742950" marR="0" lvl="1" indent="-285750"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2pPr>
            <a:lvl3pPr marL="1143000" marR="0" lvl="2" indent="-228600"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3pPr>
            <a:lvl4pPr marL="1600200" marR="0" lvl="3" indent="-228600"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4pPr>
            <a:lvl5pPr marL="2057400" marR="0" lvl="4" indent="-228600"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5pPr>
            <a:lvl6pPr marL="2514600" marR="0" lvl="5" indent="-228600"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6pPr>
            <a:lvl7pPr marL="3429000" marR="0" lvl="6" indent="-228600"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7pPr>
            <a:lvl8pPr marL="4800600" marR="0" lvl="7" indent="-228600"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8pPr>
            <a:lvl9pPr marL="6629400" marR="0" lvl="8" indent="-228600"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9pPr>
          </a:lstStyle>
          <a:p>
            <a:endParaRPr/>
          </a:p>
        </p:txBody>
      </p:sp>
      <p:sp>
        <p:nvSpPr>
          <p:cNvPr id="31" name="Google Shape;31;p2"/>
          <p:cNvSpPr txBox="1">
            <a:spLocks noGrp="1"/>
          </p:cNvSpPr>
          <p:nvPr>
            <p:ph type="sldNum" idx="12"/>
          </p:nvPr>
        </p:nvSpPr>
        <p:spPr>
          <a:xfrm>
            <a:off x="9347201" y="6248401"/>
            <a:ext cx="2535767" cy="454025"/>
          </a:xfrm>
          <a:prstGeom prst="rect">
            <a:avLst/>
          </a:prstGeom>
          <a:noFill/>
          <a:ln>
            <a:noFill/>
          </a:ln>
        </p:spPr>
        <p:txBody>
          <a:bodyPr spcFirstLastPara="1" wrap="square" lIns="90000" tIns="46800" rIns="90000" bIns="46800" anchor="b" anchorCtr="0">
            <a:noAutofit/>
          </a:bodyPr>
          <a:lstStyle>
            <a:lvl1pPr marL="0" marR="0" lvl="0" indent="0" algn="r" rtl="0">
              <a:lnSpc>
                <a:spcPct val="100000"/>
              </a:lnSpc>
              <a:spcBef>
                <a:spcPts val="0"/>
              </a:spcBef>
              <a:spcAft>
                <a:spcPts val="0"/>
              </a:spcAft>
              <a:buClr>
                <a:srgbClr val="EBD189"/>
              </a:buClr>
              <a:buFont typeface="Arial"/>
              <a:buNone/>
              <a:defRPr sz="1400" b="0" i="0" u="none">
                <a:solidFill>
                  <a:srgbClr val="EBD189"/>
                </a:solidFill>
                <a:latin typeface="Arial"/>
                <a:ea typeface="Arial"/>
                <a:cs typeface="Arial"/>
                <a:sym typeface="Arial"/>
              </a:defRPr>
            </a:lvl1pPr>
            <a:lvl2pPr marL="0" marR="0" lvl="1" indent="0" algn="r" rtl="0">
              <a:lnSpc>
                <a:spcPct val="100000"/>
              </a:lnSpc>
              <a:spcBef>
                <a:spcPts val="0"/>
              </a:spcBef>
              <a:spcAft>
                <a:spcPts val="0"/>
              </a:spcAft>
              <a:buClr>
                <a:srgbClr val="EBD189"/>
              </a:buClr>
              <a:buFont typeface="Arial"/>
              <a:buNone/>
              <a:defRPr sz="1400" b="0" i="0" u="none">
                <a:solidFill>
                  <a:srgbClr val="EBD189"/>
                </a:solidFill>
                <a:latin typeface="Arial"/>
                <a:ea typeface="Arial"/>
                <a:cs typeface="Arial"/>
                <a:sym typeface="Arial"/>
              </a:defRPr>
            </a:lvl2pPr>
            <a:lvl3pPr marL="0" marR="0" lvl="2" indent="0" algn="r" rtl="0">
              <a:lnSpc>
                <a:spcPct val="100000"/>
              </a:lnSpc>
              <a:spcBef>
                <a:spcPts val="0"/>
              </a:spcBef>
              <a:spcAft>
                <a:spcPts val="0"/>
              </a:spcAft>
              <a:buClr>
                <a:srgbClr val="EBD189"/>
              </a:buClr>
              <a:buFont typeface="Arial"/>
              <a:buNone/>
              <a:defRPr sz="1400" b="0" i="0" u="none">
                <a:solidFill>
                  <a:srgbClr val="EBD189"/>
                </a:solidFill>
                <a:latin typeface="Arial"/>
                <a:ea typeface="Arial"/>
                <a:cs typeface="Arial"/>
                <a:sym typeface="Arial"/>
              </a:defRPr>
            </a:lvl3pPr>
            <a:lvl4pPr marL="0" marR="0" lvl="3" indent="0" algn="r" rtl="0">
              <a:lnSpc>
                <a:spcPct val="100000"/>
              </a:lnSpc>
              <a:spcBef>
                <a:spcPts val="0"/>
              </a:spcBef>
              <a:spcAft>
                <a:spcPts val="0"/>
              </a:spcAft>
              <a:buClr>
                <a:srgbClr val="EBD189"/>
              </a:buClr>
              <a:buFont typeface="Arial"/>
              <a:buNone/>
              <a:defRPr sz="1400" b="0" i="0" u="none">
                <a:solidFill>
                  <a:srgbClr val="EBD189"/>
                </a:solidFill>
                <a:latin typeface="Arial"/>
                <a:ea typeface="Arial"/>
                <a:cs typeface="Arial"/>
                <a:sym typeface="Arial"/>
              </a:defRPr>
            </a:lvl4pPr>
            <a:lvl5pPr marL="0" marR="0" lvl="4" indent="0" algn="r" rtl="0">
              <a:lnSpc>
                <a:spcPct val="100000"/>
              </a:lnSpc>
              <a:spcBef>
                <a:spcPts val="0"/>
              </a:spcBef>
              <a:spcAft>
                <a:spcPts val="0"/>
              </a:spcAft>
              <a:buClr>
                <a:srgbClr val="EBD189"/>
              </a:buClr>
              <a:buFont typeface="Arial"/>
              <a:buNone/>
              <a:defRPr sz="1400" b="0" i="0" u="none">
                <a:solidFill>
                  <a:srgbClr val="EBD189"/>
                </a:solidFill>
                <a:latin typeface="Arial"/>
                <a:ea typeface="Arial"/>
                <a:cs typeface="Arial"/>
                <a:sym typeface="Arial"/>
              </a:defRPr>
            </a:lvl5pPr>
            <a:lvl6pPr marL="0" marR="0" lvl="5" indent="0" algn="r" rtl="0">
              <a:lnSpc>
                <a:spcPct val="100000"/>
              </a:lnSpc>
              <a:spcBef>
                <a:spcPts val="0"/>
              </a:spcBef>
              <a:spcAft>
                <a:spcPts val="0"/>
              </a:spcAft>
              <a:buClr>
                <a:srgbClr val="EBD189"/>
              </a:buClr>
              <a:buFont typeface="Arial"/>
              <a:buNone/>
              <a:defRPr sz="1400" b="0" i="0" u="none">
                <a:solidFill>
                  <a:srgbClr val="EBD189"/>
                </a:solidFill>
                <a:latin typeface="Arial"/>
                <a:ea typeface="Arial"/>
                <a:cs typeface="Arial"/>
                <a:sym typeface="Arial"/>
              </a:defRPr>
            </a:lvl6pPr>
            <a:lvl7pPr marL="0" marR="0" lvl="6" indent="0" algn="r" rtl="0">
              <a:lnSpc>
                <a:spcPct val="100000"/>
              </a:lnSpc>
              <a:spcBef>
                <a:spcPts val="0"/>
              </a:spcBef>
              <a:spcAft>
                <a:spcPts val="0"/>
              </a:spcAft>
              <a:buClr>
                <a:srgbClr val="EBD189"/>
              </a:buClr>
              <a:buFont typeface="Arial"/>
              <a:buNone/>
              <a:defRPr sz="1400" b="0" i="0" u="none">
                <a:solidFill>
                  <a:srgbClr val="EBD189"/>
                </a:solidFill>
                <a:latin typeface="Arial"/>
                <a:ea typeface="Arial"/>
                <a:cs typeface="Arial"/>
                <a:sym typeface="Arial"/>
              </a:defRPr>
            </a:lvl7pPr>
            <a:lvl8pPr marL="0" marR="0" lvl="7" indent="0" algn="r" rtl="0">
              <a:lnSpc>
                <a:spcPct val="100000"/>
              </a:lnSpc>
              <a:spcBef>
                <a:spcPts val="0"/>
              </a:spcBef>
              <a:spcAft>
                <a:spcPts val="0"/>
              </a:spcAft>
              <a:buClr>
                <a:srgbClr val="EBD189"/>
              </a:buClr>
              <a:buFont typeface="Arial"/>
              <a:buNone/>
              <a:defRPr sz="1400" b="0" i="0" u="none">
                <a:solidFill>
                  <a:srgbClr val="EBD189"/>
                </a:solidFill>
                <a:latin typeface="Arial"/>
                <a:ea typeface="Arial"/>
                <a:cs typeface="Arial"/>
                <a:sym typeface="Arial"/>
              </a:defRPr>
            </a:lvl8pPr>
            <a:lvl9pPr marL="0" marR="0" lvl="8" indent="0" algn="r" rtl="0">
              <a:lnSpc>
                <a:spcPct val="100000"/>
              </a:lnSpc>
              <a:spcBef>
                <a:spcPts val="0"/>
              </a:spcBef>
              <a:spcAft>
                <a:spcPts val="0"/>
              </a:spcAft>
              <a:buClr>
                <a:srgbClr val="EBD189"/>
              </a:buClr>
              <a:buFont typeface="Arial"/>
              <a:buNone/>
              <a:defRPr sz="1400" b="0" i="0" u="none">
                <a:solidFill>
                  <a:srgbClr val="EBD189"/>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5746837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000054"/>
            </a:gs>
            <a:gs pos="50000">
              <a:srgbClr val="00007A"/>
            </a:gs>
            <a:gs pos="100000">
              <a:srgbClr val="000054"/>
            </a:gs>
          </a:gsLst>
          <a:lin ang="5400000" scaled="0"/>
        </a:gradFill>
        <a:effectLst/>
      </p:bgPr>
    </p:bg>
    <p:spTree>
      <p:nvGrpSpPr>
        <p:cNvPr id="1" name="Shape 11"/>
        <p:cNvGrpSpPr/>
        <p:nvPr/>
      </p:nvGrpSpPr>
      <p:grpSpPr>
        <a:xfrm>
          <a:off x="0" y="0"/>
          <a:ext cx="0" cy="0"/>
          <a:chOff x="0" y="0"/>
          <a:chExt cx="0" cy="0"/>
        </a:xfrm>
      </p:grpSpPr>
      <p:sp>
        <p:nvSpPr>
          <p:cNvPr id="12" name="Google Shape;12;p1"/>
          <p:cNvSpPr/>
          <p:nvPr/>
        </p:nvSpPr>
        <p:spPr>
          <a:xfrm>
            <a:off x="-14815" y="1836737"/>
            <a:ext cx="3024716" cy="2709862"/>
          </a:xfrm>
          <a:custGeom>
            <a:avLst/>
            <a:gdLst/>
            <a:ahLst/>
            <a:cxnLst/>
            <a:rect l="l" t="t" r="r" b="b"/>
            <a:pathLst>
              <a:path w="120000" h="120000" extrusionOk="0">
                <a:moveTo>
                  <a:pt x="67851" y="19894"/>
                </a:moveTo>
                <a:lnTo>
                  <a:pt x="56515" y="17715"/>
                </a:lnTo>
                <a:lnTo>
                  <a:pt x="54919" y="0"/>
                </a:lnTo>
                <a:lnTo>
                  <a:pt x="40979" y="913"/>
                </a:lnTo>
                <a:lnTo>
                  <a:pt x="39972" y="17715"/>
                </a:lnTo>
                <a:lnTo>
                  <a:pt x="30650" y="20386"/>
                </a:lnTo>
                <a:lnTo>
                  <a:pt x="17298" y="6045"/>
                </a:lnTo>
                <a:lnTo>
                  <a:pt x="7977" y="10404"/>
                </a:lnTo>
                <a:lnTo>
                  <a:pt x="16794" y="26432"/>
                </a:lnTo>
                <a:lnTo>
                  <a:pt x="10580" y="31634"/>
                </a:lnTo>
                <a:lnTo>
                  <a:pt x="0" y="29736"/>
                </a:lnTo>
                <a:lnTo>
                  <a:pt x="0" y="89490"/>
                </a:lnTo>
                <a:lnTo>
                  <a:pt x="8481" y="86186"/>
                </a:lnTo>
                <a:lnTo>
                  <a:pt x="15199" y="91810"/>
                </a:lnTo>
                <a:lnTo>
                  <a:pt x="5878" y="106080"/>
                </a:lnTo>
                <a:lnTo>
                  <a:pt x="14695" y="112196"/>
                </a:lnTo>
                <a:lnTo>
                  <a:pt x="30650" y="99191"/>
                </a:lnTo>
                <a:lnTo>
                  <a:pt x="39972" y="101792"/>
                </a:lnTo>
                <a:lnTo>
                  <a:pt x="42071" y="119507"/>
                </a:lnTo>
                <a:lnTo>
                  <a:pt x="56011" y="120000"/>
                </a:lnTo>
                <a:lnTo>
                  <a:pt x="57522" y="101370"/>
                </a:lnTo>
                <a:lnTo>
                  <a:pt x="69363" y="98769"/>
                </a:lnTo>
                <a:lnTo>
                  <a:pt x="83386" y="111775"/>
                </a:lnTo>
                <a:lnTo>
                  <a:pt x="92624" y="106994"/>
                </a:lnTo>
                <a:lnTo>
                  <a:pt x="83386" y="91388"/>
                </a:lnTo>
                <a:lnTo>
                  <a:pt x="89601" y="84850"/>
                </a:lnTo>
                <a:lnTo>
                  <a:pt x="108159" y="92231"/>
                </a:lnTo>
                <a:lnTo>
                  <a:pt x="113785" y="84077"/>
                </a:lnTo>
                <a:lnTo>
                  <a:pt x="96822" y="73602"/>
                </a:lnTo>
                <a:lnTo>
                  <a:pt x="98838" y="64534"/>
                </a:lnTo>
                <a:lnTo>
                  <a:pt x="119999" y="62847"/>
                </a:lnTo>
                <a:lnTo>
                  <a:pt x="119496" y="53708"/>
                </a:lnTo>
                <a:lnTo>
                  <a:pt x="98334" y="51107"/>
                </a:lnTo>
                <a:lnTo>
                  <a:pt x="96235" y="44217"/>
                </a:lnTo>
                <a:lnTo>
                  <a:pt x="113282" y="34235"/>
                </a:lnTo>
                <a:lnTo>
                  <a:pt x="107655" y="26010"/>
                </a:lnTo>
                <a:lnTo>
                  <a:pt x="88509" y="32478"/>
                </a:lnTo>
                <a:lnTo>
                  <a:pt x="82295" y="27275"/>
                </a:lnTo>
                <a:lnTo>
                  <a:pt x="92120" y="12161"/>
                </a:lnTo>
                <a:lnTo>
                  <a:pt x="82799" y="7381"/>
                </a:lnTo>
                <a:lnTo>
                  <a:pt x="67851" y="19894"/>
                </a:lnTo>
                <a:close/>
              </a:path>
            </a:pathLst>
          </a:custGeom>
          <a:gradFill>
            <a:gsLst>
              <a:gs pos="0">
                <a:srgbClr val="555BAD"/>
              </a:gs>
              <a:gs pos="100000">
                <a:srgbClr val="00007A"/>
              </a:gs>
            </a:gsLst>
            <a:lin ang="108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EAEAEA"/>
              </a:solidFill>
              <a:latin typeface="Times New Roman"/>
              <a:ea typeface="Times New Roman"/>
              <a:cs typeface="Times New Roman"/>
              <a:sym typeface="Times New Roman"/>
            </a:endParaRPr>
          </a:p>
        </p:txBody>
      </p:sp>
      <p:sp>
        <p:nvSpPr>
          <p:cNvPr id="13" name="Google Shape;13;p1"/>
          <p:cNvSpPr/>
          <p:nvPr/>
        </p:nvSpPr>
        <p:spPr>
          <a:xfrm>
            <a:off x="143933" y="15875"/>
            <a:ext cx="1117600" cy="787400"/>
          </a:xfrm>
          <a:custGeom>
            <a:avLst/>
            <a:gdLst/>
            <a:ahLst/>
            <a:cxnLst/>
            <a:rect l="l" t="t" r="r" b="b"/>
            <a:pathLst>
              <a:path w="120000" h="120000" extrusionOk="0">
                <a:moveTo>
                  <a:pt x="76136" y="13548"/>
                </a:moveTo>
                <a:lnTo>
                  <a:pt x="66590" y="11129"/>
                </a:lnTo>
                <a:lnTo>
                  <a:pt x="65454" y="0"/>
                </a:lnTo>
                <a:lnTo>
                  <a:pt x="54090" y="0"/>
                </a:lnTo>
                <a:lnTo>
                  <a:pt x="52727" y="11129"/>
                </a:lnTo>
                <a:lnTo>
                  <a:pt x="45000" y="14032"/>
                </a:lnTo>
                <a:lnTo>
                  <a:pt x="33181" y="0"/>
                </a:lnTo>
                <a:lnTo>
                  <a:pt x="25909" y="3387"/>
                </a:lnTo>
                <a:lnTo>
                  <a:pt x="33409" y="20322"/>
                </a:lnTo>
                <a:lnTo>
                  <a:pt x="28181" y="25887"/>
                </a:lnTo>
                <a:lnTo>
                  <a:pt x="11363" y="19596"/>
                </a:lnTo>
                <a:lnTo>
                  <a:pt x="7272" y="26370"/>
                </a:lnTo>
                <a:lnTo>
                  <a:pt x="20454" y="38467"/>
                </a:lnTo>
                <a:lnTo>
                  <a:pt x="18181" y="47661"/>
                </a:lnTo>
                <a:lnTo>
                  <a:pt x="454" y="48870"/>
                </a:lnTo>
                <a:lnTo>
                  <a:pt x="0" y="59032"/>
                </a:lnTo>
                <a:lnTo>
                  <a:pt x="18181" y="61935"/>
                </a:lnTo>
                <a:lnTo>
                  <a:pt x="20000" y="70645"/>
                </a:lnTo>
                <a:lnTo>
                  <a:pt x="6590" y="83467"/>
                </a:lnTo>
                <a:lnTo>
                  <a:pt x="11363" y="91451"/>
                </a:lnTo>
                <a:lnTo>
                  <a:pt x="26363" y="83951"/>
                </a:lnTo>
                <a:lnTo>
                  <a:pt x="32045" y="90000"/>
                </a:lnTo>
                <a:lnTo>
                  <a:pt x="24318" y="105241"/>
                </a:lnTo>
                <a:lnTo>
                  <a:pt x="31590" y="111774"/>
                </a:lnTo>
                <a:lnTo>
                  <a:pt x="45000" y="97741"/>
                </a:lnTo>
                <a:lnTo>
                  <a:pt x="52727" y="100645"/>
                </a:lnTo>
                <a:lnTo>
                  <a:pt x="54545" y="119516"/>
                </a:lnTo>
                <a:lnTo>
                  <a:pt x="66363" y="120000"/>
                </a:lnTo>
                <a:lnTo>
                  <a:pt x="67500" y="100161"/>
                </a:lnTo>
                <a:lnTo>
                  <a:pt x="77500" y="97500"/>
                </a:lnTo>
                <a:lnTo>
                  <a:pt x="89318" y="111290"/>
                </a:lnTo>
                <a:lnTo>
                  <a:pt x="97045" y="106209"/>
                </a:lnTo>
                <a:lnTo>
                  <a:pt x="89318" y="89516"/>
                </a:lnTo>
                <a:lnTo>
                  <a:pt x="94545" y="82500"/>
                </a:lnTo>
                <a:lnTo>
                  <a:pt x="110000" y="90483"/>
                </a:lnTo>
                <a:lnTo>
                  <a:pt x="114772" y="81774"/>
                </a:lnTo>
                <a:lnTo>
                  <a:pt x="100454" y="70645"/>
                </a:lnTo>
                <a:lnTo>
                  <a:pt x="102272" y="60967"/>
                </a:lnTo>
                <a:lnTo>
                  <a:pt x="120000" y="59032"/>
                </a:lnTo>
                <a:lnTo>
                  <a:pt x="119545" y="49354"/>
                </a:lnTo>
                <a:lnTo>
                  <a:pt x="101818" y="46693"/>
                </a:lnTo>
                <a:lnTo>
                  <a:pt x="100000" y="39193"/>
                </a:lnTo>
                <a:lnTo>
                  <a:pt x="114318" y="28790"/>
                </a:lnTo>
                <a:lnTo>
                  <a:pt x="109545" y="19838"/>
                </a:lnTo>
                <a:lnTo>
                  <a:pt x="93636" y="26854"/>
                </a:lnTo>
                <a:lnTo>
                  <a:pt x="88409" y="21290"/>
                </a:lnTo>
                <a:lnTo>
                  <a:pt x="96590" y="5080"/>
                </a:lnTo>
                <a:lnTo>
                  <a:pt x="88863" y="0"/>
                </a:lnTo>
                <a:lnTo>
                  <a:pt x="76136" y="13548"/>
                </a:lnTo>
                <a:close/>
              </a:path>
            </a:pathLst>
          </a:custGeom>
          <a:gradFill>
            <a:gsLst>
              <a:gs pos="0">
                <a:srgbClr val="FCAB40"/>
              </a:gs>
              <a:gs pos="100000">
                <a:srgbClr val="00007A"/>
              </a:gs>
            </a:gsLst>
            <a:lin ang="135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EAEAEA"/>
              </a:solidFill>
              <a:latin typeface="Times New Roman"/>
              <a:ea typeface="Times New Roman"/>
              <a:cs typeface="Times New Roman"/>
              <a:sym typeface="Times New Roman"/>
            </a:endParaRPr>
          </a:p>
        </p:txBody>
      </p:sp>
      <p:sp>
        <p:nvSpPr>
          <p:cNvPr id="14" name="Google Shape;14;p1"/>
          <p:cNvSpPr/>
          <p:nvPr/>
        </p:nvSpPr>
        <p:spPr>
          <a:xfrm>
            <a:off x="1589616" y="354013"/>
            <a:ext cx="3022600" cy="2270125"/>
          </a:xfrm>
          <a:custGeom>
            <a:avLst/>
            <a:gdLst/>
            <a:ahLst/>
            <a:cxnLst/>
            <a:rect l="l" t="t" r="r" b="b"/>
            <a:pathLst>
              <a:path w="120000" h="120000" extrusionOk="0">
                <a:moveTo>
                  <a:pt x="76245" y="19922"/>
                </a:moveTo>
                <a:lnTo>
                  <a:pt x="66695" y="17743"/>
                </a:lnTo>
                <a:lnTo>
                  <a:pt x="65397" y="0"/>
                </a:lnTo>
                <a:lnTo>
                  <a:pt x="53719" y="881"/>
                </a:lnTo>
                <a:lnTo>
                  <a:pt x="52837" y="17743"/>
                </a:lnTo>
                <a:lnTo>
                  <a:pt x="45051" y="20389"/>
                </a:lnTo>
                <a:lnTo>
                  <a:pt x="33788" y="6070"/>
                </a:lnTo>
                <a:lnTo>
                  <a:pt x="26003" y="10428"/>
                </a:lnTo>
                <a:lnTo>
                  <a:pt x="33373" y="26407"/>
                </a:lnTo>
                <a:lnTo>
                  <a:pt x="28183" y="31647"/>
                </a:lnTo>
                <a:lnTo>
                  <a:pt x="11262" y="25577"/>
                </a:lnTo>
                <a:lnTo>
                  <a:pt x="7370" y="32062"/>
                </a:lnTo>
                <a:lnTo>
                  <a:pt x="20346" y="43320"/>
                </a:lnTo>
                <a:lnTo>
                  <a:pt x="18217" y="51984"/>
                </a:lnTo>
                <a:lnTo>
                  <a:pt x="415" y="53281"/>
                </a:lnTo>
                <a:lnTo>
                  <a:pt x="0" y="62827"/>
                </a:lnTo>
                <a:lnTo>
                  <a:pt x="18217" y="65421"/>
                </a:lnTo>
                <a:lnTo>
                  <a:pt x="19930" y="73618"/>
                </a:lnTo>
                <a:lnTo>
                  <a:pt x="6487" y="85758"/>
                </a:lnTo>
                <a:lnTo>
                  <a:pt x="11262" y="93125"/>
                </a:lnTo>
                <a:lnTo>
                  <a:pt x="26418" y="86173"/>
                </a:lnTo>
                <a:lnTo>
                  <a:pt x="32076" y="91828"/>
                </a:lnTo>
                <a:lnTo>
                  <a:pt x="24238" y="106095"/>
                </a:lnTo>
                <a:lnTo>
                  <a:pt x="31608" y="112166"/>
                </a:lnTo>
                <a:lnTo>
                  <a:pt x="45051" y="99195"/>
                </a:lnTo>
                <a:lnTo>
                  <a:pt x="52837" y="101789"/>
                </a:lnTo>
                <a:lnTo>
                  <a:pt x="54602" y="119533"/>
                </a:lnTo>
                <a:lnTo>
                  <a:pt x="66280" y="120000"/>
                </a:lnTo>
                <a:lnTo>
                  <a:pt x="67577" y="101374"/>
                </a:lnTo>
                <a:lnTo>
                  <a:pt x="77543" y="98780"/>
                </a:lnTo>
                <a:lnTo>
                  <a:pt x="89273" y="111750"/>
                </a:lnTo>
                <a:lnTo>
                  <a:pt x="97058" y="106977"/>
                </a:lnTo>
                <a:lnTo>
                  <a:pt x="89273" y="91413"/>
                </a:lnTo>
                <a:lnTo>
                  <a:pt x="94463" y="84876"/>
                </a:lnTo>
                <a:lnTo>
                  <a:pt x="110034" y="92243"/>
                </a:lnTo>
                <a:lnTo>
                  <a:pt x="114809" y="84046"/>
                </a:lnTo>
                <a:lnTo>
                  <a:pt x="100536" y="73618"/>
                </a:lnTo>
                <a:lnTo>
                  <a:pt x="102249" y="64539"/>
                </a:lnTo>
                <a:lnTo>
                  <a:pt x="120000" y="62827"/>
                </a:lnTo>
                <a:lnTo>
                  <a:pt x="119584" y="53696"/>
                </a:lnTo>
                <a:lnTo>
                  <a:pt x="101833" y="51102"/>
                </a:lnTo>
                <a:lnTo>
                  <a:pt x="100069" y="44202"/>
                </a:lnTo>
                <a:lnTo>
                  <a:pt x="114394" y="34241"/>
                </a:lnTo>
                <a:lnTo>
                  <a:pt x="109619" y="25992"/>
                </a:lnTo>
                <a:lnTo>
                  <a:pt x="93581" y="32477"/>
                </a:lnTo>
                <a:lnTo>
                  <a:pt x="88391" y="27289"/>
                </a:lnTo>
                <a:lnTo>
                  <a:pt x="96591" y="12140"/>
                </a:lnTo>
                <a:lnTo>
                  <a:pt x="88806" y="7367"/>
                </a:lnTo>
                <a:lnTo>
                  <a:pt x="76245" y="19922"/>
                </a:lnTo>
                <a:close/>
              </a:path>
            </a:pathLst>
          </a:custGeom>
          <a:gradFill>
            <a:gsLst>
              <a:gs pos="0">
                <a:srgbClr val="000054"/>
              </a:gs>
              <a:gs pos="100000">
                <a:srgbClr val="00007A"/>
              </a:gs>
            </a:gsLst>
            <a:lin ang="81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EAEAEA"/>
              </a:solidFill>
              <a:latin typeface="Times New Roman"/>
              <a:ea typeface="Times New Roman"/>
              <a:cs typeface="Times New Roman"/>
              <a:sym typeface="Times New Roman"/>
            </a:endParaRPr>
          </a:p>
        </p:txBody>
      </p:sp>
      <p:sp>
        <p:nvSpPr>
          <p:cNvPr id="15" name="Google Shape;15;p1"/>
          <p:cNvSpPr/>
          <p:nvPr/>
        </p:nvSpPr>
        <p:spPr>
          <a:xfrm>
            <a:off x="3376083" y="1270001"/>
            <a:ext cx="4893733" cy="3671887"/>
          </a:xfrm>
          <a:custGeom>
            <a:avLst/>
            <a:gdLst/>
            <a:ahLst/>
            <a:cxnLst/>
            <a:rect l="l" t="t" r="r" b="b"/>
            <a:pathLst>
              <a:path w="120000" h="120000" extrusionOk="0">
                <a:moveTo>
                  <a:pt x="76245" y="19922"/>
                </a:moveTo>
                <a:lnTo>
                  <a:pt x="66695" y="17743"/>
                </a:lnTo>
                <a:lnTo>
                  <a:pt x="65397" y="0"/>
                </a:lnTo>
                <a:lnTo>
                  <a:pt x="53719" y="881"/>
                </a:lnTo>
                <a:lnTo>
                  <a:pt x="52837" y="17743"/>
                </a:lnTo>
                <a:lnTo>
                  <a:pt x="45051" y="20389"/>
                </a:lnTo>
                <a:lnTo>
                  <a:pt x="33788" y="6070"/>
                </a:lnTo>
                <a:lnTo>
                  <a:pt x="26003" y="10428"/>
                </a:lnTo>
                <a:lnTo>
                  <a:pt x="33373" y="26407"/>
                </a:lnTo>
                <a:lnTo>
                  <a:pt x="28183" y="31647"/>
                </a:lnTo>
                <a:lnTo>
                  <a:pt x="11262" y="25577"/>
                </a:lnTo>
                <a:lnTo>
                  <a:pt x="7370" y="32062"/>
                </a:lnTo>
                <a:lnTo>
                  <a:pt x="20346" y="43320"/>
                </a:lnTo>
                <a:lnTo>
                  <a:pt x="18217" y="51984"/>
                </a:lnTo>
                <a:lnTo>
                  <a:pt x="415" y="53281"/>
                </a:lnTo>
                <a:lnTo>
                  <a:pt x="0" y="62827"/>
                </a:lnTo>
                <a:lnTo>
                  <a:pt x="18217" y="65421"/>
                </a:lnTo>
                <a:lnTo>
                  <a:pt x="19930" y="73618"/>
                </a:lnTo>
                <a:lnTo>
                  <a:pt x="6487" y="85758"/>
                </a:lnTo>
                <a:lnTo>
                  <a:pt x="11262" y="93125"/>
                </a:lnTo>
                <a:lnTo>
                  <a:pt x="26418" y="86173"/>
                </a:lnTo>
                <a:lnTo>
                  <a:pt x="32076" y="91828"/>
                </a:lnTo>
                <a:lnTo>
                  <a:pt x="24238" y="106095"/>
                </a:lnTo>
                <a:lnTo>
                  <a:pt x="31608" y="112166"/>
                </a:lnTo>
                <a:lnTo>
                  <a:pt x="45051" y="99195"/>
                </a:lnTo>
                <a:lnTo>
                  <a:pt x="52837" y="101789"/>
                </a:lnTo>
                <a:lnTo>
                  <a:pt x="54602" y="119533"/>
                </a:lnTo>
                <a:lnTo>
                  <a:pt x="66280" y="120000"/>
                </a:lnTo>
                <a:lnTo>
                  <a:pt x="67577" y="101374"/>
                </a:lnTo>
                <a:lnTo>
                  <a:pt x="77543" y="98780"/>
                </a:lnTo>
                <a:lnTo>
                  <a:pt x="89273" y="111750"/>
                </a:lnTo>
                <a:lnTo>
                  <a:pt x="97058" y="106977"/>
                </a:lnTo>
                <a:lnTo>
                  <a:pt x="89273" y="91413"/>
                </a:lnTo>
                <a:lnTo>
                  <a:pt x="94463" y="84876"/>
                </a:lnTo>
                <a:lnTo>
                  <a:pt x="110034" y="92243"/>
                </a:lnTo>
                <a:lnTo>
                  <a:pt x="114809" y="84046"/>
                </a:lnTo>
                <a:lnTo>
                  <a:pt x="100536" y="73618"/>
                </a:lnTo>
                <a:lnTo>
                  <a:pt x="102249" y="64539"/>
                </a:lnTo>
                <a:lnTo>
                  <a:pt x="120000" y="62827"/>
                </a:lnTo>
                <a:lnTo>
                  <a:pt x="119584" y="53696"/>
                </a:lnTo>
                <a:lnTo>
                  <a:pt x="101833" y="51102"/>
                </a:lnTo>
                <a:lnTo>
                  <a:pt x="100069" y="44202"/>
                </a:lnTo>
                <a:lnTo>
                  <a:pt x="114394" y="34241"/>
                </a:lnTo>
                <a:lnTo>
                  <a:pt x="109619" y="25992"/>
                </a:lnTo>
                <a:lnTo>
                  <a:pt x="93581" y="32477"/>
                </a:lnTo>
                <a:lnTo>
                  <a:pt x="88391" y="27289"/>
                </a:lnTo>
                <a:lnTo>
                  <a:pt x="96591" y="12140"/>
                </a:lnTo>
                <a:lnTo>
                  <a:pt x="88806" y="7367"/>
                </a:lnTo>
                <a:lnTo>
                  <a:pt x="76245" y="19922"/>
                </a:lnTo>
                <a:close/>
              </a:path>
            </a:pathLst>
          </a:custGeom>
          <a:gradFill>
            <a:gsLst>
              <a:gs pos="0">
                <a:srgbClr val="000054"/>
              </a:gs>
              <a:gs pos="100000">
                <a:srgbClr val="00007A"/>
              </a:gs>
            </a:gsLst>
            <a:lin ang="135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EAEAEA"/>
              </a:solidFill>
              <a:latin typeface="Times New Roman"/>
              <a:ea typeface="Times New Roman"/>
              <a:cs typeface="Times New Roman"/>
              <a:sym typeface="Times New Roman"/>
            </a:endParaRPr>
          </a:p>
        </p:txBody>
      </p:sp>
      <p:sp>
        <p:nvSpPr>
          <p:cNvPr id="16" name="Google Shape;16;p1"/>
          <p:cNvSpPr/>
          <p:nvPr/>
        </p:nvSpPr>
        <p:spPr>
          <a:xfrm>
            <a:off x="4234" y="4797426"/>
            <a:ext cx="4557183" cy="2097087"/>
          </a:xfrm>
          <a:custGeom>
            <a:avLst/>
            <a:gdLst/>
            <a:ahLst/>
            <a:cxnLst/>
            <a:rect l="l" t="t" r="r" b="b"/>
            <a:pathLst>
              <a:path w="120000" h="120000" extrusionOk="0">
                <a:moveTo>
                  <a:pt x="76247" y="32520"/>
                </a:moveTo>
                <a:lnTo>
                  <a:pt x="66716" y="28887"/>
                </a:lnTo>
                <a:lnTo>
                  <a:pt x="65378" y="0"/>
                </a:lnTo>
                <a:lnTo>
                  <a:pt x="53729" y="1453"/>
                </a:lnTo>
                <a:lnTo>
                  <a:pt x="52837" y="28887"/>
                </a:lnTo>
                <a:lnTo>
                  <a:pt x="45034" y="33247"/>
                </a:lnTo>
                <a:lnTo>
                  <a:pt x="33776" y="9901"/>
                </a:lnTo>
                <a:lnTo>
                  <a:pt x="26028" y="16987"/>
                </a:lnTo>
                <a:lnTo>
                  <a:pt x="33385" y="43058"/>
                </a:lnTo>
                <a:lnTo>
                  <a:pt x="28202" y="51597"/>
                </a:lnTo>
                <a:lnTo>
                  <a:pt x="11258" y="41695"/>
                </a:lnTo>
                <a:lnTo>
                  <a:pt x="7357" y="52323"/>
                </a:lnTo>
                <a:lnTo>
                  <a:pt x="20343" y="70673"/>
                </a:lnTo>
                <a:lnTo>
                  <a:pt x="18225" y="84753"/>
                </a:lnTo>
                <a:lnTo>
                  <a:pt x="390" y="86843"/>
                </a:lnTo>
                <a:lnTo>
                  <a:pt x="0" y="102467"/>
                </a:lnTo>
                <a:lnTo>
                  <a:pt x="18225" y="106646"/>
                </a:lnTo>
                <a:lnTo>
                  <a:pt x="19953" y="120000"/>
                </a:lnTo>
                <a:lnTo>
                  <a:pt x="100548" y="120000"/>
                </a:lnTo>
                <a:lnTo>
                  <a:pt x="102275" y="105193"/>
                </a:lnTo>
                <a:lnTo>
                  <a:pt x="120000" y="102467"/>
                </a:lnTo>
                <a:lnTo>
                  <a:pt x="119609" y="87570"/>
                </a:lnTo>
                <a:lnTo>
                  <a:pt x="101830" y="83300"/>
                </a:lnTo>
                <a:lnTo>
                  <a:pt x="100046" y="72036"/>
                </a:lnTo>
                <a:lnTo>
                  <a:pt x="114370" y="55866"/>
                </a:lnTo>
                <a:lnTo>
                  <a:pt x="109633" y="42422"/>
                </a:lnTo>
                <a:lnTo>
                  <a:pt x="93581" y="52959"/>
                </a:lnTo>
                <a:lnTo>
                  <a:pt x="88397" y="44511"/>
                </a:lnTo>
                <a:lnTo>
                  <a:pt x="96590" y="19803"/>
                </a:lnTo>
                <a:lnTo>
                  <a:pt x="88787" y="11990"/>
                </a:lnTo>
                <a:lnTo>
                  <a:pt x="76247" y="32520"/>
                </a:lnTo>
                <a:close/>
              </a:path>
            </a:pathLst>
          </a:custGeom>
          <a:solidFill>
            <a:srgbClr val="00007A">
              <a:alpha val="4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EAEAEA"/>
              </a:solidFill>
              <a:latin typeface="Times New Roman"/>
              <a:ea typeface="Times New Roman"/>
              <a:cs typeface="Times New Roman"/>
              <a:sym typeface="Times New Roman"/>
            </a:endParaRPr>
          </a:p>
        </p:txBody>
      </p:sp>
      <p:sp>
        <p:nvSpPr>
          <p:cNvPr id="17" name="Google Shape;17;p1"/>
          <p:cNvSpPr/>
          <p:nvPr/>
        </p:nvSpPr>
        <p:spPr>
          <a:xfrm>
            <a:off x="5992283" y="4425951"/>
            <a:ext cx="3018367" cy="2263775"/>
          </a:xfrm>
          <a:custGeom>
            <a:avLst/>
            <a:gdLst/>
            <a:ahLst/>
            <a:cxnLst/>
            <a:rect l="l" t="t" r="r" b="b"/>
            <a:pathLst>
              <a:path w="120000" h="120000" extrusionOk="0">
                <a:moveTo>
                  <a:pt x="76245" y="19922"/>
                </a:moveTo>
                <a:lnTo>
                  <a:pt x="66695" y="17743"/>
                </a:lnTo>
                <a:lnTo>
                  <a:pt x="65397" y="0"/>
                </a:lnTo>
                <a:lnTo>
                  <a:pt x="53719" y="881"/>
                </a:lnTo>
                <a:lnTo>
                  <a:pt x="52837" y="17743"/>
                </a:lnTo>
                <a:lnTo>
                  <a:pt x="45051" y="20389"/>
                </a:lnTo>
                <a:lnTo>
                  <a:pt x="33788" y="6070"/>
                </a:lnTo>
                <a:lnTo>
                  <a:pt x="26003" y="10428"/>
                </a:lnTo>
                <a:lnTo>
                  <a:pt x="33373" y="26407"/>
                </a:lnTo>
                <a:lnTo>
                  <a:pt x="28183" y="31647"/>
                </a:lnTo>
                <a:lnTo>
                  <a:pt x="11262" y="25577"/>
                </a:lnTo>
                <a:lnTo>
                  <a:pt x="7370" y="32062"/>
                </a:lnTo>
                <a:lnTo>
                  <a:pt x="20346" y="43320"/>
                </a:lnTo>
                <a:lnTo>
                  <a:pt x="18217" y="51984"/>
                </a:lnTo>
                <a:lnTo>
                  <a:pt x="415" y="53281"/>
                </a:lnTo>
                <a:lnTo>
                  <a:pt x="0" y="62827"/>
                </a:lnTo>
                <a:lnTo>
                  <a:pt x="18217" y="65421"/>
                </a:lnTo>
                <a:lnTo>
                  <a:pt x="19930" y="73618"/>
                </a:lnTo>
                <a:lnTo>
                  <a:pt x="6487" y="85758"/>
                </a:lnTo>
                <a:lnTo>
                  <a:pt x="11262" y="93125"/>
                </a:lnTo>
                <a:lnTo>
                  <a:pt x="26418" y="86173"/>
                </a:lnTo>
                <a:lnTo>
                  <a:pt x="32076" y="91828"/>
                </a:lnTo>
                <a:lnTo>
                  <a:pt x="24238" y="106095"/>
                </a:lnTo>
                <a:lnTo>
                  <a:pt x="31608" y="112166"/>
                </a:lnTo>
                <a:lnTo>
                  <a:pt x="45051" y="99195"/>
                </a:lnTo>
                <a:lnTo>
                  <a:pt x="52837" y="101789"/>
                </a:lnTo>
                <a:lnTo>
                  <a:pt x="54602" y="119533"/>
                </a:lnTo>
                <a:lnTo>
                  <a:pt x="66280" y="120000"/>
                </a:lnTo>
                <a:lnTo>
                  <a:pt x="67577" y="101374"/>
                </a:lnTo>
                <a:lnTo>
                  <a:pt x="77543" y="98780"/>
                </a:lnTo>
                <a:lnTo>
                  <a:pt x="89273" y="111750"/>
                </a:lnTo>
                <a:lnTo>
                  <a:pt x="97058" y="106977"/>
                </a:lnTo>
                <a:lnTo>
                  <a:pt x="89273" y="91413"/>
                </a:lnTo>
                <a:lnTo>
                  <a:pt x="94463" y="84876"/>
                </a:lnTo>
                <a:lnTo>
                  <a:pt x="110034" y="92243"/>
                </a:lnTo>
                <a:lnTo>
                  <a:pt x="114809" y="84046"/>
                </a:lnTo>
                <a:lnTo>
                  <a:pt x="100536" y="73618"/>
                </a:lnTo>
                <a:lnTo>
                  <a:pt x="102249" y="64539"/>
                </a:lnTo>
                <a:lnTo>
                  <a:pt x="120000" y="62827"/>
                </a:lnTo>
                <a:lnTo>
                  <a:pt x="119584" y="53696"/>
                </a:lnTo>
                <a:lnTo>
                  <a:pt x="101833" y="51102"/>
                </a:lnTo>
                <a:lnTo>
                  <a:pt x="100069" y="44202"/>
                </a:lnTo>
                <a:lnTo>
                  <a:pt x="114394" y="34241"/>
                </a:lnTo>
                <a:lnTo>
                  <a:pt x="109619" y="25992"/>
                </a:lnTo>
                <a:lnTo>
                  <a:pt x="93581" y="32477"/>
                </a:lnTo>
                <a:lnTo>
                  <a:pt x="88391" y="27289"/>
                </a:lnTo>
                <a:lnTo>
                  <a:pt x="96591" y="12140"/>
                </a:lnTo>
                <a:lnTo>
                  <a:pt x="88806" y="7367"/>
                </a:lnTo>
                <a:lnTo>
                  <a:pt x="76245" y="19922"/>
                </a:lnTo>
                <a:close/>
              </a:path>
            </a:pathLst>
          </a:custGeom>
          <a:gradFill>
            <a:gsLst>
              <a:gs pos="0">
                <a:srgbClr val="000054"/>
              </a:gs>
              <a:gs pos="100000">
                <a:srgbClr val="00007A"/>
              </a:gs>
            </a:gsLst>
            <a:lin ang="135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EAEAEA"/>
              </a:solidFill>
              <a:latin typeface="Times New Roman"/>
              <a:ea typeface="Times New Roman"/>
              <a:cs typeface="Times New Roman"/>
              <a:sym typeface="Times New Roman"/>
            </a:endParaRPr>
          </a:p>
        </p:txBody>
      </p:sp>
      <p:sp>
        <p:nvSpPr>
          <p:cNvPr id="18" name="Google Shape;18;p1"/>
          <p:cNvSpPr/>
          <p:nvPr/>
        </p:nvSpPr>
        <p:spPr>
          <a:xfrm>
            <a:off x="7528984" y="487363"/>
            <a:ext cx="3905249" cy="2930525"/>
          </a:xfrm>
          <a:custGeom>
            <a:avLst/>
            <a:gdLst/>
            <a:ahLst/>
            <a:cxnLst/>
            <a:rect l="l" t="t" r="r" b="b"/>
            <a:pathLst>
              <a:path w="120000" h="120000" extrusionOk="0">
                <a:moveTo>
                  <a:pt x="76245" y="19922"/>
                </a:moveTo>
                <a:lnTo>
                  <a:pt x="66695" y="17743"/>
                </a:lnTo>
                <a:lnTo>
                  <a:pt x="65397" y="0"/>
                </a:lnTo>
                <a:lnTo>
                  <a:pt x="53719" y="881"/>
                </a:lnTo>
                <a:lnTo>
                  <a:pt x="52837" y="17743"/>
                </a:lnTo>
                <a:lnTo>
                  <a:pt x="45051" y="20389"/>
                </a:lnTo>
                <a:lnTo>
                  <a:pt x="33788" y="6070"/>
                </a:lnTo>
                <a:lnTo>
                  <a:pt x="26003" y="10428"/>
                </a:lnTo>
                <a:lnTo>
                  <a:pt x="33373" y="26407"/>
                </a:lnTo>
                <a:lnTo>
                  <a:pt x="28183" y="31647"/>
                </a:lnTo>
                <a:lnTo>
                  <a:pt x="11262" y="25577"/>
                </a:lnTo>
                <a:lnTo>
                  <a:pt x="7370" y="32062"/>
                </a:lnTo>
                <a:lnTo>
                  <a:pt x="20346" y="43320"/>
                </a:lnTo>
                <a:lnTo>
                  <a:pt x="18217" y="51984"/>
                </a:lnTo>
                <a:lnTo>
                  <a:pt x="415" y="53281"/>
                </a:lnTo>
                <a:lnTo>
                  <a:pt x="0" y="62827"/>
                </a:lnTo>
                <a:lnTo>
                  <a:pt x="18217" y="65421"/>
                </a:lnTo>
                <a:lnTo>
                  <a:pt x="19930" y="73618"/>
                </a:lnTo>
                <a:lnTo>
                  <a:pt x="6487" y="85758"/>
                </a:lnTo>
                <a:lnTo>
                  <a:pt x="11262" y="93125"/>
                </a:lnTo>
                <a:lnTo>
                  <a:pt x="26418" y="86173"/>
                </a:lnTo>
                <a:lnTo>
                  <a:pt x="32076" y="91828"/>
                </a:lnTo>
                <a:lnTo>
                  <a:pt x="24238" y="106095"/>
                </a:lnTo>
                <a:lnTo>
                  <a:pt x="31608" y="112166"/>
                </a:lnTo>
                <a:lnTo>
                  <a:pt x="45051" y="99195"/>
                </a:lnTo>
                <a:lnTo>
                  <a:pt x="52837" y="101789"/>
                </a:lnTo>
                <a:lnTo>
                  <a:pt x="54602" y="119533"/>
                </a:lnTo>
                <a:lnTo>
                  <a:pt x="66280" y="120000"/>
                </a:lnTo>
                <a:lnTo>
                  <a:pt x="67577" y="101374"/>
                </a:lnTo>
                <a:lnTo>
                  <a:pt x="77543" y="98780"/>
                </a:lnTo>
                <a:lnTo>
                  <a:pt x="89273" y="111750"/>
                </a:lnTo>
                <a:lnTo>
                  <a:pt x="97058" y="106977"/>
                </a:lnTo>
                <a:lnTo>
                  <a:pt x="89273" y="91413"/>
                </a:lnTo>
                <a:lnTo>
                  <a:pt x="94463" y="84876"/>
                </a:lnTo>
                <a:lnTo>
                  <a:pt x="110034" y="92243"/>
                </a:lnTo>
                <a:lnTo>
                  <a:pt x="114809" y="84046"/>
                </a:lnTo>
                <a:lnTo>
                  <a:pt x="100536" y="73618"/>
                </a:lnTo>
                <a:lnTo>
                  <a:pt x="102249" y="64539"/>
                </a:lnTo>
                <a:lnTo>
                  <a:pt x="120000" y="62827"/>
                </a:lnTo>
                <a:lnTo>
                  <a:pt x="119584" y="53696"/>
                </a:lnTo>
                <a:lnTo>
                  <a:pt x="101833" y="51102"/>
                </a:lnTo>
                <a:lnTo>
                  <a:pt x="100069" y="44202"/>
                </a:lnTo>
                <a:lnTo>
                  <a:pt x="114394" y="34241"/>
                </a:lnTo>
                <a:lnTo>
                  <a:pt x="109619" y="25992"/>
                </a:lnTo>
                <a:lnTo>
                  <a:pt x="93581" y="32477"/>
                </a:lnTo>
                <a:lnTo>
                  <a:pt x="88391" y="27289"/>
                </a:lnTo>
                <a:lnTo>
                  <a:pt x="96591" y="12140"/>
                </a:lnTo>
                <a:lnTo>
                  <a:pt x="88806" y="7367"/>
                </a:lnTo>
                <a:lnTo>
                  <a:pt x="76245" y="19922"/>
                </a:lnTo>
                <a:close/>
              </a:path>
            </a:pathLst>
          </a:custGeom>
          <a:gradFill>
            <a:gsLst>
              <a:gs pos="0">
                <a:srgbClr val="000054"/>
              </a:gs>
              <a:gs pos="100000">
                <a:srgbClr val="00007A"/>
              </a:gs>
            </a:gsLst>
            <a:lin ang="135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EAEAEA"/>
              </a:solidFill>
              <a:latin typeface="Times New Roman"/>
              <a:ea typeface="Times New Roman"/>
              <a:cs typeface="Times New Roman"/>
              <a:sym typeface="Times New Roman"/>
            </a:endParaRPr>
          </a:p>
        </p:txBody>
      </p:sp>
      <p:sp>
        <p:nvSpPr>
          <p:cNvPr id="19" name="Google Shape;19;p1"/>
          <p:cNvSpPr/>
          <p:nvPr/>
        </p:nvSpPr>
        <p:spPr>
          <a:xfrm>
            <a:off x="9529234" y="2555876"/>
            <a:ext cx="2677583" cy="3997325"/>
          </a:xfrm>
          <a:custGeom>
            <a:avLst/>
            <a:gdLst/>
            <a:ahLst/>
            <a:cxnLst/>
            <a:rect l="l" t="t" r="r" b="b"/>
            <a:pathLst>
              <a:path w="120000" h="120000" extrusionOk="0">
                <a:moveTo>
                  <a:pt x="120000" y="0"/>
                </a:moveTo>
                <a:lnTo>
                  <a:pt x="107003" y="857"/>
                </a:lnTo>
                <a:lnTo>
                  <a:pt x="105296" y="17728"/>
                </a:lnTo>
                <a:lnTo>
                  <a:pt x="89739" y="20397"/>
                </a:lnTo>
                <a:lnTo>
                  <a:pt x="67351" y="6052"/>
                </a:lnTo>
                <a:lnTo>
                  <a:pt x="51794" y="10436"/>
                </a:lnTo>
                <a:lnTo>
                  <a:pt x="66498" y="26449"/>
                </a:lnTo>
                <a:lnTo>
                  <a:pt x="56158" y="31691"/>
                </a:lnTo>
                <a:lnTo>
                  <a:pt x="22482" y="25591"/>
                </a:lnTo>
                <a:lnTo>
                  <a:pt x="14703" y="32120"/>
                </a:lnTo>
                <a:lnTo>
                  <a:pt x="40505" y="43415"/>
                </a:lnTo>
                <a:lnTo>
                  <a:pt x="36332" y="52088"/>
                </a:lnTo>
                <a:lnTo>
                  <a:pt x="853" y="53423"/>
                </a:lnTo>
                <a:lnTo>
                  <a:pt x="0" y="63002"/>
                </a:lnTo>
                <a:lnTo>
                  <a:pt x="36332" y="65575"/>
                </a:lnTo>
                <a:lnTo>
                  <a:pt x="39747" y="73820"/>
                </a:lnTo>
                <a:lnTo>
                  <a:pt x="12901" y="85972"/>
                </a:lnTo>
                <a:lnTo>
                  <a:pt x="22482" y="93359"/>
                </a:lnTo>
                <a:lnTo>
                  <a:pt x="52648" y="86401"/>
                </a:lnTo>
                <a:lnTo>
                  <a:pt x="63936" y="92073"/>
                </a:lnTo>
                <a:lnTo>
                  <a:pt x="48284" y="106370"/>
                </a:lnTo>
                <a:lnTo>
                  <a:pt x="62988" y="112470"/>
                </a:lnTo>
                <a:lnTo>
                  <a:pt x="89739" y="99459"/>
                </a:lnTo>
                <a:lnTo>
                  <a:pt x="105296" y="102081"/>
                </a:lnTo>
                <a:lnTo>
                  <a:pt x="108806" y="119857"/>
                </a:lnTo>
                <a:lnTo>
                  <a:pt x="120000" y="120000"/>
                </a:lnTo>
                <a:lnTo>
                  <a:pt x="120000" y="0"/>
                </a:lnTo>
                <a:close/>
              </a:path>
            </a:pathLst>
          </a:custGeom>
          <a:gradFill>
            <a:gsLst>
              <a:gs pos="0">
                <a:srgbClr val="555BAD"/>
              </a:gs>
              <a:gs pos="100000">
                <a:srgbClr val="00007A"/>
              </a:gs>
            </a:gsLst>
            <a:lin ang="108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EAEAEA"/>
              </a:solidFill>
              <a:latin typeface="Times New Roman"/>
              <a:ea typeface="Times New Roman"/>
              <a:cs typeface="Times New Roman"/>
              <a:sym typeface="Times New Roman"/>
            </a:endParaRPr>
          </a:p>
        </p:txBody>
      </p:sp>
      <p:pic>
        <p:nvPicPr>
          <p:cNvPr id="20" name="Google Shape;20;p1"/>
          <p:cNvPicPr preferRelativeResize="0"/>
          <p:nvPr/>
        </p:nvPicPr>
        <p:blipFill rotWithShape="1">
          <a:blip r:embed="rId5">
            <a:alphaModFix/>
          </a:blip>
          <a:srcRect/>
          <a:stretch/>
        </p:blipFill>
        <p:spPr>
          <a:xfrm>
            <a:off x="4234" y="-3175"/>
            <a:ext cx="1071033" cy="6858000"/>
          </a:xfrm>
          <a:prstGeom prst="rect">
            <a:avLst/>
          </a:prstGeom>
          <a:noFill/>
          <a:ln>
            <a:noFill/>
          </a:ln>
        </p:spPr>
      </p:pic>
      <p:sp>
        <p:nvSpPr>
          <p:cNvPr id="21" name="Google Shape;21;p1"/>
          <p:cNvSpPr txBox="1">
            <a:spLocks noGrp="1"/>
          </p:cNvSpPr>
          <p:nvPr>
            <p:ph type="title"/>
          </p:nvPr>
        </p:nvSpPr>
        <p:spPr>
          <a:xfrm>
            <a:off x="1422400" y="12700"/>
            <a:ext cx="10361083" cy="1433512"/>
          </a:xfrm>
          <a:prstGeom prst="rect">
            <a:avLst/>
          </a:prstGeom>
          <a:noFill/>
          <a:ln>
            <a:noFill/>
          </a:ln>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1400"/>
              <a:buNone/>
              <a:defRPr sz="4400" b="0" i="0" u="none" strike="noStrike" cap="none">
                <a:solidFill>
                  <a:srgbClr val="EBD189"/>
                </a:solidFill>
                <a:latin typeface="Arial"/>
                <a:ea typeface="Arial"/>
                <a:cs typeface="Arial"/>
                <a:sym typeface="Arial"/>
              </a:defRPr>
            </a:lvl1pPr>
            <a:lvl2pPr marL="742950" marR="0" lvl="1" indent="-285750" algn="ctr" rtl="0">
              <a:lnSpc>
                <a:spcPct val="100000"/>
              </a:lnSpc>
              <a:spcBef>
                <a:spcPts val="0"/>
              </a:spcBef>
              <a:spcAft>
                <a:spcPts val="0"/>
              </a:spcAft>
              <a:buSzPts val="1400"/>
              <a:buNone/>
              <a:defRPr sz="4400" b="0" i="0" u="none" strike="noStrike" cap="none">
                <a:solidFill>
                  <a:srgbClr val="EBD189"/>
                </a:solidFill>
                <a:latin typeface="Arial"/>
                <a:ea typeface="Arial"/>
                <a:cs typeface="Arial"/>
                <a:sym typeface="Arial"/>
              </a:defRPr>
            </a:lvl2pPr>
            <a:lvl3pPr marL="1143000" marR="0" lvl="2" indent="-228600" algn="ctr" rtl="0">
              <a:lnSpc>
                <a:spcPct val="100000"/>
              </a:lnSpc>
              <a:spcBef>
                <a:spcPts val="0"/>
              </a:spcBef>
              <a:spcAft>
                <a:spcPts val="0"/>
              </a:spcAft>
              <a:buSzPts val="1400"/>
              <a:buNone/>
              <a:defRPr sz="4400" b="0" i="0" u="none" strike="noStrike" cap="none">
                <a:solidFill>
                  <a:srgbClr val="EBD189"/>
                </a:solidFill>
                <a:latin typeface="Arial"/>
                <a:ea typeface="Arial"/>
                <a:cs typeface="Arial"/>
                <a:sym typeface="Arial"/>
              </a:defRPr>
            </a:lvl3pPr>
            <a:lvl4pPr marL="1600200" marR="0" lvl="3" indent="-228600" algn="ctr" rtl="0">
              <a:lnSpc>
                <a:spcPct val="100000"/>
              </a:lnSpc>
              <a:spcBef>
                <a:spcPts val="0"/>
              </a:spcBef>
              <a:spcAft>
                <a:spcPts val="0"/>
              </a:spcAft>
              <a:buSzPts val="1400"/>
              <a:buNone/>
              <a:defRPr sz="4400" b="0" i="0" u="none" strike="noStrike" cap="none">
                <a:solidFill>
                  <a:srgbClr val="EBD189"/>
                </a:solidFill>
                <a:latin typeface="Arial"/>
                <a:ea typeface="Arial"/>
                <a:cs typeface="Arial"/>
                <a:sym typeface="Arial"/>
              </a:defRPr>
            </a:lvl4pPr>
            <a:lvl5pPr marL="2057400" marR="0" lvl="4" indent="-228600" algn="ctr" rtl="0">
              <a:lnSpc>
                <a:spcPct val="100000"/>
              </a:lnSpc>
              <a:spcBef>
                <a:spcPts val="0"/>
              </a:spcBef>
              <a:spcAft>
                <a:spcPts val="0"/>
              </a:spcAft>
              <a:buSzPts val="1400"/>
              <a:buNone/>
              <a:defRPr sz="4400" b="0" i="0" u="none" strike="noStrike" cap="none">
                <a:solidFill>
                  <a:srgbClr val="EBD189"/>
                </a:solidFill>
                <a:latin typeface="Arial"/>
                <a:ea typeface="Arial"/>
                <a:cs typeface="Arial"/>
                <a:sym typeface="Arial"/>
              </a:defRPr>
            </a:lvl5pPr>
            <a:lvl6pPr marL="2514600" marR="0" lvl="5" indent="-228600" algn="ctr" rtl="0">
              <a:lnSpc>
                <a:spcPct val="100000"/>
              </a:lnSpc>
              <a:spcBef>
                <a:spcPts val="0"/>
              </a:spcBef>
              <a:spcAft>
                <a:spcPts val="0"/>
              </a:spcAft>
              <a:buSzPts val="1400"/>
              <a:buNone/>
              <a:defRPr sz="4400" b="0" i="0" u="none" strike="noStrike" cap="none">
                <a:solidFill>
                  <a:srgbClr val="EBD189"/>
                </a:solidFill>
                <a:latin typeface="Arial"/>
                <a:ea typeface="Arial"/>
                <a:cs typeface="Arial"/>
                <a:sym typeface="Arial"/>
              </a:defRPr>
            </a:lvl6pPr>
            <a:lvl7pPr marL="3429000" marR="0" lvl="6" indent="-228600" algn="ctr" rtl="0">
              <a:lnSpc>
                <a:spcPct val="100000"/>
              </a:lnSpc>
              <a:spcBef>
                <a:spcPts val="0"/>
              </a:spcBef>
              <a:spcAft>
                <a:spcPts val="0"/>
              </a:spcAft>
              <a:buSzPts val="1400"/>
              <a:buNone/>
              <a:defRPr sz="4400" b="0" i="0" u="none" strike="noStrike" cap="none">
                <a:solidFill>
                  <a:srgbClr val="EBD189"/>
                </a:solidFill>
                <a:latin typeface="Arial"/>
                <a:ea typeface="Arial"/>
                <a:cs typeface="Arial"/>
                <a:sym typeface="Arial"/>
              </a:defRPr>
            </a:lvl7pPr>
            <a:lvl8pPr marL="4800600" marR="0" lvl="7" indent="-228600" algn="ctr" rtl="0">
              <a:lnSpc>
                <a:spcPct val="100000"/>
              </a:lnSpc>
              <a:spcBef>
                <a:spcPts val="0"/>
              </a:spcBef>
              <a:spcAft>
                <a:spcPts val="0"/>
              </a:spcAft>
              <a:buSzPts val="1400"/>
              <a:buNone/>
              <a:defRPr sz="4400" b="0" i="0" u="none" strike="noStrike" cap="none">
                <a:solidFill>
                  <a:srgbClr val="EBD189"/>
                </a:solidFill>
                <a:latin typeface="Arial"/>
                <a:ea typeface="Arial"/>
                <a:cs typeface="Arial"/>
                <a:sym typeface="Arial"/>
              </a:defRPr>
            </a:lvl8pPr>
            <a:lvl9pPr marL="6629400" marR="0" lvl="8" indent="-228600" algn="ctr" rtl="0">
              <a:lnSpc>
                <a:spcPct val="100000"/>
              </a:lnSpc>
              <a:spcBef>
                <a:spcPts val="0"/>
              </a:spcBef>
              <a:spcAft>
                <a:spcPts val="0"/>
              </a:spcAft>
              <a:buSzPts val="1400"/>
              <a:buNone/>
              <a:defRPr sz="4400" b="0" i="0" u="none" strike="noStrike" cap="none">
                <a:solidFill>
                  <a:srgbClr val="EBD189"/>
                </a:solidFill>
                <a:latin typeface="Arial"/>
                <a:ea typeface="Arial"/>
                <a:cs typeface="Arial"/>
                <a:sym typeface="Arial"/>
              </a:defRPr>
            </a:lvl9pPr>
          </a:lstStyle>
          <a:p>
            <a:endParaRPr/>
          </a:p>
        </p:txBody>
      </p:sp>
      <p:sp>
        <p:nvSpPr>
          <p:cNvPr id="22" name="Google Shape;22;p1"/>
          <p:cNvSpPr txBox="1">
            <a:spLocks noGrp="1"/>
          </p:cNvSpPr>
          <p:nvPr>
            <p:ph type="body" idx="1"/>
          </p:nvPr>
        </p:nvSpPr>
        <p:spPr>
          <a:xfrm>
            <a:off x="1422400" y="1676400"/>
            <a:ext cx="10361083" cy="4113212"/>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800"/>
              </a:spcBef>
              <a:spcAft>
                <a:spcPts val="0"/>
              </a:spcAft>
              <a:buSzPts val="1400"/>
              <a:buNone/>
              <a:defRPr sz="3200" b="0" i="0" u="none" strike="noStrike" cap="none">
                <a:solidFill>
                  <a:srgbClr val="EAEAEA"/>
                </a:solidFill>
                <a:latin typeface="Arial"/>
                <a:ea typeface="Arial"/>
                <a:cs typeface="Arial"/>
                <a:sym typeface="Arial"/>
              </a:defRPr>
            </a:lvl1pPr>
            <a:lvl2pPr marL="914400" marR="0" lvl="1" indent="-228600" algn="l" rtl="0">
              <a:lnSpc>
                <a:spcPct val="100000"/>
              </a:lnSpc>
              <a:spcBef>
                <a:spcPts val="700"/>
              </a:spcBef>
              <a:spcAft>
                <a:spcPts val="0"/>
              </a:spcAft>
              <a:buSzPts val="1400"/>
              <a:buNone/>
              <a:defRPr sz="2800" b="0" i="0" u="none" strike="noStrike" cap="none">
                <a:solidFill>
                  <a:srgbClr val="EAEAEA"/>
                </a:solidFill>
                <a:latin typeface="Arial"/>
                <a:ea typeface="Arial"/>
                <a:cs typeface="Arial"/>
                <a:sym typeface="Arial"/>
              </a:defRPr>
            </a:lvl2pPr>
            <a:lvl3pPr marL="1371600" marR="0" lvl="2" indent="-228600" algn="l" rtl="0">
              <a:lnSpc>
                <a:spcPct val="100000"/>
              </a:lnSpc>
              <a:spcBef>
                <a:spcPts val="600"/>
              </a:spcBef>
              <a:spcAft>
                <a:spcPts val="0"/>
              </a:spcAft>
              <a:buSzPts val="1400"/>
              <a:buNone/>
              <a:defRPr sz="2400" b="0" i="0" u="none" strike="noStrike" cap="none">
                <a:solidFill>
                  <a:srgbClr val="EAEAEA"/>
                </a:solidFill>
                <a:latin typeface="Arial"/>
                <a:ea typeface="Arial"/>
                <a:cs typeface="Arial"/>
                <a:sym typeface="Arial"/>
              </a:defRPr>
            </a:lvl3pPr>
            <a:lvl4pPr marL="1828800" marR="0" lvl="3" indent="-228600" algn="l" rtl="0">
              <a:lnSpc>
                <a:spcPct val="100000"/>
              </a:lnSpc>
              <a:spcBef>
                <a:spcPts val="500"/>
              </a:spcBef>
              <a:spcAft>
                <a:spcPts val="0"/>
              </a:spcAft>
              <a:buSzPts val="1400"/>
              <a:buNone/>
              <a:defRPr sz="2000" b="0" i="0" u="none" strike="noStrike" cap="none">
                <a:solidFill>
                  <a:srgbClr val="EAEAEA"/>
                </a:solidFill>
                <a:latin typeface="Arial"/>
                <a:ea typeface="Arial"/>
                <a:cs typeface="Arial"/>
                <a:sym typeface="Arial"/>
              </a:defRPr>
            </a:lvl4pPr>
            <a:lvl5pPr marL="2286000" marR="0" lvl="4" indent="-228600" algn="l" rtl="0">
              <a:lnSpc>
                <a:spcPct val="100000"/>
              </a:lnSpc>
              <a:spcBef>
                <a:spcPts val="500"/>
              </a:spcBef>
              <a:spcAft>
                <a:spcPts val="0"/>
              </a:spcAft>
              <a:buSzPts val="1400"/>
              <a:buNone/>
              <a:defRPr sz="2000" b="0" i="0" u="none" strike="noStrike" cap="none">
                <a:solidFill>
                  <a:srgbClr val="EAEAEA"/>
                </a:solidFill>
                <a:latin typeface="Arial"/>
                <a:ea typeface="Arial"/>
                <a:cs typeface="Arial"/>
                <a:sym typeface="Arial"/>
              </a:defRPr>
            </a:lvl5pPr>
            <a:lvl6pPr marL="2743200" marR="0" lvl="5" indent="-228600" algn="l" rtl="0">
              <a:lnSpc>
                <a:spcPct val="100000"/>
              </a:lnSpc>
              <a:spcBef>
                <a:spcPts val="500"/>
              </a:spcBef>
              <a:spcAft>
                <a:spcPts val="0"/>
              </a:spcAft>
              <a:buSzPts val="1400"/>
              <a:buNone/>
              <a:defRPr sz="2000" b="0" i="0" u="none" strike="noStrike" cap="none">
                <a:solidFill>
                  <a:srgbClr val="EAEAEA"/>
                </a:solidFill>
                <a:latin typeface="Arial"/>
                <a:ea typeface="Arial"/>
                <a:cs typeface="Arial"/>
                <a:sym typeface="Arial"/>
              </a:defRPr>
            </a:lvl6pPr>
            <a:lvl7pPr marL="3200400" marR="0" lvl="6" indent="-228600" algn="l" rtl="0">
              <a:lnSpc>
                <a:spcPct val="100000"/>
              </a:lnSpc>
              <a:spcBef>
                <a:spcPts val="500"/>
              </a:spcBef>
              <a:spcAft>
                <a:spcPts val="0"/>
              </a:spcAft>
              <a:buSzPts val="1400"/>
              <a:buNone/>
              <a:defRPr sz="2000" b="0" i="0" u="none" strike="noStrike" cap="none">
                <a:solidFill>
                  <a:srgbClr val="EAEAEA"/>
                </a:solidFill>
                <a:latin typeface="Arial"/>
                <a:ea typeface="Arial"/>
                <a:cs typeface="Arial"/>
                <a:sym typeface="Arial"/>
              </a:defRPr>
            </a:lvl7pPr>
            <a:lvl8pPr marL="3657600" marR="0" lvl="7" indent="-228600" algn="l" rtl="0">
              <a:lnSpc>
                <a:spcPct val="100000"/>
              </a:lnSpc>
              <a:spcBef>
                <a:spcPts val="500"/>
              </a:spcBef>
              <a:spcAft>
                <a:spcPts val="0"/>
              </a:spcAft>
              <a:buSzPts val="1400"/>
              <a:buNone/>
              <a:defRPr sz="2000" b="0" i="0" u="none" strike="noStrike" cap="none">
                <a:solidFill>
                  <a:srgbClr val="EAEAEA"/>
                </a:solidFill>
                <a:latin typeface="Arial"/>
                <a:ea typeface="Arial"/>
                <a:cs typeface="Arial"/>
                <a:sym typeface="Arial"/>
              </a:defRPr>
            </a:lvl8pPr>
            <a:lvl9pPr marL="4114800" marR="0" lvl="8" indent="-228600" algn="l" rtl="0">
              <a:lnSpc>
                <a:spcPct val="100000"/>
              </a:lnSpc>
              <a:spcBef>
                <a:spcPts val="500"/>
              </a:spcBef>
              <a:spcAft>
                <a:spcPts val="0"/>
              </a:spcAft>
              <a:buSzPts val="1400"/>
              <a:buNone/>
              <a:defRPr sz="2000" b="0" i="0" u="none" strike="noStrike" cap="none">
                <a:solidFill>
                  <a:srgbClr val="EAEAEA"/>
                </a:solidFill>
                <a:latin typeface="Arial"/>
                <a:ea typeface="Arial"/>
                <a:cs typeface="Arial"/>
                <a:sym typeface="Arial"/>
              </a:defRPr>
            </a:lvl9pPr>
          </a:lstStyle>
          <a:p>
            <a:endParaRPr/>
          </a:p>
        </p:txBody>
      </p:sp>
      <p:sp>
        <p:nvSpPr>
          <p:cNvPr id="23" name="Google Shape;23;p1"/>
          <p:cNvSpPr txBox="1">
            <a:spLocks noGrp="1"/>
          </p:cNvSpPr>
          <p:nvPr>
            <p:ph type="dt" idx="10"/>
          </p:nvPr>
        </p:nvSpPr>
        <p:spPr>
          <a:xfrm>
            <a:off x="1422400" y="6321426"/>
            <a:ext cx="2537883" cy="458787"/>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400"/>
              <a:buNone/>
              <a:defRPr sz="2400" b="0" i="0" u="none">
                <a:solidFill>
                  <a:srgbClr val="000000"/>
                </a:solidFill>
                <a:latin typeface="Times New Roman"/>
                <a:ea typeface="Times New Roman"/>
                <a:cs typeface="Times New Roman"/>
                <a:sym typeface="Times New Roman"/>
              </a:defRPr>
            </a:lvl1pPr>
            <a:lvl2pPr marL="742950" marR="0" lvl="1" indent="-28575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2pPr>
            <a:lvl3pPr marL="1143000" marR="0" lvl="2"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3pPr>
            <a:lvl4pPr marL="1600200" marR="0" lvl="3"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4pPr>
            <a:lvl5pPr marL="2057400" marR="0" lvl="4"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5pPr>
            <a:lvl6pPr marL="2514600" marR="0" lvl="5"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6pPr>
            <a:lvl7pPr marL="3429000" marR="0" lvl="6"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7pPr>
            <a:lvl8pPr marL="4800600" marR="0" lvl="7"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8pPr>
            <a:lvl9pPr marL="6629400" marR="0" lvl="8"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9pPr>
          </a:lstStyle>
          <a:p>
            <a:endParaRPr/>
          </a:p>
        </p:txBody>
      </p:sp>
      <p:sp>
        <p:nvSpPr>
          <p:cNvPr id="24" name="Google Shape;24;p1"/>
          <p:cNvSpPr txBox="1">
            <a:spLocks noGrp="1"/>
          </p:cNvSpPr>
          <p:nvPr>
            <p:ph type="ftr" idx="11"/>
          </p:nvPr>
        </p:nvSpPr>
        <p:spPr>
          <a:xfrm>
            <a:off x="4673600" y="6321426"/>
            <a:ext cx="3858683" cy="458787"/>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400"/>
              <a:buNone/>
              <a:defRPr sz="2400" b="0" i="0" u="none">
                <a:solidFill>
                  <a:srgbClr val="000000"/>
                </a:solidFill>
                <a:latin typeface="Times New Roman"/>
                <a:ea typeface="Times New Roman"/>
                <a:cs typeface="Times New Roman"/>
                <a:sym typeface="Times New Roman"/>
              </a:defRPr>
            </a:lvl1pPr>
            <a:lvl2pPr marL="742950" marR="0" lvl="1" indent="-28575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2pPr>
            <a:lvl3pPr marL="1143000" marR="0" lvl="2"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3pPr>
            <a:lvl4pPr marL="1600200" marR="0" lvl="3"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4pPr>
            <a:lvl5pPr marL="2057400" marR="0" lvl="4"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5pPr>
            <a:lvl6pPr marL="2514600" marR="0" lvl="5"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6pPr>
            <a:lvl7pPr marL="3429000" marR="0" lvl="6"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7pPr>
            <a:lvl8pPr marL="4800600" marR="0" lvl="7"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8pPr>
            <a:lvl9pPr marL="6629400" marR="0" lvl="8"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9pPr>
          </a:lstStyle>
          <a:p>
            <a:endParaRPr/>
          </a:p>
        </p:txBody>
      </p:sp>
      <p:sp>
        <p:nvSpPr>
          <p:cNvPr id="25" name="Google Shape;25;p1"/>
          <p:cNvSpPr txBox="1">
            <a:spLocks noGrp="1"/>
          </p:cNvSpPr>
          <p:nvPr>
            <p:ph type="sldNum" idx="12"/>
          </p:nvPr>
        </p:nvSpPr>
        <p:spPr>
          <a:xfrm>
            <a:off x="9245600" y="6321426"/>
            <a:ext cx="2537883" cy="458787"/>
          </a:xfrm>
          <a:prstGeom prst="rect">
            <a:avLst/>
          </a:prstGeom>
          <a:noFill/>
          <a:ln>
            <a:noFill/>
          </a:ln>
        </p:spPr>
        <p:txBody>
          <a:bodyPr spcFirstLastPara="1" wrap="square" lIns="90000" tIns="46800" rIns="90000" bIns="46800" anchor="b" anchorCtr="0">
            <a:noAutofit/>
          </a:bodyPr>
          <a:lstStyle>
            <a:lvl1pPr marL="0" marR="0" lvl="0" indent="0" algn="l" rtl="0">
              <a:lnSpc>
                <a:spcPct val="100000"/>
              </a:lnSpc>
              <a:spcBef>
                <a:spcPts val="0"/>
              </a:spcBef>
              <a:spcAft>
                <a:spcPts val="0"/>
              </a:spcAft>
              <a:buClr>
                <a:srgbClr val="000000"/>
              </a:buClr>
              <a:buFont typeface="Times New Roman"/>
              <a:buNone/>
              <a:defRPr sz="2400" b="0" i="0" u="none">
                <a:solidFill>
                  <a:srgbClr val="000000"/>
                </a:solidFill>
                <a:latin typeface="Times New Roman"/>
                <a:ea typeface="Times New Roman"/>
                <a:cs typeface="Times New Roman"/>
                <a:sym typeface="Times New Roman"/>
              </a:defRPr>
            </a:lvl1pPr>
            <a:lvl2pPr marL="0" marR="0" lvl="1" indent="0" algn="l" rtl="0">
              <a:lnSpc>
                <a:spcPct val="100000"/>
              </a:lnSpc>
              <a:spcBef>
                <a:spcPts val="0"/>
              </a:spcBef>
              <a:spcAft>
                <a:spcPts val="0"/>
              </a:spcAft>
              <a:buClr>
                <a:srgbClr val="000000"/>
              </a:buClr>
              <a:buFont typeface="Times New Roman"/>
              <a:buNone/>
              <a:defRPr sz="2400" b="0" i="0" u="none">
                <a:solidFill>
                  <a:srgbClr val="000000"/>
                </a:solidFill>
                <a:latin typeface="Times New Roman"/>
                <a:ea typeface="Times New Roman"/>
                <a:cs typeface="Times New Roman"/>
                <a:sym typeface="Times New Roman"/>
              </a:defRPr>
            </a:lvl2pPr>
            <a:lvl3pPr marL="0" marR="0" lvl="2" indent="0" algn="l" rtl="0">
              <a:lnSpc>
                <a:spcPct val="100000"/>
              </a:lnSpc>
              <a:spcBef>
                <a:spcPts val="0"/>
              </a:spcBef>
              <a:spcAft>
                <a:spcPts val="0"/>
              </a:spcAft>
              <a:buClr>
                <a:srgbClr val="000000"/>
              </a:buClr>
              <a:buFont typeface="Times New Roman"/>
              <a:buNone/>
              <a:defRPr sz="2400" b="0" i="0" u="none">
                <a:solidFill>
                  <a:srgbClr val="000000"/>
                </a:solidFill>
                <a:latin typeface="Times New Roman"/>
                <a:ea typeface="Times New Roman"/>
                <a:cs typeface="Times New Roman"/>
                <a:sym typeface="Times New Roman"/>
              </a:defRPr>
            </a:lvl3pPr>
            <a:lvl4pPr marL="0" marR="0" lvl="3" indent="0" algn="l" rtl="0">
              <a:lnSpc>
                <a:spcPct val="100000"/>
              </a:lnSpc>
              <a:spcBef>
                <a:spcPts val="0"/>
              </a:spcBef>
              <a:spcAft>
                <a:spcPts val="0"/>
              </a:spcAft>
              <a:buClr>
                <a:srgbClr val="000000"/>
              </a:buClr>
              <a:buFont typeface="Times New Roman"/>
              <a:buNone/>
              <a:defRPr sz="2400" b="0" i="0" u="none">
                <a:solidFill>
                  <a:srgbClr val="000000"/>
                </a:solidFill>
                <a:latin typeface="Times New Roman"/>
                <a:ea typeface="Times New Roman"/>
                <a:cs typeface="Times New Roman"/>
                <a:sym typeface="Times New Roman"/>
              </a:defRPr>
            </a:lvl4pPr>
            <a:lvl5pPr marL="0" marR="0" lvl="4" indent="0" algn="l" rtl="0">
              <a:lnSpc>
                <a:spcPct val="100000"/>
              </a:lnSpc>
              <a:spcBef>
                <a:spcPts val="0"/>
              </a:spcBef>
              <a:spcAft>
                <a:spcPts val="0"/>
              </a:spcAft>
              <a:buClr>
                <a:srgbClr val="000000"/>
              </a:buClr>
              <a:buFont typeface="Times New Roman"/>
              <a:buNone/>
              <a:defRPr sz="2400" b="0" i="0" u="none">
                <a:solidFill>
                  <a:srgbClr val="000000"/>
                </a:solidFill>
                <a:latin typeface="Times New Roman"/>
                <a:ea typeface="Times New Roman"/>
                <a:cs typeface="Times New Roman"/>
                <a:sym typeface="Times New Roman"/>
              </a:defRPr>
            </a:lvl5pPr>
            <a:lvl6pPr marL="0" marR="0" lvl="5" indent="0" algn="l" rtl="0">
              <a:lnSpc>
                <a:spcPct val="100000"/>
              </a:lnSpc>
              <a:spcBef>
                <a:spcPts val="0"/>
              </a:spcBef>
              <a:spcAft>
                <a:spcPts val="0"/>
              </a:spcAft>
              <a:buClr>
                <a:srgbClr val="000000"/>
              </a:buClr>
              <a:buFont typeface="Times New Roman"/>
              <a:buNone/>
              <a:defRPr sz="2400" b="0" i="0" u="none">
                <a:solidFill>
                  <a:srgbClr val="000000"/>
                </a:solidFill>
                <a:latin typeface="Times New Roman"/>
                <a:ea typeface="Times New Roman"/>
                <a:cs typeface="Times New Roman"/>
                <a:sym typeface="Times New Roman"/>
              </a:defRPr>
            </a:lvl6pPr>
            <a:lvl7pPr marL="0" marR="0" lvl="6" indent="0" algn="l" rtl="0">
              <a:lnSpc>
                <a:spcPct val="100000"/>
              </a:lnSpc>
              <a:spcBef>
                <a:spcPts val="0"/>
              </a:spcBef>
              <a:spcAft>
                <a:spcPts val="0"/>
              </a:spcAft>
              <a:buClr>
                <a:srgbClr val="000000"/>
              </a:buClr>
              <a:buFont typeface="Times New Roman"/>
              <a:buNone/>
              <a:defRPr sz="2400" b="0" i="0" u="none">
                <a:solidFill>
                  <a:srgbClr val="000000"/>
                </a:solidFill>
                <a:latin typeface="Times New Roman"/>
                <a:ea typeface="Times New Roman"/>
                <a:cs typeface="Times New Roman"/>
                <a:sym typeface="Times New Roman"/>
              </a:defRPr>
            </a:lvl7pPr>
            <a:lvl8pPr marL="0" marR="0" lvl="7" indent="0" algn="l" rtl="0">
              <a:lnSpc>
                <a:spcPct val="100000"/>
              </a:lnSpc>
              <a:spcBef>
                <a:spcPts val="0"/>
              </a:spcBef>
              <a:spcAft>
                <a:spcPts val="0"/>
              </a:spcAft>
              <a:buClr>
                <a:srgbClr val="000000"/>
              </a:buClr>
              <a:buFont typeface="Times New Roman"/>
              <a:buNone/>
              <a:defRPr sz="2400" b="0" i="0" u="none">
                <a:solidFill>
                  <a:srgbClr val="000000"/>
                </a:solidFill>
                <a:latin typeface="Times New Roman"/>
                <a:ea typeface="Times New Roman"/>
                <a:cs typeface="Times New Roman"/>
                <a:sym typeface="Times New Roman"/>
              </a:defRPr>
            </a:lvl8pPr>
            <a:lvl9pPr marL="0" marR="0" lvl="8" indent="0" algn="l" rtl="0">
              <a:lnSpc>
                <a:spcPct val="100000"/>
              </a:lnSpc>
              <a:spcBef>
                <a:spcPts val="0"/>
              </a:spcBef>
              <a:spcAft>
                <a:spcPts val="0"/>
              </a:spcAft>
              <a:buClr>
                <a:srgbClr val="000000"/>
              </a:buClr>
              <a:buFont typeface="Times New Roman"/>
              <a:buNone/>
              <a:defRPr sz="2400" b="0" i="0" u="none">
                <a:solidFill>
                  <a:srgbClr val="000000"/>
                </a:solidFill>
                <a:latin typeface="Times New Roman"/>
                <a:ea typeface="Times New Roman"/>
                <a:cs typeface="Times New Roman"/>
                <a:sym typeface="Times New Roman"/>
              </a:defRPr>
            </a:lvl9pPr>
          </a:lstStyle>
          <a:p>
            <a:fld id="{00000000-1234-1234-1234-123412341234}" type="slidenum">
              <a:rPr lang="en-US" smtClean="0"/>
              <a:pPr/>
              <a:t>‹#›</a:t>
            </a:fld>
            <a:endParaRPr lang="en-US"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000054"/>
            </a:gs>
            <a:gs pos="50000">
              <a:srgbClr val="00007A"/>
            </a:gs>
            <a:gs pos="100000">
              <a:srgbClr val="000054"/>
            </a:gs>
          </a:gsLst>
          <a:lin ang="5400000" scaled="0"/>
        </a:gradFill>
        <a:effectLst/>
      </p:bgPr>
    </p:bg>
    <p:spTree>
      <p:nvGrpSpPr>
        <p:cNvPr id="1" name="Shape 37"/>
        <p:cNvGrpSpPr/>
        <p:nvPr/>
      </p:nvGrpSpPr>
      <p:grpSpPr>
        <a:xfrm>
          <a:off x="0" y="0"/>
          <a:ext cx="0" cy="0"/>
          <a:chOff x="0" y="0"/>
          <a:chExt cx="0" cy="0"/>
        </a:xfrm>
      </p:grpSpPr>
      <p:sp>
        <p:nvSpPr>
          <p:cNvPr id="38" name="Google Shape;38;p4"/>
          <p:cNvSpPr/>
          <p:nvPr/>
        </p:nvSpPr>
        <p:spPr>
          <a:xfrm>
            <a:off x="-14815" y="1836737"/>
            <a:ext cx="3024716" cy="2709862"/>
          </a:xfrm>
          <a:custGeom>
            <a:avLst/>
            <a:gdLst/>
            <a:ahLst/>
            <a:cxnLst/>
            <a:rect l="l" t="t" r="r" b="b"/>
            <a:pathLst>
              <a:path w="120000" h="120000" extrusionOk="0">
                <a:moveTo>
                  <a:pt x="67851" y="19894"/>
                </a:moveTo>
                <a:lnTo>
                  <a:pt x="56515" y="17715"/>
                </a:lnTo>
                <a:lnTo>
                  <a:pt x="54919" y="0"/>
                </a:lnTo>
                <a:lnTo>
                  <a:pt x="40979" y="913"/>
                </a:lnTo>
                <a:lnTo>
                  <a:pt x="39972" y="17715"/>
                </a:lnTo>
                <a:lnTo>
                  <a:pt x="30650" y="20386"/>
                </a:lnTo>
                <a:lnTo>
                  <a:pt x="17298" y="6045"/>
                </a:lnTo>
                <a:lnTo>
                  <a:pt x="7977" y="10404"/>
                </a:lnTo>
                <a:lnTo>
                  <a:pt x="16794" y="26432"/>
                </a:lnTo>
                <a:lnTo>
                  <a:pt x="10580" y="31634"/>
                </a:lnTo>
                <a:lnTo>
                  <a:pt x="0" y="29736"/>
                </a:lnTo>
                <a:lnTo>
                  <a:pt x="0" y="89490"/>
                </a:lnTo>
                <a:lnTo>
                  <a:pt x="8481" y="86186"/>
                </a:lnTo>
                <a:lnTo>
                  <a:pt x="15199" y="91810"/>
                </a:lnTo>
                <a:lnTo>
                  <a:pt x="5878" y="106080"/>
                </a:lnTo>
                <a:lnTo>
                  <a:pt x="14695" y="112196"/>
                </a:lnTo>
                <a:lnTo>
                  <a:pt x="30650" y="99191"/>
                </a:lnTo>
                <a:lnTo>
                  <a:pt x="39972" y="101792"/>
                </a:lnTo>
                <a:lnTo>
                  <a:pt x="42071" y="119507"/>
                </a:lnTo>
                <a:lnTo>
                  <a:pt x="56011" y="120000"/>
                </a:lnTo>
                <a:lnTo>
                  <a:pt x="57522" y="101370"/>
                </a:lnTo>
                <a:lnTo>
                  <a:pt x="69363" y="98769"/>
                </a:lnTo>
                <a:lnTo>
                  <a:pt x="83386" y="111775"/>
                </a:lnTo>
                <a:lnTo>
                  <a:pt x="92624" y="106994"/>
                </a:lnTo>
                <a:lnTo>
                  <a:pt x="83386" y="91388"/>
                </a:lnTo>
                <a:lnTo>
                  <a:pt x="89601" y="84850"/>
                </a:lnTo>
                <a:lnTo>
                  <a:pt x="108159" y="92231"/>
                </a:lnTo>
                <a:lnTo>
                  <a:pt x="113785" y="84077"/>
                </a:lnTo>
                <a:lnTo>
                  <a:pt x="96822" y="73602"/>
                </a:lnTo>
                <a:lnTo>
                  <a:pt x="98838" y="64534"/>
                </a:lnTo>
                <a:lnTo>
                  <a:pt x="119999" y="62847"/>
                </a:lnTo>
                <a:lnTo>
                  <a:pt x="119496" y="53708"/>
                </a:lnTo>
                <a:lnTo>
                  <a:pt x="98334" y="51107"/>
                </a:lnTo>
                <a:lnTo>
                  <a:pt x="96235" y="44217"/>
                </a:lnTo>
                <a:lnTo>
                  <a:pt x="113282" y="34235"/>
                </a:lnTo>
                <a:lnTo>
                  <a:pt x="107655" y="26010"/>
                </a:lnTo>
                <a:lnTo>
                  <a:pt x="88509" y="32478"/>
                </a:lnTo>
                <a:lnTo>
                  <a:pt x="82295" y="27275"/>
                </a:lnTo>
                <a:lnTo>
                  <a:pt x="92120" y="12161"/>
                </a:lnTo>
                <a:lnTo>
                  <a:pt x="82799" y="7381"/>
                </a:lnTo>
                <a:lnTo>
                  <a:pt x="67851" y="19894"/>
                </a:lnTo>
                <a:close/>
              </a:path>
            </a:pathLst>
          </a:custGeom>
          <a:gradFill>
            <a:gsLst>
              <a:gs pos="0">
                <a:srgbClr val="555BAD"/>
              </a:gs>
              <a:gs pos="100000">
                <a:srgbClr val="00007A"/>
              </a:gs>
            </a:gsLst>
            <a:lin ang="108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EAEAEA"/>
              </a:solidFill>
              <a:latin typeface="Times New Roman"/>
              <a:ea typeface="Times New Roman"/>
              <a:cs typeface="Times New Roman"/>
              <a:sym typeface="Times New Roman"/>
            </a:endParaRPr>
          </a:p>
        </p:txBody>
      </p:sp>
      <p:sp>
        <p:nvSpPr>
          <p:cNvPr id="39" name="Google Shape;39;p4"/>
          <p:cNvSpPr/>
          <p:nvPr/>
        </p:nvSpPr>
        <p:spPr>
          <a:xfrm>
            <a:off x="143933" y="15875"/>
            <a:ext cx="1117600" cy="787400"/>
          </a:xfrm>
          <a:custGeom>
            <a:avLst/>
            <a:gdLst/>
            <a:ahLst/>
            <a:cxnLst/>
            <a:rect l="l" t="t" r="r" b="b"/>
            <a:pathLst>
              <a:path w="120000" h="120000" extrusionOk="0">
                <a:moveTo>
                  <a:pt x="76136" y="13548"/>
                </a:moveTo>
                <a:lnTo>
                  <a:pt x="66590" y="11129"/>
                </a:lnTo>
                <a:lnTo>
                  <a:pt x="65454" y="0"/>
                </a:lnTo>
                <a:lnTo>
                  <a:pt x="54090" y="0"/>
                </a:lnTo>
                <a:lnTo>
                  <a:pt x="52727" y="11129"/>
                </a:lnTo>
                <a:lnTo>
                  <a:pt x="45000" y="14032"/>
                </a:lnTo>
                <a:lnTo>
                  <a:pt x="33181" y="0"/>
                </a:lnTo>
                <a:lnTo>
                  <a:pt x="25909" y="3387"/>
                </a:lnTo>
                <a:lnTo>
                  <a:pt x="33409" y="20322"/>
                </a:lnTo>
                <a:lnTo>
                  <a:pt x="28181" y="25887"/>
                </a:lnTo>
                <a:lnTo>
                  <a:pt x="11363" y="19596"/>
                </a:lnTo>
                <a:lnTo>
                  <a:pt x="7272" y="26370"/>
                </a:lnTo>
                <a:lnTo>
                  <a:pt x="20454" y="38467"/>
                </a:lnTo>
                <a:lnTo>
                  <a:pt x="18181" y="47661"/>
                </a:lnTo>
                <a:lnTo>
                  <a:pt x="454" y="48870"/>
                </a:lnTo>
                <a:lnTo>
                  <a:pt x="0" y="59032"/>
                </a:lnTo>
                <a:lnTo>
                  <a:pt x="18181" y="61935"/>
                </a:lnTo>
                <a:lnTo>
                  <a:pt x="20000" y="70645"/>
                </a:lnTo>
                <a:lnTo>
                  <a:pt x="6590" y="83467"/>
                </a:lnTo>
                <a:lnTo>
                  <a:pt x="11363" y="91451"/>
                </a:lnTo>
                <a:lnTo>
                  <a:pt x="26363" y="83951"/>
                </a:lnTo>
                <a:lnTo>
                  <a:pt x="32045" y="90000"/>
                </a:lnTo>
                <a:lnTo>
                  <a:pt x="24318" y="105241"/>
                </a:lnTo>
                <a:lnTo>
                  <a:pt x="31590" y="111774"/>
                </a:lnTo>
                <a:lnTo>
                  <a:pt x="45000" y="97741"/>
                </a:lnTo>
                <a:lnTo>
                  <a:pt x="52727" y="100645"/>
                </a:lnTo>
                <a:lnTo>
                  <a:pt x="54545" y="119516"/>
                </a:lnTo>
                <a:lnTo>
                  <a:pt x="66363" y="120000"/>
                </a:lnTo>
                <a:lnTo>
                  <a:pt x="67500" y="100161"/>
                </a:lnTo>
                <a:lnTo>
                  <a:pt x="77500" y="97500"/>
                </a:lnTo>
                <a:lnTo>
                  <a:pt x="89318" y="111290"/>
                </a:lnTo>
                <a:lnTo>
                  <a:pt x="97045" y="106209"/>
                </a:lnTo>
                <a:lnTo>
                  <a:pt x="89318" y="89516"/>
                </a:lnTo>
                <a:lnTo>
                  <a:pt x="94545" y="82500"/>
                </a:lnTo>
                <a:lnTo>
                  <a:pt x="110000" y="90483"/>
                </a:lnTo>
                <a:lnTo>
                  <a:pt x="114772" y="81774"/>
                </a:lnTo>
                <a:lnTo>
                  <a:pt x="100454" y="70645"/>
                </a:lnTo>
                <a:lnTo>
                  <a:pt x="102272" y="60967"/>
                </a:lnTo>
                <a:lnTo>
                  <a:pt x="120000" y="59032"/>
                </a:lnTo>
                <a:lnTo>
                  <a:pt x="119545" y="49354"/>
                </a:lnTo>
                <a:lnTo>
                  <a:pt x="101818" y="46693"/>
                </a:lnTo>
                <a:lnTo>
                  <a:pt x="100000" y="39193"/>
                </a:lnTo>
                <a:lnTo>
                  <a:pt x="114318" y="28790"/>
                </a:lnTo>
                <a:lnTo>
                  <a:pt x="109545" y="19838"/>
                </a:lnTo>
                <a:lnTo>
                  <a:pt x="93636" y="26854"/>
                </a:lnTo>
                <a:lnTo>
                  <a:pt x="88409" y="21290"/>
                </a:lnTo>
                <a:lnTo>
                  <a:pt x="96590" y="5080"/>
                </a:lnTo>
                <a:lnTo>
                  <a:pt x="88863" y="0"/>
                </a:lnTo>
                <a:lnTo>
                  <a:pt x="76136" y="13548"/>
                </a:lnTo>
                <a:close/>
              </a:path>
            </a:pathLst>
          </a:custGeom>
          <a:gradFill>
            <a:gsLst>
              <a:gs pos="0">
                <a:srgbClr val="FCAB40"/>
              </a:gs>
              <a:gs pos="100000">
                <a:srgbClr val="00007A"/>
              </a:gs>
            </a:gsLst>
            <a:lin ang="135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EAEAEA"/>
              </a:solidFill>
              <a:latin typeface="Times New Roman"/>
              <a:ea typeface="Times New Roman"/>
              <a:cs typeface="Times New Roman"/>
              <a:sym typeface="Times New Roman"/>
            </a:endParaRPr>
          </a:p>
        </p:txBody>
      </p:sp>
      <p:sp>
        <p:nvSpPr>
          <p:cNvPr id="40" name="Google Shape;40;p4"/>
          <p:cNvSpPr/>
          <p:nvPr/>
        </p:nvSpPr>
        <p:spPr>
          <a:xfrm>
            <a:off x="1589616" y="354013"/>
            <a:ext cx="3022600" cy="2270125"/>
          </a:xfrm>
          <a:custGeom>
            <a:avLst/>
            <a:gdLst/>
            <a:ahLst/>
            <a:cxnLst/>
            <a:rect l="l" t="t" r="r" b="b"/>
            <a:pathLst>
              <a:path w="120000" h="120000" extrusionOk="0">
                <a:moveTo>
                  <a:pt x="76245" y="19922"/>
                </a:moveTo>
                <a:lnTo>
                  <a:pt x="66695" y="17743"/>
                </a:lnTo>
                <a:lnTo>
                  <a:pt x="65397" y="0"/>
                </a:lnTo>
                <a:lnTo>
                  <a:pt x="53719" y="881"/>
                </a:lnTo>
                <a:lnTo>
                  <a:pt x="52837" y="17743"/>
                </a:lnTo>
                <a:lnTo>
                  <a:pt x="45051" y="20389"/>
                </a:lnTo>
                <a:lnTo>
                  <a:pt x="33788" y="6070"/>
                </a:lnTo>
                <a:lnTo>
                  <a:pt x="26003" y="10428"/>
                </a:lnTo>
                <a:lnTo>
                  <a:pt x="33373" y="26407"/>
                </a:lnTo>
                <a:lnTo>
                  <a:pt x="28183" y="31647"/>
                </a:lnTo>
                <a:lnTo>
                  <a:pt x="11262" y="25577"/>
                </a:lnTo>
                <a:lnTo>
                  <a:pt x="7370" y="32062"/>
                </a:lnTo>
                <a:lnTo>
                  <a:pt x="20346" y="43320"/>
                </a:lnTo>
                <a:lnTo>
                  <a:pt x="18217" y="51984"/>
                </a:lnTo>
                <a:lnTo>
                  <a:pt x="415" y="53281"/>
                </a:lnTo>
                <a:lnTo>
                  <a:pt x="0" y="62827"/>
                </a:lnTo>
                <a:lnTo>
                  <a:pt x="18217" y="65421"/>
                </a:lnTo>
                <a:lnTo>
                  <a:pt x="19930" y="73618"/>
                </a:lnTo>
                <a:lnTo>
                  <a:pt x="6487" y="85758"/>
                </a:lnTo>
                <a:lnTo>
                  <a:pt x="11262" y="93125"/>
                </a:lnTo>
                <a:lnTo>
                  <a:pt x="26418" y="86173"/>
                </a:lnTo>
                <a:lnTo>
                  <a:pt x="32076" y="91828"/>
                </a:lnTo>
                <a:lnTo>
                  <a:pt x="24238" y="106095"/>
                </a:lnTo>
                <a:lnTo>
                  <a:pt x="31608" y="112166"/>
                </a:lnTo>
                <a:lnTo>
                  <a:pt x="45051" y="99195"/>
                </a:lnTo>
                <a:lnTo>
                  <a:pt x="52837" y="101789"/>
                </a:lnTo>
                <a:lnTo>
                  <a:pt x="54602" y="119533"/>
                </a:lnTo>
                <a:lnTo>
                  <a:pt x="66280" y="120000"/>
                </a:lnTo>
                <a:lnTo>
                  <a:pt x="67577" y="101374"/>
                </a:lnTo>
                <a:lnTo>
                  <a:pt x="77543" y="98780"/>
                </a:lnTo>
                <a:lnTo>
                  <a:pt x="89273" y="111750"/>
                </a:lnTo>
                <a:lnTo>
                  <a:pt x="97058" y="106977"/>
                </a:lnTo>
                <a:lnTo>
                  <a:pt x="89273" y="91413"/>
                </a:lnTo>
                <a:lnTo>
                  <a:pt x="94463" y="84876"/>
                </a:lnTo>
                <a:lnTo>
                  <a:pt x="110034" y="92243"/>
                </a:lnTo>
                <a:lnTo>
                  <a:pt x="114809" y="84046"/>
                </a:lnTo>
                <a:lnTo>
                  <a:pt x="100536" y="73618"/>
                </a:lnTo>
                <a:lnTo>
                  <a:pt x="102249" y="64539"/>
                </a:lnTo>
                <a:lnTo>
                  <a:pt x="120000" y="62827"/>
                </a:lnTo>
                <a:lnTo>
                  <a:pt x="119584" y="53696"/>
                </a:lnTo>
                <a:lnTo>
                  <a:pt x="101833" y="51102"/>
                </a:lnTo>
                <a:lnTo>
                  <a:pt x="100069" y="44202"/>
                </a:lnTo>
                <a:lnTo>
                  <a:pt x="114394" y="34241"/>
                </a:lnTo>
                <a:lnTo>
                  <a:pt x="109619" y="25992"/>
                </a:lnTo>
                <a:lnTo>
                  <a:pt x="93581" y="32477"/>
                </a:lnTo>
                <a:lnTo>
                  <a:pt x="88391" y="27289"/>
                </a:lnTo>
                <a:lnTo>
                  <a:pt x="96591" y="12140"/>
                </a:lnTo>
                <a:lnTo>
                  <a:pt x="88806" y="7367"/>
                </a:lnTo>
                <a:lnTo>
                  <a:pt x="76245" y="19922"/>
                </a:lnTo>
                <a:close/>
              </a:path>
            </a:pathLst>
          </a:custGeom>
          <a:gradFill>
            <a:gsLst>
              <a:gs pos="0">
                <a:srgbClr val="000054"/>
              </a:gs>
              <a:gs pos="100000">
                <a:srgbClr val="00007A"/>
              </a:gs>
            </a:gsLst>
            <a:lin ang="81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EAEAEA"/>
              </a:solidFill>
              <a:latin typeface="Times New Roman"/>
              <a:ea typeface="Times New Roman"/>
              <a:cs typeface="Times New Roman"/>
              <a:sym typeface="Times New Roman"/>
            </a:endParaRPr>
          </a:p>
        </p:txBody>
      </p:sp>
      <p:sp>
        <p:nvSpPr>
          <p:cNvPr id="41" name="Google Shape;41;p4"/>
          <p:cNvSpPr/>
          <p:nvPr/>
        </p:nvSpPr>
        <p:spPr>
          <a:xfrm>
            <a:off x="3376083" y="1270001"/>
            <a:ext cx="4893733" cy="3671887"/>
          </a:xfrm>
          <a:custGeom>
            <a:avLst/>
            <a:gdLst/>
            <a:ahLst/>
            <a:cxnLst/>
            <a:rect l="l" t="t" r="r" b="b"/>
            <a:pathLst>
              <a:path w="120000" h="120000" extrusionOk="0">
                <a:moveTo>
                  <a:pt x="76245" y="19922"/>
                </a:moveTo>
                <a:lnTo>
                  <a:pt x="66695" y="17743"/>
                </a:lnTo>
                <a:lnTo>
                  <a:pt x="65397" y="0"/>
                </a:lnTo>
                <a:lnTo>
                  <a:pt x="53719" y="881"/>
                </a:lnTo>
                <a:lnTo>
                  <a:pt x="52837" y="17743"/>
                </a:lnTo>
                <a:lnTo>
                  <a:pt x="45051" y="20389"/>
                </a:lnTo>
                <a:lnTo>
                  <a:pt x="33788" y="6070"/>
                </a:lnTo>
                <a:lnTo>
                  <a:pt x="26003" y="10428"/>
                </a:lnTo>
                <a:lnTo>
                  <a:pt x="33373" y="26407"/>
                </a:lnTo>
                <a:lnTo>
                  <a:pt x="28183" y="31647"/>
                </a:lnTo>
                <a:lnTo>
                  <a:pt x="11262" y="25577"/>
                </a:lnTo>
                <a:lnTo>
                  <a:pt x="7370" y="32062"/>
                </a:lnTo>
                <a:lnTo>
                  <a:pt x="20346" y="43320"/>
                </a:lnTo>
                <a:lnTo>
                  <a:pt x="18217" y="51984"/>
                </a:lnTo>
                <a:lnTo>
                  <a:pt x="415" y="53281"/>
                </a:lnTo>
                <a:lnTo>
                  <a:pt x="0" y="62827"/>
                </a:lnTo>
                <a:lnTo>
                  <a:pt x="18217" y="65421"/>
                </a:lnTo>
                <a:lnTo>
                  <a:pt x="19930" y="73618"/>
                </a:lnTo>
                <a:lnTo>
                  <a:pt x="6487" y="85758"/>
                </a:lnTo>
                <a:lnTo>
                  <a:pt x="11262" y="93125"/>
                </a:lnTo>
                <a:lnTo>
                  <a:pt x="26418" y="86173"/>
                </a:lnTo>
                <a:lnTo>
                  <a:pt x="32076" y="91828"/>
                </a:lnTo>
                <a:lnTo>
                  <a:pt x="24238" y="106095"/>
                </a:lnTo>
                <a:lnTo>
                  <a:pt x="31608" y="112166"/>
                </a:lnTo>
                <a:lnTo>
                  <a:pt x="45051" y="99195"/>
                </a:lnTo>
                <a:lnTo>
                  <a:pt x="52837" y="101789"/>
                </a:lnTo>
                <a:lnTo>
                  <a:pt x="54602" y="119533"/>
                </a:lnTo>
                <a:lnTo>
                  <a:pt x="66280" y="120000"/>
                </a:lnTo>
                <a:lnTo>
                  <a:pt x="67577" y="101374"/>
                </a:lnTo>
                <a:lnTo>
                  <a:pt x="77543" y="98780"/>
                </a:lnTo>
                <a:lnTo>
                  <a:pt x="89273" y="111750"/>
                </a:lnTo>
                <a:lnTo>
                  <a:pt x="97058" y="106977"/>
                </a:lnTo>
                <a:lnTo>
                  <a:pt x="89273" y="91413"/>
                </a:lnTo>
                <a:lnTo>
                  <a:pt x="94463" y="84876"/>
                </a:lnTo>
                <a:lnTo>
                  <a:pt x="110034" y="92243"/>
                </a:lnTo>
                <a:lnTo>
                  <a:pt x="114809" y="84046"/>
                </a:lnTo>
                <a:lnTo>
                  <a:pt x="100536" y="73618"/>
                </a:lnTo>
                <a:lnTo>
                  <a:pt x="102249" y="64539"/>
                </a:lnTo>
                <a:lnTo>
                  <a:pt x="120000" y="62827"/>
                </a:lnTo>
                <a:lnTo>
                  <a:pt x="119584" y="53696"/>
                </a:lnTo>
                <a:lnTo>
                  <a:pt x="101833" y="51102"/>
                </a:lnTo>
                <a:lnTo>
                  <a:pt x="100069" y="44202"/>
                </a:lnTo>
                <a:lnTo>
                  <a:pt x="114394" y="34241"/>
                </a:lnTo>
                <a:lnTo>
                  <a:pt x="109619" y="25992"/>
                </a:lnTo>
                <a:lnTo>
                  <a:pt x="93581" y="32477"/>
                </a:lnTo>
                <a:lnTo>
                  <a:pt x="88391" y="27289"/>
                </a:lnTo>
                <a:lnTo>
                  <a:pt x="96591" y="12140"/>
                </a:lnTo>
                <a:lnTo>
                  <a:pt x="88806" y="7367"/>
                </a:lnTo>
                <a:lnTo>
                  <a:pt x="76245" y="19922"/>
                </a:lnTo>
                <a:close/>
              </a:path>
            </a:pathLst>
          </a:custGeom>
          <a:gradFill>
            <a:gsLst>
              <a:gs pos="0">
                <a:srgbClr val="000054"/>
              </a:gs>
              <a:gs pos="100000">
                <a:srgbClr val="00007A"/>
              </a:gs>
            </a:gsLst>
            <a:lin ang="135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EAEAEA"/>
              </a:solidFill>
              <a:latin typeface="Times New Roman"/>
              <a:ea typeface="Times New Roman"/>
              <a:cs typeface="Times New Roman"/>
              <a:sym typeface="Times New Roman"/>
            </a:endParaRPr>
          </a:p>
        </p:txBody>
      </p:sp>
      <p:sp>
        <p:nvSpPr>
          <p:cNvPr id="42" name="Google Shape;42;p4"/>
          <p:cNvSpPr/>
          <p:nvPr/>
        </p:nvSpPr>
        <p:spPr>
          <a:xfrm>
            <a:off x="4234" y="4797426"/>
            <a:ext cx="4557183" cy="2097087"/>
          </a:xfrm>
          <a:custGeom>
            <a:avLst/>
            <a:gdLst/>
            <a:ahLst/>
            <a:cxnLst/>
            <a:rect l="l" t="t" r="r" b="b"/>
            <a:pathLst>
              <a:path w="120000" h="120000" extrusionOk="0">
                <a:moveTo>
                  <a:pt x="76247" y="32520"/>
                </a:moveTo>
                <a:lnTo>
                  <a:pt x="66716" y="28887"/>
                </a:lnTo>
                <a:lnTo>
                  <a:pt x="65378" y="0"/>
                </a:lnTo>
                <a:lnTo>
                  <a:pt x="53729" y="1453"/>
                </a:lnTo>
                <a:lnTo>
                  <a:pt x="52837" y="28887"/>
                </a:lnTo>
                <a:lnTo>
                  <a:pt x="45034" y="33247"/>
                </a:lnTo>
                <a:lnTo>
                  <a:pt x="33776" y="9901"/>
                </a:lnTo>
                <a:lnTo>
                  <a:pt x="26028" y="16987"/>
                </a:lnTo>
                <a:lnTo>
                  <a:pt x="33385" y="43058"/>
                </a:lnTo>
                <a:lnTo>
                  <a:pt x="28202" y="51597"/>
                </a:lnTo>
                <a:lnTo>
                  <a:pt x="11258" y="41695"/>
                </a:lnTo>
                <a:lnTo>
                  <a:pt x="7357" y="52323"/>
                </a:lnTo>
                <a:lnTo>
                  <a:pt x="20343" y="70673"/>
                </a:lnTo>
                <a:lnTo>
                  <a:pt x="18225" y="84753"/>
                </a:lnTo>
                <a:lnTo>
                  <a:pt x="390" y="86843"/>
                </a:lnTo>
                <a:lnTo>
                  <a:pt x="0" y="102467"/>
                </a:lnTo>
                <a:lnTo>
                  <a:pt x="18225" y="106646"/>
                </a:lnTo>
                <a:lnTo>
                  <a:pt x="19953" y="120000"/>
                </a:lnTo>
                <a:lnTo>
                  <a:pt x="100548" y="120000"/>
                </a:lnTo>
                <a:lnTo>
                  <a:pt x="102275" y="105193"/>
                </a:lnTo>
                <a:lnTo>
                  <a:pt x="120000" y="102467"/>
                </a:lnTo>
                <a:lnTo>
                  <a:pt x="119609" y="87570"/>
                </a:lnTo>
                <a:lnTo>
                  <a:pt x="101830" y="83300"/>
                </a:lnTo>
                <a:lnTo>
                  <a:pt x="100046" y="72036"/>
                </a:lnTo>
                <a:lnTo>
                  <a:pt x="114370" y="55866"/>
                </a:lnTo>
                <a:lnTo>
                  <a:pt x="109633" y="42422"/>
                </a:lnTo>
                <a:lnTo>
                  <a:pt x="93581" y="52959"/>
                </a:lnTo>
                <a:lnTo>
                  <a:pt x="88397" y="44511"/>
                </a:lnTo>
                <a:lnTo>
                  <a:pt x="96590" y="19803"/>
                </a:lnTo>
                <a:lnTo>
                  <a:pt x="88787" y="11990"/>
                </a:lnTo>
                <a:lnTo>
                  <a:pt x="76247" y="32520"/>
                </a:lnTo>
                <a:close/>
              </a:path>
            </a:pathLst>
          </a:custGeom>
          <a:solidFill>
            <a:srgbClr val="00007A">
              <a:alpha val="4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EAEAEA"/>
              </a:solidFill>
              <a:latin typeface="Times New Roman"/>
              <a:ea typeface="Times New Roman"/>
              <a:cs typeface="Times New Roman"/>
              <a:sym typeface="Times New Roman"/>
            </a:endParaRPr>
          </a:p>
        </p:txBody>
      </p:sp>
      <p:sp>
        <p:nvSpPr>
          <p:cNvPr id="43" name="Google Shape;43;p4"/>
          <p:cNvSpPr/>
          <p:nvPr/>
        </p:nvSpPr>
        <p:spPr>
          <a:xfrm>
            <a:off x="5992283" y="4425951"/>
            <a:ext cx="3018367" cy="2263775"/>
          </a:xfrm>
          <a:custGeom>
            <a:avLst/>
            <a:gdLst/>
            <a:ahLst/>
            <a:cxnLst/>
            <a:rect l="l" t="t" r="r" b="b"/>
            <a:pathLst>
              <a:path w="120000" h="120000" extrusionOk="0">
                <a:moveTo>
                  <a:pt x="76245" y="19922"/>
                </a:moveTo>
                <a:lnTo>
                  <a:pt x="66695" y="17743"/>
                </a:lnTo>
                <a:lnTo>
                  <a:pt x="65397" y="0"/>
                </a:lnTo>
                <a:lnTo>
                  <a:pt x="53719" y="881"/>
                </a:lnTo>
                <a:lnTo>
                  <a:pt x="52837" y="17743"/>
                </a:lnTo>
                <a:lnTo>
                  <a:pt x="45051" y="20389"/>
                </a:lnTo>
                <a:lnTo>
                  <a:pt x="33788" y="6070"/>
                </a:lnTo>
                <a:lnTo>
                  <a:pt x="26003" y="10428"/>
                </a:lnTo>
                <a:lnTo>
                  <a:pt x="33373" y="26407"/>
                </a:lnTo>
                <a:lnTo>
                  <a:pt x="28183" y="31647"/>
                </a:lnTo>
                <a:lnTo>
                  <a:pt x="11262" y="25577"/>
                </a:lnTo>
                <a:lnTo>
                  <a:pt x="7370" y="32062"/>
                </a:lnTo>
                <a:lnTo>
                  <a:pt x="20346" y="43320"/>
                </a:lnTo>
                <a:lnTo>
                  <a:pt x="18217" y="51984"/>
                </a:lnTo>
                <a:lnTo>
                  <a:pt x="415" y="53281"/>
                </a:lnTo>
                <a:lnTo>
                  <a:pt x="0" y="62827"/>
                </a:lnTo>
                <a:lnTo>
                  <a:pt x="18217" y="65421"/>
                </a:lnTo>
                <a:lnTo>
                  <a:pt x="19930" y="73618"/>
                </a:lnTo>
                <a:lnTo>
                  <a:pt x="6487" y="85758"/>
                </a:lnTo>
                <a:lnTo>
                  <a:pt x="11262" y="93125"/>
                </a:lnTo>
                <a:lnTo>
                  <a:pt x="26418" y="86173"/>
                </a:lnTo>
                <a:lnTo>
                  <a:pt x="32076" y="91828"/>
                </a:lnTo>
                <a:lnTo>
                  <a:pt x="24238" y="106095"/>
                </a:lnTo>
                <a:lnTo>
                  <a:pt x="31608" y="112166"/>
                </a:lnTo>
                <a:lnTo>
                  <a:pt x="45051" y="99195"/>
                </a:lnTo>
                <a:lnTo>
                  <a:pt x="52837" y="101789"/>
                </a:lnTo>
                <a:lnTo>
                  <a:pt x="54602" y="119533"/>
                </a:lnTo>
                <a:lnTo>
                  <a:pt x="66280" y="120000"/>
                </a:lnTo>
                <a:lnTo>
                  <a:pt x="67577" y="101374"/>
                </a:lnTo>
                <a:lnTo>
                  <a:pt x="77543" y="98780"/>
                </a:lnTo>
                <a:lnTo>
                  <a:pt x="89273" y="111750"/>
                </a:lnTo>
                <a:lnTo>
                  <a:pt x="97058" y="106977"/>
                </a:lnTo>
                <a:lnTo>
                  <a:pt x="89273" y="91413"/>
                </a:lnTo>
                <a:lnTo>
                  <a:pt x="94463" y="84876"/>
                </a:lnTo>
                <a:lnTo>
                  <a:pt x="110034" y="92243"/>
                </a:lnTo>
                <a:lnTo>
                  <a:pt x="114809" y="84046"/>
                </a:lnTo>
                <a:lnTo>
                  <a:pt x="100536" y="73618"/>
                </a:lnTo>
                <a:lnTo>
                  <a:pt x="102249" y="64539"/>
                </a:lnTo>
                <a:lnTo>
                  <a:pt x="120000" y="62827"/>
                </a:lnTo>
                <a:lnTo>
                  <a:pt x="119584" y="53696"/>
                </a:lnTo>
                <a:lnTo>
                  <a:pt x="101833" y="51102"/>
                </a:lnTo>
                <a:lnTo>
                  <a:pt x="100069" y="44202"/>
                </a:lnTo>
                <a:lnTo>
                  <a:pt x="114394" y="34241"/>
                </a:lnTo>
                <a:lnTo>
                  <a:pt x="109619" y="25992"/>
                </a:lnTo>
                <a:lnTo>
                  <a:pt x="93581" y="32477"/>
                </a:lnTo>
                <a:lnTo>
                  <a:pt x="88391" y="27289"/>
                </a:lnTo>
                <a:lnTo>
                  <a:pt x="96591" y="12140"/>
                </a:lnTo>
                <a:lnTo>
                  <a:pt x="88806" y="7367"/>
                </a:lnTo>
                <a:lnTo>
                  <a:pt x="76245" y="19922"/>
                </a:lnTo>
                <a:close/>
              </a:path>
            </a:pathLst>
          </a:custGeom>
          <a:gradFill>
            <a:gsLst>
              <a:gs pos="0">
                <a:srgbClr val="000054"/>
              </a:gs>
              <a:gs pos="100000">
                <a:srgbClr val="00007A"/>
              </a:gs>
            </a:gsLst>
            <a:lin ang="135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EAEAEA"/>
              </a:solidFill>
              <a:latin typeface="Times New Roman"/>
              <a:ea typeface="Times New Roman"/>
              <a:cs typeface="Times New Roman"/>
              <a:sym typeface="Times New Roman"/>
            </a:endParaRPr>
          </a:p>
        </p:txBody>
      </p:sp>
      <p:sp>
        <p:nvSpPr>
          <p:cNvPr id="44" name="Google Shape;44;p4"/>
          <p:cNvSpPr/>
          <p:nvPr/>
        </p:nvSpPr>
        <p:spPr>
          <a:xfrm>
            <a:off x="7528984" y="487363"/>
            <a:ext cx="3905249" cy="2930525"/>
          </a:xfrm>
          <a:custGeom>
            <a:avLst/>
            <a:gdLst/>
            <a:ahLst/>
            <a:cxnLst/>
            <a:rect l="l" t="t" r="r" b="b"/>
            <a:pathLst>
              <a:path w="120000" h="120000" extrusionOk="0">
                <a:moveTo>
                  <a:pt x="76245" y="19922"/>
                </a:moveTo>
                <a:lnTo>
                  <a:pt x="66695" y="17743"/>
                </a:lnTo>
                <a:lnTo>
                  <a:pt x="65397" y="0"/>
                </a:lnTo>
                <a:lnTo>
                  <a:pt x="53719" y="881"/>
                </a:lnTo>
                <a:lnTo>
                  <a:pt x="52837" y="17743"/>
                </a:lnTo>
                <a:lnTo>
                  <a:pt x="45051" y="20389"/>
                </a:lnTo>
                <a:lnTo>
                  <a:pt x="33788" y="6070"/>
                </a:lnTo>
                <a:lnTo>
                  <a:pt x="26003" y="10428"/>
                </a:lnTo>
                <a:lnTo>
                  <a:pt x="33373" y="26407"/>
                </a:lnTo>
                <a:lnTo>
                  <a:pt x="28183" y="31647"/>
                </a:lnTo>
                <a:lnTo>
                  <a:pt x="11262" y="25577"/>
                </a:lnTo>
                <a:lnTo>
                  <a:pt x="7370" y="32062"/>
                </a:lnTo>
                <a:lnTo>
                  <a:pt x="20346" y="43320"/>
                </a:lnTo>
                <a:lnTo>
                  <a:pt x="18217" y="51984"/>
                </a:lnTo>
                <a:lnTo>
                  <a:pt x="415" y="53281"/>
                </a:lnTo>
                <a:lnTo>
                  <a:pt x="0" y="62827"/>
                </a:lnTo>
                <a:lnTo>
                  <a:pt x="18217" y="65421"/>
                </a:lnTo>
                <a:lnTo>
                  <a:pt x="19930" y="73618"/>
                </a:lnTo>
                <a:lnTo>
                  <a:pt x="6487" y="85758"/>
                </a:lnTo>
                <a:lnTo>
                  <a:pt x="11262" y="93125"/>
                </a:lnTo>
                <a:lnTo>
                  <a:pt x="26418" y="86173"/>
                </a:lnTo>
                <a:lnTo>
                  <a:pt x="32076" y="91828"/>
                </a:lnTo>
                <a:lnTo>
                  <a:pt x="24238" y="106095"/>
                </a:lnTo>
                <a:lnTo>
                  <a:pt x="31608" y="112166"/>
                </a:lnTo>
                <a:lnTo>
                  <a:pt x="45051" y="99195"/>
                </a:lnTo>
                <a:lnTo>
                  <a:pt x="52837" y="101789"/>
                </a:lnTo>
                <a:lnTo>
                  <a:pt x="54602" y="119533"/>
                </a:lnTo>
                <a:lnTo>
                  <a:pt x="66280" y="120000"/>
                </a:lnTo>
                <a:lnTo>
                  <a:pt x="67577" y="101374"/>
                </a:lnTo>
                <a:lnTo>
                  <a:pt x="77543" y="98780"/>
                </a:lnTo>
                <a:lnTo>
                  <a:pt x="89273" y="111750"/>
                </a:lnTo>
                <a:lnTo>
                  <a:pt x="97058" y="106977"/>
                </a:lnTo>
                <a:lnTo>
                  <a:pt x="89273" y="91413"/>
                </a:lnTo>
                <a:lnTo>
                  <a:pt x="94463" y="84876"/>
                </a:lnTo>
                <a:lnTo>
                  <a:pt x="110034" y="92243"/>
                </a:lnTo>
                <a:lnTo>
                  <a:pt x="114809" y="84046"/>
                </a:lnTo>
                <a:lnTo>
                  <a:pt x="100536" y="73618"/>
                </a:lnTo>
                <a:lnTo>
                  <a:pt x="102249" y="64539"/>
                </a:lnTo>
                <a:lnTo>
                  <a:pt x="120000" y="62827"/>
                </a:lnTo>
                <a:lnTo>
                  <a:pt x="119584" y="53696"/>
                </a:lnTo>
                <a:lnTo>
                  <a:pt x="101833" y="51102"/>
                </a:lnTo>
                <a:lnTo>
                  <a:pt x="100069" y="44202"/>
                </a:lnTo>
                <a:lnTo>
                  <a:pt x="114394" y="34241"/>
                </a:lnTo>
                <a:lnTo>
                  <a:pt x="109619" y="25992"/>
                </a:lnTo>
                <a:lnTo>
                  <a:pt x="93581" y="32477"/>
                </a:lnTo>
                <a:lnTo>
                  <a:pt x="88391" y="27289"/>
                </a:lnTo>
                <a:lnTo>
                  <a:pt x="96591" y="12140"/>
                </a:lnTo>
                <a:lnTo>
                  <a:pt x="88806" y="7367"/>
                </a:lnTo>
                <a:lnTo>
                  <a:pt x="76245" y="19922"/>
                </a:lnTo>
                <a:close/>
              </a:path>
            </a:pathLst>
          </a:custGeom>
          <a:gradFill>
            <a:gsLst>
              <a:gs pos="0">
                <a:srgbClr val="000054"/>
              </a:gs>
              <a:gs pos="100000">
                <a:srgbClr val="00007A"/>
              </a:gs>
            </a:gsLst>
            <a:lin ang="135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EAEAEA"/>
              </a:solidFill>
              <a:latin typeface="Times New Roman"/>
              <a:ea typeface="Times New Roman"/>
              <a:cs typeface="Times New Roman"/>
              <a:sym typeface="Times New Roman"/>
            </a:endParaRPr>
          </a:p>
        </p:txBody>
      </p:sp>
      <p:sp>
        <p:nvSpPr>
          <p:cNvPr id="45" name="Google Shape;45;p4"/>
          <p:cNvSpPr/>
          <p:nvPr/>
        </p:nvSpPr>
        <p:spPr>
          <a:xfrm>
            <a:off x="9529234" y="2555876"/>
            <a:ext cx="2677583" cy="3997325"/>
          </a:xfrm>
          <a:custGeom>
            <a:avLst/>
            <a:gdLst/>
            <a:ahLst/>
            <a:cxnLst/>
            <a:rect l="l" t="t" r="r" b="b"/>
            <a:pathLst>
              <a:path w="120000" h="120000" extrusionOk="0">
                <a:moveTo>
                  <a:pt x="120000" y="0"/>
                </a:moveTo>
                <a:lnTo>
                  <a:pt x="107003" y="857"/>
                </a:lnTo>
                <a:lnTo>
                  <a:pt x="105296" y="17728"/>
                </a:lnTo>
                <a:lnTo>
                  <a:pt x="89739" y="20397"/>
                </a:lnTo>
                <a:lnTo>
                  <a:pt x="67351" y="6052"/>
                </a:lnTo>
                <a:lnTo>
                  <a:pt x="51794" y="10436"/>
                </a:lnTo>
                <a:lnTo>
                  <a:pt x="66498" y="26449"/>
                </a:lnTo>
                <a:lnTo>
                  <a:pt x="56158" y="31691"/>
                </a:lnTo>
                <a:lnTo>
                  <a:pt x="22482" y="25591"/>
                </a:lnTo>
                <a:lnTo>
                  <a:pt x="14703" y="32120"/>
                </a:lnTo>
                <a:lnTo>
                  <a:pt x="40505" y="43415"/>
                </a:lnTo>
                <a:lnTo>
                  <a:pt x="36332" y="52088"/>
                </a:lnTo>
                <a:lnTo>
                  <a:pt x="853" y="53423"/>
                </a:lnTo>
                <a:lnTo>
                  <a:pt x="0" y="63002"/>
                </a:lnTo>
                <a:lnTo>
                  <a:pt x="36332" y="65575"/>
                </a:lnTo>
                <a:lnTo>
                  <a:pt x="39747" y="73820"/>
                </a:lnTo>
                <a:lnTo>
                  <a:pt x="12901" y="85972"/>
                </a:lnTo>
                <a:lnTo>
                  <a:pt x="22482" y="93359"/>
                </a:lnTo>
                <a:lnTo>
                  <a:pt x="52648" y="86401"/>
                </a:lnTo>
                <a:lnTo>
                  <a:pt x="63936" y="92073"/>
                </a:lnTo>
                <a:lnTo>
                  <a:pt x="48284" y="106370"/>
                </a:lnTo>
                <a:lnTo>
                  <a:pt x="62988" y="112470"/>
                </a:lnTo>
                <a:lnTo>
                  <a:pt x="89739" y="99459"/>
                </a:lnTo>
                <a:lnTo>
                  <a:pt x="105296" y="102081"/>
                </a:lnTo>
                <a:lnTo>
                  <a:pt x="108806" y="119857"/>
                </a:lnTo>
                <a:lnTo>
                  <a:pt x="120000" y="120000"/>
                </a:lnTo>
                <a:lnTo>
                  <a:pt x="120000" y="0"/>
                </a:lnTo>
                <a:close/>
              </a:path>
            </a:pathLst>
          </a:custGeom>
          <a:gradFill>
            <a:gsLst>
              <a:gs pos="0">
                <a:srgbClr val="555BAD"/>
              </a:gs>
              <a:gs pos="100000">
                <a:srgbClr val="00007A"/>
              </a:gs>
            </a:gsLst>
            <a:lin ang="108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EAEAEA"/>
              </a:solidFill>
              <a:latin typeface="Times New Roman"/>
              <a:ea typeface="Times New Roman"/>
              <a:cs typeface="Times New Roman"/>
              <a:sym typeface="Times New Roman"/>
            </a:endParaRPr>
          </a:p>
        </p:txBody>
      </p:sp>
      <p:sp>
        <p:nvSpPr>
          <p:cNvPr id="46" name="Google Shape;46;p4"/>
          <p:cNvSpPr/>
          <p:nvPr/>
        </p:nvSpPr>
        <p:spPr>
          <a:xfrm rot="-5400000">
            <a:off x="5588264" y="-1423193"/>
            <a:ext cx="1722437" cy="4572000"/>
          </a:xfrm>
          <a:custGeom>
            <a:avLst/>
            <a:gdLst/>
            <a:ahLst/>
            <a:cxnLst/>
            <a:rect l="l" t="t" r="r" b="b"/>
            <a:pathLst>
              <a:path w="120000" h="120000" extrusionOk="0">
                <a:moveTo>
                  <a:pt x="120000" y="0"/>
                </a:moveTo>
                <a:lnTo>
                  <a:pt x="107003" y="857"/>
                </a:lnTo>
                <a:lnTo>
                  <a:pt x="105296" y="17728"/>
                </a:lnTo>
                <a:lnTo>
                  <a:pt x="89739" y="20397"/>
                </a:lnTo>
                <a:lnTo>
                  <a:pt x="67351" y="6052"/>
                </a:lnTo>
                <a:lnTo>
                  <a:pt x="51794" y="10436"/>
                </a:lnTo>
                <a:lnTo>
                  <a:pt x="66498" y="26449"/>
                </a:lnTo>
                <a:lnTo>
                  <a:pt x="56158" y="31691"/>
                </a:lnTo>
                <a:lnTo>
                  <a:pt x="22482" y="25591"/>
                </a:lnTo>
                <a:lnTo>
                  <a:pt x="14703" y="32120"/>
                </a:lnTo>
                <a:lnTo>
                  <a:pt x="40505" y="43415"/>
                </a:lnTo>
                <a:lnTo>
                  <a:pt x="36332" y="52088"/>
                </a:lnTo>
                <a:lnTo>
                  <a:pt x="853" y="53423"/>
                </a:lnTo>
                <a:lnTo>
                  <a:pt x="0" y="63002"/>
                </a:lnTo>
                <a:lnTo>
                  <a:pt x="36332" y="65575"/>
                </a:lnTo>
                <a:lnTo>
                  <a:pt x="39747" y="73820"/>
                </a:lnTo>
                <a:lnTo>
                  <a:pt x="12901" y="85972"/>
                </a:lnTo>
                <a:lnTo>
                  <a:pt x="22482" y="93359"/>
                </a:lnTo>
                <a:lnTo>
                  <a:pt x="52648" y="86401"/>
                </a:lnTo>
                <a:lnTo>
                  <a:pt x="63936" y="92073"/>
                </a:lnTo>
                <a:lnTo>
                  <a:pt x="48284" y="106370"/>
                </a:lnTo>
                <a:lnTo>
                  <a:pt x="62988" y="112470"/>
                </a:lnTo>
                <a:lnTo>
                  <a:pt x="89739" y="99459"/>
                </a:lnTo>
                <a:lnTo>
                  <a:pt x="105296" y="102081"/>
                </a:lnTo>
                <a:lnTo>
                  <a:pt x="108806" y="119857"/>
                </a:lnTo>
                <a:lnTo>
                  <a:pt x="120000" y="120000"/>
                </a:lnTo>
                <a:lnTo>
                  <a:pt x="120000" y="0"/>
                </a:lnTo>
                <a:close/>
              </a:path>
            </a:pathLst>
          </a:custGeom>
          <a:gradFill>
            <a:gsLst>
              <a:gs pos="0">
                <a:srgbClr val="555BAD"/>
              </a:gs>
              <a:gs pos="100000">
                <a:srgbClr val="00007A"/>
              </a:gs>
            </a:gsLst>
            <a:lin ang="108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EAEAEA"/>
              </a:solidFill>
              <a:latin typeface="Times New Roman"/>
              <a:ea typeface="Times New Roman"/>
              <a:cs typeface="Times New Roman"/>
              <a:sym typeface="Times New Roman"/>
            </a:endParaRPr>
          </a:p>
        </p:txBody>
      </p:sp>
      <p:pic>
        <p:nvPicPr>
          <p:cNvPr id="47" name="Google Shape;47;p4"/>
          <p:cNvPicPr preferRelativeResize="0"/>
          <p:nvPr/>
        </p:nvPicPr>
        <p:blipFill rotWithShape="1">
          <a:blip r:embed="rId2">
            <a:alphaModFix/>
          </a:blip>
          <a:srcRect/>
          <a:stretch/>
        </p:blipFill>
        <p:spPr>
          <a:xfrm>
            <a:off x="4234" y="-3175"/>
            <a:ext cx="1071033" cy="6858000"/>
          </a:xfrm>
          <a:prstGeom prst="rect">
            <a:avLst/>
          </a:prstGeom>
          <a:noFill/>
          <a:ln>
            <a:noFill/>
          </a:ln>
        </p:spPr>
      </p:pic>
      <p:sp>
        <p:nvSpPr>
          <p:cNvPr id="48" name="Google Shape;48;p4"/>
          <p:cNvSpPr txBox="1">
            <a:spLocks noGrp="1"/>
          </p:cNvSpPr>
          <p:nvPr>
            <p:ph type="title"/>
          </p:nvPr>
        </p:nvSpPr>
        <p:spPr>
          <a:xfrm>
            <a:off x="1524000" y="1993900"/>
            <a:ext cx="10361083" cy="1433512"/>
          </a:xfrm>
          <a:prstGeom prst="rect">
            <a:avLst/>
          </a:prstGeom>
          <a:noFill/>
          <a:ln>
            <a:noFill/>
          </a:ln>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1400"/>
              <a:buNone/>
              <a:defRPr sz="4400" b="0" i="0" u="none" strike="noStrike" cap="none">
                <a:solidFill>
                  <a:srgbClr val="EBD189"/>
                </a:solidFill>
                <a:latin typeface="Arial"/>
                <a:ea typeface="Arial"/>
                <a:cs typeface="Arial"/>
                <a:sym typeface="Arial"/>
              </a:defRPr>
            </a:lvl1pPr>
            <a:lvl2pPr marL="742950" marR="0" lvl="1" indent="-285750" algn="ctr" rtl="0">
              <a:lnSpc>
                <a:spcPct val="100000"/>
              </a:lnSpc>
              <a:spcBef>
                <a:spcPts val="0"/>
              </a:spcBef>
              <a:spcAft>
                <a:spcPts val="0"/>
              </a:spcAft>
              <a:buSzPts val="1400"/>
              <a:buNone/>
              <a:defRPr sz="4400" b="0" i="0" u="none" strike="noStrike" cap="none">
                <a:solidFill>
                  <a:srgbClr val="EBD189"/>
                </a:solidFill>
                <a:latin typeface="Arial"/>
                <a:ea typeface="Arial"/>
                <a:cs typeface="Arial"/>
                <a:sym typeface="Arial"/>
              </a:defRPr>
            </a:lvl2pPr>
            <a:lvl3pPr marL="1143000" marR="0" lvl="2" indent="-228600" algn="ctr" rtl="0">
              <a:lnSpc>
                <a:spcPct val="100000"/>
              </a:lnSpc>
              <a:spcBef>
                <a:spcPts val="0"/>
              </a:spcBef>
              <a:spcAft>
                <a:spcPts val="0"/>
              </a:spcAft>
              <a:buSzPts val="1400"/>
              <a:buNone/>
              <a:defRPr sz="4400" b="0" i="0" u="none" strike="noStrike" cap="none">
                <a:solidFill>
                  <a:srgbClr val="EBD189"/>
                </a:solidFill>
                <a:latin typeface="Arial"/>
                <a:ea typeface="Arial"/>
                <a:cs typeface="Arial"/>
                <a:sym typeface="Arial"/>
              </a:defRPr>
            </a:lvl3pPr>
            <a:lvl4pPr marL="1600200" marR="0" lvl="3" indent="-228600" algn="ctr" rtl="0">
              <a:lnSpc>
                <a:spcPct val="100000"/>
              </a:lnSpc>
              <a:spcBef>
                <a:spcPts val="0"/>
              </a:spcBef>
              <a:spcAft>
                <a:spcPts val="0"/>
              </a:spcAft>
              <a:buSzPts val="1400"/>
              <a:buNone/>
              <a:defRPr sz="4400" b="0" i="0" u="none" strike="noStrike" cap="none">
                <a:solidFill>
                  <a:srgbClr val="EBD189"/>
                </a:solidFill>
                <a:latin typeface="Arial"/>
                <a:ea typeface="Arial"/>
                <a:cs typeface="Arial"/>
                <a:sym typeface="Arial"/>
              </a:defRPr>
            </a:lvl4pPr>
            <a:lvl5pPr marL="2057400" marR="0" lvl="4" indent="-228600" algn="ctr" rtl="0">
              <a:lnSpc>
                <a:spcPct val="100000"/>
              </a:lnSpc>
              <a:spcBef>
                <a:spcPts val="0"/>
              </a:spcBef>
              <a:spcAft>
                <a:spcPts val="0"/>
              </a:spcAft>
              <a:buSzPts val="1400"/>
              <a:buNone/>
              <a:defRPr sz="4400" b="0" i="0" u="none" strike="noStrike" cap="none">
                <a:solidFill>
                  <a:srgbClr val="EBD189"/>
                </a:solidFill>
                <a:latin typeface="Arial"/>
                <a:ea typeface="Arial"/>
                <a:cs typeface="Arial"/>
                <a:sym typeface="Arial"/>
              </a:defRPr>
            </a:lvl5pPr>
            <a:lvl6pPr marL="2514600" marR="0" lvl="5" indent="-228600" algn="ctr" rtl="0">
              <a:lnSpc>
                <a:spcPct val="100000"/>
              </a:lnSpc>
              <a:spcBef>
                <a:spcPts val="0"/>
              </a:spcBef>
              <a:spcAft>
                <a:spcPts val="0"/>
              </a:spcAft>
              <a:buSzPts val="1400"/>
              <a:buNone/>
              <a:defRPr sz="4400" b="0" i="0" u="none" strike="noStrike" cap="none">
                <a:solidFill>
                  <a:srgbClr val="EBD189"/>
                </a:solidFill>
                <a:latin typeface="Arial"/>
                <a:ea typeface="Arial"/>
                <a:cs typeface="Arial"/>
                <a:sym typeface="Arial"/>
              </a:defRPr>
            </a:lvl6pPr>
            <a:lvl7pPr marL="3429000" marR="0" lvl="6" indent="-228600" algn="ctr" rtl="0">
              <a:lnSpc>
                <a:spcPct val="100000"/>
              </a:lnSpc>
              <a:spcBef>
                <a:spcPts val="0"/>
              </a:spcBef>
              <a:spcAft>
                <a:spcPts val="0"/>
              </a:spcAft>
              <a:buSzPts val="1400"/>
              <a:buNone/>
              <a:defRPr sz="4400" b="0" i="0" u="none" strike="noStrike" cap="none">
                <a:solidFill>
                  <a:srgbClr val="EBD189"/>
                </a:solidFill>
                <a:latin typeface="Arial"/>
                <a:ea typeface="Arial"/>
                <a:cs typeface="Arial"/>
                <a:sym typeface="Arial"/>
              </a:defRPr>
            </a:lvl7pPr>
            <a:lvl8pPr marL="4800600" marR="0" lvl="7" indent="-228600" algn="ctr" rtl="0">
              <a:lnSpc>
                <a:spcPct val="100000"/>
              </a:lnSpc>
              <a:spcBef>
                <a:spcPts val="0"/>
              </a:spcBef>
              <a:spcAft>
                <a:spcPts val="0"/>
              </a:spcAft>
              <a:buSzPts val="1400"/>
              <a:buNone/>
              <a:defRPr sz="4400" b="0" i="0" u="none" strike="noStrike" cap="none">
                <a:solidFill>
                  <a:srgbClr val="EBD189"/>
                </a:solidFill>
                <a:latin typeface="Arial"/>
                <a:ea typeface="Arial"/>
                <a:cs typeface="Arial"/>
                <a:sym typeface="Arial"/>
              </a:defRPr>
            </a:lvl8pPr>
            <a:lvl9pPr marL="6629400" marR="0" lvl="8" indent="-228600" algn="ctr" rtl="0">
              <a:lnSpc>
                <a:spcPct val="100000"/>
              </a:lnSpc>
              <a:spcBef>
                <a:spcPts val="0"/>
              </a:spcBef>
              <a:spcAft>
                <a:spcPts val="0"/>
              </a:spcAft>
              <a:buSzPts val="1400"/>
              <a:buNone/>
              <a:defRPr sz="4400" b="0" i="0" u="none" strike="noStrike" cap="none">
                <a:solidFill>
                  <a:srgbClr val="EBD189"/>
                </a:solidFill>
                <a:latin typeface="Arial"/>
                <a:ea typeface="Arial"/>
                <a:cs typeface="Arial"/>
                <a:sym typeface="Arial"/>
              </a:defRPr>
            </a:lvl9pPr>
          </a:lstStyle>
          <a:p>
            <a:endParaRPr/>
          </a:p>
        </p:txBody>
      </p:sp>
      <p:sp>
        <p:nvSpPr>
          <p:cNvPr id="49" name="Google Shape;49;p4"/>
          <p:cNvSpPr txBox="1">
            <a:spLocks noGrp="1"/>
          </p:cNvSpPr>
          <p:nvPr>
            <p:ph type="dt" idx="10"/>
          </p:nvPr>
        </p:nvSpPr>
        <p:spPr>
          <a:xfrm>
            <a:off x="1524000" y="6248400"/>
            <a:ext cx="2537883" cy="455612"/>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400"/>
              <a:buNone/>
              <a:defRPr sz="1400" b="0" i="0" u="none">
                <a:solidFill>
                  <a:srgbClr val="EBD189"/>
                </a:solidFill>
                <a:latin typeface="Arial"/>
                <a:ea typeface="Arial"/>
                <a:cs typeface="Arial"/>
                <a:sym typeface="Arial"/>
              </a:defRPr>
            </a:lvl1pPr>
            <a:lvl2pPr marL="742950" marR="0" lvl="1" indent="-28575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2pPr>
            <a:lvl3pPr marL="1143000" marR="0" lvl="2"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3pPr>
            <a:lvl4pPr marL="1600200" marR="0" lvl="3"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4pPr>
            <a:lvl5pPr marL="2057400" marR="0" lvl="4"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5pPr>
            <a:lvl6pPr marL="2514600" marR="0" lvl="5"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6pPr>
            <a:lvl7pPr marL="3429000" marR="0" lvl="6"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7pPr>
            <a:lvl8pPr marL="4800600" marR="0" lvl="7"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8pPr>
            <a:lvl9pPr marL="6629400" marR="0" lvl="8"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9pPr>
          </a:lstStyle>
          <a:p>
            <a:endParaRPr/>
          </a:p>
        </p:txBody>
      </p:sp>
      <p:sp>
        <p:nvSpPr>
          <p:cNvPr id="50" name="Google Shape;50;p4"/>
          <p:cNvSpPr txBox="1">
            <a:spLocks noGrp="1"/>
          </p:cNvSpPr>
          <p:nvPr>
            <p:ph type="ftr" idx="11"/>
          </p:nvPr>
        </p:nvSpPr>
        <p:spPr>
          <a:xfrm>
            <a:off x="4775200" y="6248400"/>
            <a:ext cx="3858683" cy="455612"/>
          </a:xfrm>
          <a:prstGeom prst="rect">
            <a:avLst/>
          </a:prstGeom>
          <a:noFill/>
          <a:ln>
            <a:noFill/>
          </a:ln>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1400"/>
              <a:buNone/>
              <a:defRPr sz="1400" b="0" i="0" u="none">
                <a:solidFill>
                  <a:srgbClr val="EBD189"/>
                </a:solidFill>
                <a:latin typeface="Arial"/>
                <a:ea typeface="Arial"/>
                <a:cs typeface="Arial"/>
                <a:sym typeface="Arial"/>
              </a:defRPr>
            </a:lvl1pPr>
            <a:lvl2pPr marL="742950" marR="0" lvl="1" indent="-28575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2pPr>
            <a:lvl3pPr marL="1143000" marR="0" lvl="2"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3pPr>
            <a:lvl4pPr marL="1600200" marR="0" lvl="3"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4pPr>
            <a:lvl5pPr marL="2057400" marR="0" lvl="4"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5pPr>
            <a:lvl6pPr marL="2514600" marR="0" lvl="5"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6pPr>
            <a:lvl7pPr marL="3429000" marR="0" lvl="6"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7pPr>
            <a:lvl8pPr marL="4800600" marR="0" lvl="7"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8pPr>
            <a:lvl9pPr marL="6629400" marR="0" lvl="8" indent="-228600" algn="l" rtl="0">
              <a:lnSpc>
                <a:spcPct val="100000"/>
              </a:lnSpc>
              <a:spcBef>
                <a:spcPts val="0"/>
              </a:spcBef>
              <a:spcAft>
                <a:spcPts val="0"/>
              </a:spcAft>
              <a:buSzPts val="1400"/>
              <a:buNone/>
              <a:defRPr sz="2400" b="0" i="0" u="none" strike="noStrike" cap="none">
                <a:solidFill>
                  <a:srgbClr val="EAEAEA"/>
                </a:solidFill>
                <a:latin typeface="Times New Roman"/>
                <a:ea typeface="Times New Roman"/>
                <a:cs typeface="Times New Roman"/>
                <a:sym typeface="Times New Roman"/>
              </a:defRPr>
            </a:lvl9pPr>
          </a:lstStyle>
          <a:p>
            <a:endParaRPr/>
          </a:p>
        </p:txBody>
      </p:sp>
      <p:sp>
        <p:nvSpPr>
          <p:cNvPr id="51" name="Google Shape;51;p4"/>
          <p:cNvSpPr txBox="1">
            <a:spLocks noGrp="1"/>
          </p:cNvSpPr>
          <p:nvPr>
            <p:ph type="sldNum" idx="12"/>
          </p:nvPr>
        </p:nvSpPr>
        <p:spPr>
          <a:xfrm>
            <a:off x="9347200" y="6248400"/>
            <a:ext cx="2537883" cy="455612"/>
          </a:xfrm>
          <a:prstGeom prst="rect">
            <a:avLst/>
          </a:prstGeom>
          <a:noFill/>
          <a:ln>
            <a:noFill/>
          </a:ln>
        </p:spPr>
        <p:txBody>
          <a:bodyPr spcFirstLastPara="1" wrap="square" lIns="90000" tIns="46800" rIns="90000" bIns="46800" anchor="b" anchorCtr="0">
            <a:noAutofit/>
          </a:bodyPr>
          <a:lstStyle>
            <a:lvl1pPr marL="0" marR="0" lvl="0" indent="0" algn="r" rtl="0">
              <a:lnSpc>
                <a:spcPct val="100000"/>
              </a:lnSpc>
              <a:spcBef>
                <a:spcPts val="0"/>
              </a:spcBef>
              <a:spcAft>
                <a:spcPts val="0"/>
              </a:spcAft>
              <a:buClr>
                <a:srgbClr val="EBD189"/>
              </a:buClr>
              <a:buFont typeface="Arial"/>
              <a:buNone/>
              <a:defRPr sz="1400" b="0" i="0" u="none">
                <a:solidFill>
                  <a:srgbClr val="EBD189"/>
                </a:solidFill>
                <a:latin typeface="Arial"/>
                <a:ea typeface="Arial"/>
                <a:cs typeface="Arial"/>
                <a:sym typeface="Arial"/>
              </a:defRPr>
            </a:lvl1pPr>
            <a:lvl2pPr marL="0" marR="0" lvl="1" indent="0" algn="r" rtl="0">
              <a:lnSpc>
                <a:spcPct val="100000"/>
              </a:lnSpc>
              <a:spcBef>
                <a:spcPts val="0"/>
              </a:spcBef>
              <a:spcAft>
                <a:spcPts val="0"/>
              </a:spcAft>
              <a:buClr>
                <a:srgbClr val="EBD189"/>
              </a:buClr>
              <a:buFont typeface="Arial"/>
              <a:buNone/>
              <a:defRPr sz="1400" b="0" i="0" u="none">
                <a:solidFill>
                  <a:srgbClr val="EBD189"/>
                </a:solidFill>
                <a:latin typeface="Arial"/>
                <a:ea typeface="Arial"/>
                <a:cs typeface="Arial"/>
                <a:sym typeface="Arial"/>
              </a:defRPr>
            </a:lvl2pPr>
            <a:lvl3pPr marL="0" marR="0" lvl="2" indent="0" algn="r" rtl="0">
              <a:lnSpc>
                <a:spcPct val="100000"/>
              </a:lnSpc>
              <a:spcBef>
                <a:spcPts val="0"/>
              </a:spcBef>
              <a:spcAft>
                <a:spcPts val="0"/>
              </a:spcAft>
              <a:buClr>
                <a:srgbClr val="EBD189"/>
              </a:buClr>
              <a:buFont typeface="Arial"/>
              <a:buNone/>
              <a:defRPr sz="1400" b="0" i="0" u="none">
                <a:solidFill>
                  <a:srgbClr val="EBD189"/>
                </a:solidFill>
                <a:latin typeface="Arial"/>
                <a:ea typeface="Arial"/>
                <a:cs typeface="Arial"/>
                <a:sym typeface="Arial"/>
              </a:defRPr>
            </a:lvl3pPr>
            <a:lvl4pPr marL="0" marR="0" lvl="3" indent="0" algn="r" rtl="0">
              <a:lnSpc>
                <a:spcPct val="100000"/>
              </a:lnSpc>
              <a:spcBef>
                <a:spcPts val="0"/>
              </a:spcBef>
              <a:spcAft>
                <a:spcPts val="0"/>
              </a:spcAft>
              <a:buClr>
                <a:srgbClr val="EBD189"/>
              </a:buClr>
              <a:buFont typeface="Arial"/>
              <a:buNone/>
              <a:defRPr sz="1400" b="0" i="0" u="none">
                <a:solidFill>
                  <a:srgbClr val="EBD189"/>
                </a:solidFill>
                <a:latin typeface="Arial"/>
                <a:ea typeface="Arial"/>
                <a:cs typeface="Arial"/>
                <a:sym typeface="Arial"/>
              </a:defRPr>
            </a:lvl4pPr>
            <a:lvl5pPr marL="0" marR="0" lvl="4" indent="0" algn="r" rtl="0">
              <a:lnSpc>
                <a:spcPct val="100000"/>
              </a:lnSpc>
              <a:spcBef>
                <a:spcPts val="0"/>
              </a:spcBef>
              <a:spcAft>
                <a:spcPts val="0"/>
              </a:spcAft>
              <a:buClr>
                <a:srgbClr val="EBD189"/>
              </a:buClr>
              <a:buFont typeface="Arial"/>
              <a:buNone/>
              <a:defRPr sz="1400" b="0" i="0" u="none">
                <a:solidFill>
                  <a:srgbClr val="EBD189"/>
                </a:solidFill>
                <a:latin typeface="Arial"/>
                <a:ea typeface="Arial"/>
                <a:cs typeface="Arial"/>
                <a:sym typeface="Arial"/>
              </a:defRPr>
            </a:lvl5pPr>
            <a:lvl6pPr marL="0" marR="0" lvl="5" indent="0" algn="r" rtl="0">
              <a:lnSpc>
                <a:spcPct val="100000"/>
              </a:lnSpc>
              <a:spcBef>
                <a:spcPts val="0"/>
              </a:spcBef>
              <a:spcAft>
                <a:spcPts val="0"/>
              </a:spcAft>
              <a:buClr>
                <a:srgbClr val="EBD189"/>
              </a:buClr>
              <a:buFont typeface="Arial"/>
              <a:buNone/>
              <a:defRPr sz="1400" b="0" i="0" u="none">
                <a:solidFill>
                  <a:srgbClr val="EBD189"/>
                </a:solidFill>
                <a:latin typeface="Arial"/>
                <a:ea typeface="Arial"/>
                <a:cs typeface="Arial"/>
                <a:sym typeface="Arial"/>
              </a:defRPr>
            </a:lvl6pPr>
            <a:lvl7pPr marL="0" marR="0" lvl="6" indent="0" algn="r" rtl="0">
              <a:lnSpc>
                <a:spcPct val="100000"/>
              </a:lnSpc>
              <a:spcBef>
                <a:spcPts val="0"/>
              </a:spcBef>
              <a:spcAft>
                <a:spcPts val="0"/>
              </a:spcAft>
              <a:buClr>
                <a:srgbClr val="EBD189"/>
              </a:buClr>
              <a:buFont typeface="Arial"/>
              <a:buNone/>
              <a:defRPr sz="1400" b="0" i="0" u="none">
                <a:solidFill>
                  <a:srgbClr val="EBD189"/>
                </a:solidFill>
                <a:latin typeface="Arial"/>
                <a:ea typeface="Arial"/>
                <a:cs typeface="Arial"/>
                <a:sym typeface="Arial"/>
              </a:defRPr>
            </a:lvl7pPr>
            <a:lvl8pPr marL="0" marR="0" lvl="7" indent="0" algn="r" rtl="0">
              <a:lnSpc>
                <a:spcPct val="100000"/>
              </a:lnSpc>
              <a:spcBef>
                <a:spcPts val="0"/>
              </a:spcBef>
              <a:spcAft>
                <a:spcPts val="0"/>
              </a:spcAft>
              <a:buClr>
                <a:srgbClr val="EBD189"/>
              </a:buClr>
              <a:buFont typeface="Arial"/>
              <a:buNone/>
              <a:defRPr sz="1400" b="0" i="0" u="none">
                <a:solidFill>
                  <a:srgbClr val="EBD189"/>
                </a:solidFill>
                <a:latin typeface="Arial"/>
                <a:ea typeface="Arial"/>
                <a:cs typeface="Arial"/>
                <a:sym typeface="Arial"/>
              </a:defRPr>
            </a:lvl8pPr>
            <a:lvl9pPr marL="0" marR="0" lvl="8" indent="0" algn="r" rtl="0">
              <a:lnSpc>
                <a:spcPct val="100000"/>
              </a:lnSpc>
              <a:spcBef>
                <a:spcPts val="0"/>
              </a:spcBef>
              <a:spcAft>
                <a:spcPts val="0"/>
              </a:spcAft>
              <a:buClr>
                <a:srgbClr val="EBD189"/>
              </a:buClr>
              <a:buFont typeface="Arial"/>
              <a:buNone/>
              <a:defRPr sz="1400" b="0" i="0" u="none">
                <a:solidFill>
                  <a:srgbClr val="EBD189"/>
                </a:solidFill>
                <a:latin typeface="Arial"/>
                <a:ea typeface="Arial"/>
                <a:cs typeface="Arial"/>
                <a:sym typeface="Arial"/>
              </a:defRPr>
            </a:lvl9pPr>
          </a:lstStyle>
          <a:p>
            <a:fld id="{00000000-1234-1234-1234-123412341234}" type="slidenum">
              <a:rPr lang="en-US" smtClean="0"/>
              <a:pPr/>
              <a:t>‹#›</a:t>
            </a:fld>
            <a:endParaRPr lang="en-US">
              <a:solidFill>
                <a:srgbClr val="000000"/>
              </a:solidFil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a:spLocks noGrp="1"/>
          </p:cNvSpPr>
          <p:nvPr>
            <p:ph type="title"/>
          </p:nvPr>
        </p:nvSpPr>
        <p:spPr>
          <a:xfrm>
            <a:off x="3524251" y="1350170"/>
            <a:ext cx="5826825" cy="3943350"/>
          </a:xfrm>
          <a:prstGeom prst="rect">
            <a:avLst/>
          </a:prstGeom>
        </p:spPr>
        <p:txBody>
          <a:bodyPr spcFirstLastPara="1" wrap="square" lIns="68569" tIns="68569" rIns="68569" bIns="68569" anchor="b" anchorCtr="0">
            <a:noAutofit/>
          </a:bodyPr>
          <a:lstStyle/>
          <a:p>
            <a:r>
              <a:rPr lang="en-US" dirty="0"/>
              <a:t>Advanced Software Engineering</a:t>
            </a:r>
            <a:endParaRPr dirty="0"/>
          </a:p>
          <a:p>
            <a:endParaRPr dirty="0"/>
          </a:p>
          <a:p>
            <a:r>
              <a:rPr lang="en-GB" dirty="0"/>
              <a:t>Dr Duncan Mullier</a:t>
            </a:r>
            <a:endParaRPr dirty="0"/>
          </a:p>
          <a:p>
            <a:r>
              <a:rPr lang="en-US" dirty="0"/>
              <a:t>2020</a:t>
            </a:r>
            <a:endParaRPr dirty="0"/>
          </a:p>
          <a:p>
            <a:endParaRPr dirty="0"/>
          </a:p>
          <a:p>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000054"/>
            </a:gs>
            <a:gs pos="50000">
              <a:srgbClr val="00007A"/>
            </a:gs>
            <a:gs pos="100000">
              <a:srgbClr val="000054"/>
            </a:gs>
          </a:gsLst>
          <a:lin ang="5400000" scaled="0"/>
        </a:gradFill>
        <a:effectLst/>
      </p:bgPr>
    </p:bg>
    <p:spTree>
      <p:nvGrpSpPr>
        <p:cNvPr id="1" name="Shape 145"/>
        <p:cNvGrpSpPr/>
        <p:nvPr/>
      </p:nvGrpSpPr>
      <p:grpSpPr>
        <a:xfrm>
          <a:off x="0" y="0"/>
          <a:ext cx="0" cy="0"/>
          <a:chOff x="0" y="0"/>
          <a:chExt cx="0" cy="0"/>
        </a:xfrm>
      </p:grpSpPr>
      <p:sp>
        <p:nvSpPr>
          <p:cNvPr id="146" name="Google Shape;146;p13"/>
          <p:cNvSpPr txBox="1">
            <a:spLocks noGrp="1"/>
          </p:cNvSpPr>
          <p:nvPr>
            <p:ph type="title"/>
          </p:nvPr>
        </p:nvSpPr>
        <p:spPr>
          <a:xfrm>
            <a:off x="2590800" y="304800"/>
            <a:ext cx="7772400" cy="1143000"/>
          </a:xfrm>
          <a:prstGeom prst="rect">
            <a:avLst/>
          </a:prstGeom>
          <a:noFill/>
          <a:ln>
            <a:noFill/>
          </a:ln>
        </p:spPr>
        <p:txBody>
          <a:bodyPr spcFirstLastPara="1" wrap="square" lIns="90000" tIns="46800" rIns="90000" bIns="46800" anchor="b" anchorCtr="0">
            <a:noAutofit/>
          </a:bodyPr>
          <a:lstStyle/>
          <a:p>
            <a:pPr>
              <a:buClr>
                <a:srgbClr val="EBD189"/>
              </a:buClr>
            </a:pPr>
            <a:r>
              <a:rPr lang="en-US" sz="3200"/>
              <a:t>Visibility of inherited variables and methods</a:t>
            </a:r>
            <a:endParaRPr/>
          </a:p>
        </p:txBody>
      </p:sp>
      <p:sp>
        <p:nvSpPr>
          <p:cNvPr id="147" name="Google Shape;147;p13"/>
          <p:cNvSpPr txBox="1"/>
          <p:nvPr/>
        </p:nvSpPr>
        <p:spPr>
          <a:xfrm>
            <a:off x="1313895" y="1412875"/>
            <a:ext cx="6968971" cy="4826000"/>
          </a:xfrm>
          <a:prstGeom prst="rect">
            <a:avLst/>
          </a:prstGeom>
          <a:noFill/>
          <a:ln>
            <a:noFill/>
          </a:ln>
        </p:spPr>
        <p:txBody>
          <a:bodyPr spcFirstLastPara="1" wrap="square" lIns="90000" tIns="46800" rIns="90000" bIns="46800" anchor="t" anchorCtr="0">
            <a:noAutofit/>
          </a:bodyPr>
          <a:lstStyle/>
          <a:p>
            <a:pPr>
              <a:buClr>
                <a:srgbClr val="EAEAEA"/>
              </a:buClr>
            </a:pPr>
            <a:r>
              <a:rPr lang="en-US" sz="2000" dirty="0">
                <a:solidFill>
                  <a:srgbClr val="EAEAEA"/>
                </a:solidFill>
                <a:latin typeface="Times New Roman"/>
                <a:ea typeface="Times New Roman"/>
                <a:cs typeface="Times New Roman"/>
                <a:sym typeface="Times New Roman"/>
              </a:rPr>
              <a:t>Circle class can use </a:t>
            </a:r>
            <a:r>
              <a:rPr lang="en-US" sz="2000" i="1" dirty="0">
                <a:solidFill>
                  <a:srgbClr val="EAEAEA"/>
                </a:solidFill>
                <a:latin typeface="Times New Roman"/>
                <a:ea typeface="Times New Roman"/>
                <a:cs typeface="Times New Roman"/>
                <a:sym typeface="Times New Roman"/>
              </a:rPr>
              <a:t>methods in the Point or the Circle class (if they are public), including properties.</a:t>
            </a:r>
            <a:endParaRPr dirty="0"/>
          </a:p>
          <a:p>
            <a:pPr>
              <a:buClr>
                <a:srgbClr val="EAEAEA"/>
              </a:buClr>
            </a:pPr>
            <a:endParaRPr sz="2000" i="1" dirty="0">
              <a:solidFill>
                <a:srgbClr val="EAEAEA"/>
              </a:solidFill>
              <a:latin typeface="Times New Roman"/>
              <a:ea typeface="Times New Roman"/>
              <a:cs typeface="Times New Roman"/>
              <a:sym typeface="Times New Roman"/>
            </a:endParaRPr>
          </a:p>
          <a:p>
            <a:pPr>
              <a:buClr>
                <a:srgbClr val="EAEAEA"/>
              </a:buClr>
            </a:pPr>
            <a:r>
              <a:rPr lang="en-US" sz="2000" b="1" i="1" dirty="0">
                <a:solidFill>
                  <a:srgbClr val="EAEAEA"/>
                </a:solidFill>
                <a:latin typeface="Times New Roman"/>
                <a:ea typeface="Times New Roman"/>
                <a:cs typeface="Times New Roman"/>
                <a:sym typeface="Times New Roman"/>
              </a:rPr>
              <a:t>Data in the base-class that has been declared as private,  - impossible to access this data directly from anywhere other than inside where it is declared.</a:t>
            </a:r>
            <a:endParaRPr dirty="0"/>
          </a:p>
          <a:p>
            <a:pPr>
              <a:buClr>
                <a:srgbClr val="EAEAEA"/>
              </a:buClr>
            </a:pPr>
            <a:endParaRPr sz="2000" b="1" i="1" dirty="0">
              <a:solidFill>
                <a:srgbClr val="EAEAEA"/>
              </a:solidFill>
              <a:latin typeface="Times New Roman"/>
              <a:ea typeface="Times New Roman"/>
              <a:cs typeface="Times New Roman"/>
              <a:sym typeface="Times New Roman"/>
            </a:endParaRPr>
          </a:p>
          <a:p>
            <a:pPr>
              <a:buClr>
                <a:srgbClr val="EAEAEA"/>
              </a:buClr>
            </a:pPr>
            <a:r>
              <a:rPr lang="en-US" sz="2000" b="1" i="1" dirty="0">
                <a:solidFill>
                  <a:srgbClr val="EAEAEA"/>
                </a:solidFill>
                <a:latin typeface="Times New Roman"/>
                <a:ea typeface="Times New Roman"/>
                <a:cs typeface="Times New Roman"/>
                <a:sym typeface="Times New Roman"/>
              </a:rPr>
              <a:t>Data declared as protected is visible inside all derived classes but not outside.</a:t>
            </a:r>
            <a:endParaRPr dirty="0"/>
          </a:p>
          <a:p>
            <a:pPr>
              <a:buClr>
                <a:srgbClr val="EAEAEA"/>
              </a:buClr>
            </a:pPr>
            <a:endParaRPr sz="2000" b="1" i="1" dirty="0">
              <a:solidFill>
                <a:srgbClr val="EAEAEA"/>
              </a:solidFill>
              <a:latin typeface="Times New Roman"/>
              <a:ea typeface="Times New Roman"/>
              <a:cs typeface="Times New Roman"/>
              <a:sym typeface="Times New Roman"/>
            </a:endParaRPr>
          </a:p>
          <a:p>
            <a:pPr>
              <a:buClr>
                <a:srgbClr val="EAEAEA"/>
              </a:buClr>
            </a:pPr>
            <a:r>
              <a:rPr lang="en-US" sz="2000" b="1" i="1" dirty="0">
                <a:solidFill>
                  <a:srgbClr val="EAEAEA"/>
                </a:solidFill>
                <a:latin typeface="Times New Roman"/>
                <a:ea typeface="Times New Roman"/>
                <a:cs typeface="Times New Roman"/>
                <a:sym typeface="Times New Roman"/>
              </a:rPr>
              <a:t>Any good class will contain a full set of methods or properties to set (mutate) or get (access) the private data.  Remember encapsulation?</a:t>
            </a:r>
            <a:endParaRPr dirty="0"/>
          </a:p>
          <a:p>
            <a:pPr>
              <a:buClr>
                <a:srgbClr val="EAEAEA"/>
              </a:buClr>
            </a:pPr>
            <a:r>
              <a:rPr lang="en-US" sz="2000" b="1" i="1" dirty="0">
                <a:solidFill>
                  <a:srgbClr val="EAEAEA"/>
                </a:solidFill>
                <a:latin typeface="Times New Roman"/>
                <a:ea typeface="Times New Roman"/>
                <a:cs typeface="Times New Roman"/>
                <a:sym typeface="Times New Roman"/>
              </a:rPr>
              <a:t>Usually they will use ‘properties’</a:t>
            </a:r>
            <a:endParaRPr dirty="0"/>
          </a:p>
          <a:p>
            <a:endParaRPr sz="2000" b="1" i="1" dirty="0">
              <a:solidFill>
                <a:srgbClr val="EAEAEA"/>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000054"/>
            </a:gs>
            <a:gs pos="50000">
              <a:srgbClr val="00007A"/>
            </a:gs>
            <a:gs pos="100000">
              <a:srgbClr val="000054"/>
            </a:gs>
          </a:gsLst>
          <a:lin ang="5400000" scaled="0"/>
        </a:gradFill>
        <a:effectLst/>
      </p:bgPr>
    </p:bg>
    <p:spTree>
      <p:nvGrpSpPr>
        <p:cNvPr id="1" name="Shape 155"/>
        <p:cNvGrpSpPr/>
        <p:nvPr/>
      </p:nvGrpSpPr>
      <p:grpSpPr>
        <a:xfrm>
          <a:off x="0" y="0"/>
          <a:ext cx="0" cy="0"/>
          <a:chOff x="0" y="0"/>
          <a:chExt cx="0" cy="0"/>
        </a:xfrm>
      </p:grpSpPr>
      <p:sp>
        <p:nvSpPr>
          <p:cNvPr id="156" name="Google Shape;156;p14"/>
          <p:cNvSpPr txBox="1">
            <a:spLocks noGrp="1"/>
          </p:cNvSpPr>
          <p:nvPr>
            <p:ph type="title"/>
          </p:nvPr>
        </p:nvSpPr>
        <p:spPr>
          <a:xfrm>
            <a:off x="2590800" y="304800"/>
            <a:ext cx="7772400" cy="435000"/>
          </a:xfrm>
          <a:prstGeom prst="rect">
            <a:avLst/>
          </a:prstGeom>
          <a:noFill/>
          <a:ln>
            <a:noFill/>
          </a:ln>
        </p:spPr>
        <p:txBody>
          <a:bodyPr spcFirstLastPara="1" wrap="square" lIns="90000" tIns="46800" rIns="90000" bIns="46800" anchor="b" anchorCtr="0">
            <a:noAutofit/>
          </a:bodyPr>
          <a:lstStyle/>
          <a:p>
            <a:pPr>
              <a:buClr>
                <a:srgbClr val="EBD189"/>
              </a:buClr>
            </a:pPr>
            <a:r>
              <a:rPr lang="en-US" sz="3600"/>
              <a:t>A detailed look at the Circle Class</a:t>
            </a:r>
            <a:endParaRPr/>
          </a:p>
        </p:txBody>
      </p:sp>
      <p:sp>
        <p:nvSpPr>
          <p:cNvPr id="157" name="Google Shape;157;p14"/>
          <p:cNvSpPr txBox="1"/>
          <p:nvPr/>
        </p:nvSpPr>
        <p:spPr>
          <a:xfrm>
            <a:off x="1145219" y="656948"/>
            <a:ext cx="9971106" cy="4968414"/>
          </a:xfrm>
          <a:prstGeom prst="rect">
            <a:avLst/>
          </a:prstGeom>
          <a:noFill/>
          <a:ln>
            <a:noFill/>
          </a:ln>
        </p:spPr>
        <p:txBody>
          <a:bodyPr spcFirstLastPara="1" wrap="square" lIns="90000" tIns="46800" rIns="90000" bIns="46800" anchor="t" anchorCtr="0">
            <a:noAutofit/>
          </a:bodyPr>
          <a:lstStyle/>
          <a:p>
            <a:pPr>
              <a:buClr>
                <a:srgbClr val="EAEAEA"/>
              </a:buClr>
            </a:pPr>
            <a:r>
              <a:rPr lang="en-US" sz="2000" dirty="0">
                <a:solidFill>
                  <a:srgbClr val="EAEAEA"/>
                </a:solidFill>
                <a:latin typeface="Cordia New" panose="020B0502040204020203" pitchFamily="34" charset="-34"/>
                <a:cs typeface="Cordia New" panose="020B0502040204020203" pitchFamily="34" charset="-34"/>
              </a:rPr>
              <a:t>public class Circle : Shape	</a:t>
            </a:r>
            <a:endParaRPr sz="2000" dirty="0">
              <a:solidFill>
                <a:srgbClr val="EAEAEA"/>
              </a:solidFill>
              <a:latin typeface="Cordia New" panose="020B0502040204020203" pitchFamily="34" charset="-34"/>
              <a:cs typeface="Cordia New" panose="020B0502040204020203" pitchFamily="34" charset="-34"/>
            </a:endParaRPr>
          </a:p>
          <a:p>
            <a:pPr>
              <a:buClr>
                <a:srgbClr val="EAEAEA"/>
              </a:buClr>
            </a:pPr>
            <a:r>
              <a:rPr lang="en-US" sz="2000" dirty="0">
                <a:solidFill>
                  <a:srgbClr val="EAEAEA"/>
                </a:solidFill>
                <a:latin typeface="Cordia New" panose="020B0502040204020203" pitchFamily="34" charset="-34"/>
                <a:cs typeface="Cordia New" panose="020B0502040204020203" pitchFamily="34" charset="-34"/>
              </a:rPr>
              <a:t>{</a:t>
            </a:r>
            <a:endParaRPr sz="2000" dirty="0">
              <a:latin typeface="Cordia New" panose="020B0502040204020203" pitchFamily="34" charset="-34"/>
              <a:cs typeface="Cordia New" panose="020B0502040204020203" pitchFamily="34" charset="-34"/>
            </a:endParaRPr>
          </a:p>
          <a:p>
            <a:pPr>
              <a:buClr>
                <a:srgbClr val="EAEAEA"/>
              </a:buClr>
            </a:pPr>
            <a:r>
              <a:rPr lang="en-US" sz="2000" dirty="0">
                <a:solidFill>
                  <a:srgbClr val="EAEAEA"/>
                </a:solidFill>
                <a:latin typeface="Cordia New" panose="020B0502040204020203" pitchFamily="34" charset="-34"/>
                <a:cs typeface="Cordia New" panose="020B0502040204020203" pitchFamily="34" charset="-34"/>
              </a:rPr>
              <a:t>  private double radius;</a:t>
            </a:r>
            <a:endParaRPr sz="2000" dirty="0">
              <a:latin typeface="Cordia New" panose="020B0502040204020203" pitchFamily="34" charset="-34"/>
              <a:cs typeface="Cordia New" panose="020B0502040204020203" pitchFamily="34" charset="-34"/>
            </a:endParaRPr>
          </a:p>
          <a:p>
            <a:pPr>
              <a:buClr>
                <a:srgbClr val="EAEAEA"/>
              </a:buClr>
            </a:pPr>
            <a:r>
              <a:rPr lang="en-US" sz="2000" dirty="0">
                <a:solidFill>
                  <a:srgbClr val="EAEAEA"/>
                </a:solidFill>
                <a:latin typeface="Cordia New" panose="020B0502040204020203" pitchFamily="34" charset="-34"/>
                <a:cs typeface="Cordia New" panose="020B0502040204020203" pitchFamily="34" charset="-34"/>
              </a:rPr>
              <a:t>  public Circle()	</a:t>
            </a:r>
            <a:endParaRPr sz="2000" dirty="0">
              <a:solidFill>
                <a:srgbClr val="EAEAEA"/>
              </a:solidFill>
              <a:latin typeface="Cordia New" panose="020B0502040204020203" pitchFamily="34" charset="-34"/>
              <a:cs typeface="Cordia New" panose="020B0502040204020203" pitchFamily="34" charset="-34"/>
            </a:endParaRPr>
          </a:p>
          <a:p>
            <a:pPr>
              <a:buClr>
                <a:srgbClr val="EAEAEA"/>
              </a:buClr>
            </a:pPr>
            <a:r>
              <a:rPr lang="en-US" sz="2000" dirty="0">
                <a:solidFill>
                  <a:srgbClr val="EAEAEA"/>
                </a:solidFill>
                <a:latin typeface="Cordia New" panose="020B0502040204020203" pitchFamily="34" charset="-34"/>
                <a:cs typeface="Cordia New" panose="020B0502040204020203" pitchFamily="34" charset="-34"/>
              </a:rPr>
              <a:t>  {// Default constructor</a:t>
            </a:r>
            <a:endParaRPr sz="2000" dirty="0">
              <a:latin typeface="Cordia New" panose="020B0502040204020203" pitchFamily="34" charset="-34"/>
              <a:cs typeface="Cordia New" panose="020B0502040204020203" pitchFamily="34" charset="-34"/>
            </a:endParaRPr>
          </a:p>
          <a:p>
            <a:pPr>
              <a:buClr>
                <a:srgbClr val="EAEAEA"/>
              </a:buClr>
            </a:pPr>
            <a:r>
              <a:rPr lang="en-US" sz="2000" dirty="0">
                <a:solidFill>
                  <a:srgbClr val="EAEAEA"/>
                </a:solidFill>
                <a:latin typeface="Cordia New" panose="020B0502040204020203" pitchFamily="34" charset="-34"/>
                <a:cs typeface="Cordia New" panose="020B0502040204020203" pitchFamily="34" charset="-34"/>
              </a:rPr>
              <a:t>  }</a:t>
            </a:r>
            <a:endParaRPr sz="2000" dirty="0">
              <a:latin typeface="Cordia New" panose="020B0502040204020203" pitchFamily="34" charset="-34"/>
              <a:cs typeface="Cordia New" panose="020B0502040204020203" pitchFamily="34" charset="-34"/>
            </a:endParaRPr>
          </a:p>
          <a:p>
            <a:pPr>
              <a:buClr>
                <a:srgbClr val="EAEAEA"/>
              </a:buClr>
            </a:pPr>
            <a:r>
              <a:rPr lang="en-US" sz="2000" dirty="0">
                <a:solidFill>
                  <a:srgbClr val="EAEAEA"/>
                </a:solidFill>
                <a:latin typeface="Cordia New" panose="020B0502040204020203" pitchFamily="34" charset="-34"/>
                <a:cs typeface="Cordia New" panose="020B0502040204020203" pitchFamily="34" charset="-34"/>
              </a:rPr>
              <a:t>  public Circle(int </a:t>
            </a:r>
            <a:r>
              <a:rPr lang="en-US" sz="2000" dirty="0" err="1">
                <a:solidFill>
                  <a:srgbClr val="EAEAEA"/>
                </a:solidFill>
                <a:latin typeface="Cordia New" panose="020B0502040204020203" pitchFamily="34" charset="-34"/>
                <a:cs typeface="Cordia New" panose="020B0502040204020203" pitchFamily="34" charset="-34"/>
              </a:rPr>
              <a:t>xValue,int</a:t>
            </a:r>
            <a:r>
              <a:rPr lang="en-US" sz="2000" dirty="0">
                <a:solidFill>
                  <a:srgbClr val="EAEAEA"/>
                </a:solidFill>
                <a:latin typeface="Cordia New" panose="020B0502040204020203" pitchFamily="34" charset="-34"/>
                <a:cs typeface="Cordia New" panose="020B0502040204020203" pitchFamily="34" charset="-34"/>
              </a:rPr>
              <a:t> </a:t>
            </a:r>
            <a:r>
              <a:rPr lang="en-US" sz="2000" dirty="0" err="1">
                <a:solidFill>
                  <a:srgbClr val="EAEAEA"/>
                </a:solidFill>
                <a:latin typeface="Cordia New" panose="020B0502040204020203" pitchFamily="34" charset="-34"/>
                <a:cs typeface="Cordia New" panose="020B0502040204020203" pitchFamily="34" charset="-34"/>
              </a:rPr>
              <a:t>yValue</a:t>
            </a:r>
            <a:r>
              <a:rPr lang="en-US" sz="2000" dirty="0">
                <a:solidFill>
                  <a:srgbClr val="EAEAEA"/>
                </a:solidFill>
                <a:latin typeface="Cordia New" panose="020B0502040204020203" pitchFamily="34" charset="-34"/>
                <a:cs typeface="Cordia New" panose="020B0502040204020203" pitchFamily="34" charset="-34"/>
              </a:rPr>
              <a:t>, </a:t>
            </a:r>
            <a:r>
              <a:rPr lang="en-US" sz="2000" b="1" dirty="0">
                <a:solidFill>
                  <a:srgbClr val="EAEAEA"/>
                </a:solidFill>
                <a:latin typeface="Cordia New" panose="020B0502040204020203" pitchFamily="34" charset="-34"/>
                <a:cs typeface="Cordia New" panose="020B0502040204020203" pitchFamily="34" charset="-34"/>
              </a:rPr>
              <a:t>double </a:t>
            </a:r>
            <a:r>
              <a:rPr lang="en-US" sz="2000" b="1" dirty="0" err="1">
                <a:solidFill>
                  <a:srgbClr val="EAEAEA"/>
                </a:solidFill>
                <a:latin typeface="Cordia New" panose="020B0502040204020203" pitchFamily="34" charset="-34"/>
                <a:cs typeface="Cordia New" panose="020B0502040204020203" pitchFamily="34" charset="-34"/>
              </a:rPr>
              <a:t>radiusIn</a:t>
            </a:r>
            <a:r>
              <a:rPr lang="en-US" sz="2000" dirty="0">
                <a:solidFill>
                  <a:srgbClr val="EAEAEA"/>
                </a:solidFill>
                <a:latin typeface="Cordia New" panose="020B0502040204020203" pitchFamily="34" charset="-34"/>
                <a:cs typeface="Cordia New" panose="020B0502040204020203" pitchFamily="34" charset="-34"/>
              </a:rPr>
              <a:t>)   </a:t>
            </a:r>
            <a:endParaRPr sz="2000" dirty="0">
              <a:solidFill>
                <a:srgbClr val="EAEAEA"/>
              </a:solidFill>
              <a:latin typeface="Cordia New" panose="020B0502040204020203" pitchFamily="34" charset="-34"/>
              <a:cs typeface="Cordia New" panose="020B0502040204020203" pitchFamily="34" charset="-34"/>
            </a:endParaRPr>
          </a:p>
          <a:p>
            <a:pPr>
              <a:buClr>
                <a:srgbClr val="EAEAEA"/>
              </a:buClr>
            </a:pPr>
            <a:r>
              <a:rPr lang="en-US" sz="2000" dirty="0">
                <a:solidFill>
                  <a:srgbClr val="EAEAEA"/>
                </a:solidFill>
                <a:latin typeface="Cordia New" panose="020B0502040204020203" pitchFamily="34" charset="-34"/>
                <a:cs typeface="Cordia New" panose="020B0502040204020203" pitchFamily="34" charset="-34"/>
              </a:rPr>
              <a:t>  {</a:t>
            </a:r>
            <a:endParaRPr sz="2000" dirty="0">
              <a:latin typeface="Cordia New" panose="020B0502040204020203" pitchFamily="34" charset="-34"/>
              <a:cs typeface="Cordia New" panose="020B0502040204020203" pitchFamily="34" charset="-34"/>
            </a:endParaRPr>
          </a:p>
          <a:p>
            <a:pPr>
              <a:buClr>
                <a:srgbClr val="EAEAEA"/>
              </a:buClr>
            </a:pPr>
            <a:r>
              <a:rPr lang="en-US" sz="2000" dirty="0">
                <a:solidFill>
                  <a:srgbClr val="EAEAEA"/>
                </a:solidFill>
                <a:latin typeface="Cordia New" panose="020B0502040204020203" pitchFamily="34" charset="-34"/>
                <a:cs typeface="Cordia New" panose="020B0502040204020203" pitchFamily="34" charset="-34"/>
              </a:rPr>
              <a:t>     // Another constructor</a:t>
            </a:r>
            <a:endParaRPr sz="2000" dirty="0">
              <a:latin typeface="Cordia New" panose="020B0502040204020203" pitchFamily="34" charset="-34"/>
              <a:cs typeface="Cordia New" panose="020B0502040204020203" pitchFamily="34" charset="-34"/>
            </a:endParaRPr>
          </a:p>
          <a:p>
            <a:pPr>
              <a:buClr>
                <a:srgbClr val="EAEAEA"/>
              </a:buClr>
            </a:pPr>
            <a:r>
              <a:rPr lang="en-US" sz="2000" dirty="0">
                <a:solidFill>
                  <a:srgbClr val="EAEAEA"/>
                </a:solidFill>
                <a:latin typeface="Cordia New" panose="020B0502040204020203" pitchFamily="34" charset="-34"/>
                <a:cs typeface="Cordia New" panose="020B0502040204020203" pitchFamily="34" charset="-34"/>
              </a:rPr>
              <a:t>    </a:t>
            </a:r>
            <a:r>
              <a:rPr lang="en-US" sz="2000" dirty="0">
                <a:solidFill>
                  <a:srgbClr val="FFFF00"/>
                </a:solidFill>
                <a:latin typeface="Cordia New" panose="020B0502040204020203" pitchFamily="34" charset="-34"/>
                <a:cs typeface="Cordia New" panose="020B0502040204020203" pitchFamily="34" charset="-34"/>
              </a:rPr>
              <a:t>X=</a:t>
            </a:r>
            <a:r>
              <a:rPr lang="en-US" sz="2000" dirty="0" err="1">
                <a:solidFill>
                  <a:srgbClr val="FFFF00"/>
                </a:solidFill>
                <a:latin typeface="Cordia New" panose="020B0502040204020203" pitchFamily="34" charset="-34"/>
                <a:cs typeface="Cordia New" panose="020B0502040204020203" pitchFamily="34" charset="-34"/>
              </a:rPr>
              <a:t>xValue</a:t>
            </a:r>
            <a:r>
              <a:rPr lang="en-US" sz="2000" dirty="0">
                <a:solidFill>
                  <a:srgbClr val="FFFF00"/>
                </a:solidFill>
                <a:latin typeface="Cordia New" panose="020B0502040204020203" pitchFamily="34" charset="-34"/>
                <a:cs typeface="Cordia New" panose="020B0502040204020203" pitchFamily="34" charset="-34"/>
              </a:rPr>
              <a:t>;// Use the PROPERTIES of the Point class</a:t>
            </a:r>
            <a:endParaRPr sz="2000" dirty="0">
              <a:latin typeface="Cordia New" panose="020B0502040204020203" pitchFamily="34" charset="-34"/>
              <a:cs typeface="Cordia New" panose="020B0502040204020203" pitchFamily="34" charset="-34"/>
            </a:endParaRPr>
          </a:p>
          <a:p>
            <a:pPr>
              <a:buClr>
                <a:srgbClr val="FFFF00"/>
              </a:buClr>
            </a:pPr>
            <a:r>
              <a:rPr lang="en-US" sz="2000" dirty="0">
                <a:solidFill>
                  <a:srgbClr val="FFFF00"/>
                </a:solidFill>
                <a:latin typeface="Cordia New" panose="020B0502040204020203" pitchFamily="34" charset="-34"/>
                <a:cs typeface="Cordia New" panose="020B0502040204020203" pitchFamily="34" charset="-34"/>
              </a:rPr>
              <a:t>    Y=</a:t>
            </a:r>
            <a:r>
              <a:rPr lang="en-US" sz="2000" dirty="0" err="1">
                <a:solidFill>
                  <a:srgbClr val="FFFF00"/>
                </a:solidFill>
                <a:latin typeface="Cordia New" panose="020B0502040204020203" pitchFamily="34" charset="-34"/>
                <a:cs typeface="Cordia New" panose="020B0502040204020203" pitchFamily="34" charset="-34"/>
              </a:rPr>
              <a:t>yValue</a:t>
            </a:r>
            <a:r>
              <a:rPr lang="en-US" sz="2000" dirty="0">
                <a:solidFill>
                  <a:srgbClr val="3333FF"/>
                </a:solidFill>
                <a:latin typeface="Cordia New" panose="020B0502040204020203" pitchFamily="34" charset="-34"/>
                <a:cs typeface="Cordia New" panose="020B0502040204020203" pitchFamily="34" charset="-34"/>
              </a:rPr>
              <a:t>;</a:t>
            </a:r>
            <a:endParaRPr sz="2000" dirty="0">
              <a:latin typeface="Cordia New" panose="020B0502040204020203" pitchFamily="34" charset="-34"/>
              <a:cs typeface="Cordia New" panose="020B0502040204020203" pitchFamily="34" charset="-34"/>
            </a:endParaRPr>
          </a:p>
          <a:p>
            <a:pPr>
              <a:buClr>
                <a:srgbClr val="EAEAEA"/>
              </a:buClr>
            </a:pPr>
            <a:r>
              <a:rPr lang="en-US" sz="2000" dirty="0">
                <a:solidFill>
                  <a:srgbClr val="EAEAEA"/>
                </a:solidFill>
                <a:latin typeface="Cordia New" panose="020B0502040204020203" pitchFamily="34" charset="-34"/>
                <a:cs typeface="Cordia New" panose="020B0502040204020203" pitchFamily="34" charset="-34"/>
              </a:rPr>
              <a:t>    </a:t>
            </a:r>
            <a:r>
              <a:rPr lang="en-US" sz="2000" b="1" i="1" dirty="0" err="1">
                <a:solidFill>
                  <a:srgbClr val="EAEAEA"/>
                </a:solidFill>
                <a:latin typeface="Cordia New" panose="020B0502040204020203" pitchFamily="34" charset="-34"/>
                <a:cs typeface="Cordia New" panose="020B0502040204020203" pitchFamily="34" charset="-34"/>
              </a:rPr>
              <a:t>SetValues</a:t>
            </a:r>
            <a:r>
              <a:rPr lang="en-US" sz="2000" b="1" i="1" dirty="0">
                <a:solidFill>
                  <a:srgbClr val="EAEAEA"/>
                </a:solidFill>
                <a:latin typeface="Cordia New" panose="020B0502040204020203" pitchFamily="34" charset="-34"/>
                <a:cs typeface="Cordia New" panose="020B0502040204020203" pitchFamily="34" charset="-34"/>
              </a:rPr>
              <a:t>(</a:t>
            </a:r>
            <a:r>
              <a:rPr lang="en-US" sz="2000" b="1" i="1" dirty="0" err="1">
                <a:solidFill>
                  <a:srgbClr val="EAEAEA"/>
                </a:solidFill>
                <a:latin typeface="Cordia New" panose="020B0502040204020203" pitchFamily="34" charset="-34"/>
                <a:cs typeface="Cordia New" panose="020B0502040204020203" pitchFamily="34" charset="-34"/>
              </a:rPr>
              <a:t>xValue,yValue</a:t>
            </a:r>
            <a:r>
              <a:rPr lang="en-US" sz="2000" b="1" i="1" dirty="0">
                <a:solidFill>
                  <a:srgbClr val="EAEAEA"/>
                </a:solidFill>
                <a:latin typeface="Cordia New" panose="020B0502040204020203" pitchFamily="34" charset="-34"/>
                <a:cs typeface="Cordia New" panose="020B0502040204020203" pitchFamily="34" charset="-34"/>
              </a:rPr>
              <a:t>);  // USE a base class method to set parameters</a:t>
            </a:r>
            <a:endParaRPr sz="2000" dirty="0">
              <a:latin typeface="Cordia New" panose="020B0502040204020203" pitchFamily="34" charset="-34"/>
              <a:cs typeface="Cordia New" panose="020B0502040204020203" pitchFamily="34" charset="-34"/>
            </a:endParaRPr>
          </a:p>
          <a:p>
            <a:pPr>
              <a:buClr>
                <a:srgbClr val="EAEAEA"/>
              </a:buClr>
            </a:pPr>
            <a:r>
              <a:rPr lang="en-US" sz="2000" dirty="0">
                <a:solidFill>
                  <a:srgbClr val="EAEAEA"/>
                </a:solidFill>
                <a:latin typeface="Cordia New" panose="020B0502040204020203" pitchFamily="34" charset="-34"/>
                <a:cs typeface="Cordia New" panose="020B0502040204020203" pitchFamily="34" charset="-34"/>
              </a:rPr>
              <a:t>    </a:t>
            </a:r>
            <a:r>
              <a:rPr lang="en-US" sz="2000" b="1" dirty="0">
                <a:solidFill>
                  <a:srgbClr val="EAEAEA"/>
                </a:solidFill>
                <a:latin typeface="Cordia New" panose="020B0502040204020203" pitchFamily="34" charset="-34"/>
                <a:cs typeface="Cordia New" panose="020B0502040204020203" pitchFamily="34" charset="-34"/>
              </a:rPr>
              <a:t>radius=</a:t>
            </a:r>
            <a:r>
              <a:rPr lang="en-US" sz="2000" b="1" dirty="0" err="1">
                <a:solidFill>
                  <a:srgbClr val="EAEAEA"/>
                </a:solidFill>
                <a:latin typeface="Cordia New" panose="020B0502040204020203" pitchFamily="34" charset="-34"/>
                <a:cs typeface="Cordia New" panose="020B0502040204020203" pitchFamily="34" charset="-34"/>
              </a:rPr>
              <a:t>radiusIn</a:t>
            </a:r>
            <a:r>
              <a:rPr lang="en-US" sz="2000" dirty="0">
                <a:solidFill>
                  <a:srgbClr val="EAEAEA"/>
                </a:solidFill>
                <a:latin typeface="Cordia New" panose="020B0502040204020203" pitchFamily="34" charset="-34"/>
                <a:cs typeface="Cordia New" panose="020B0502040204020203" pitchFamily="34" charset="-34"/>
              </a:rPr>
              <a:t>;  // Radius</a:t>
            </a:r>
            <a:endParaRPr sz="2000" dirty="0">
              <a:latin typeface="Cordia New" panose="020B0502040204020203" pitchFamily="34" charset="-34"/>
              <a:cs typeface="Cordia New" panose="020B0502040204020203" pitchFamily="34" charset="-34"/>
            </a:endParaRPr>
          </a:p>
          <a:p>
            <a:pPr>
              <a:buClr>
                <a:srgbClr val="EAEAEA"/>
              </a:buClr>
            </a:pPr>
            <a:r>
              <a:rPr lang="en-US" sz="2000" dirty="0">
                <a:solidFill>
                  <a:srgbClr val="EAEAEA"/>
                </a:solidFill>
                <a:latin typeface="Cordia New" panose="020B0502040204020203" pitchFamily="34" charset="-34"/>
                <a:cs typeface="Cordia New" panose="020B0502040204020203" pitchFamily="34" charset="-34"/>
              </a:rPr>
              <a:t>   }</a:t>
            </a:r>
            <a:endParaRPr sz="2000" dirty="0">
              <a:latin typeface="Cordia New" panose="020B0502040204020203" pitchFamily="34" charset="-34"/>
              <a:cs typeface="Cordia New" panose="020B0502040204020203" pitchFamily="34" charset="-34"/>
            </a:endParaRPr>
          </a:p>
          <a:p>
            <a:pPr>
              <a:buClr>
                <a:srgbClr val="EAEAEA"/>
              </a:buClr>
            </a:pPr>
            <a:r>
              <a:rPr lang="en-US" sz="2000" dirty="0">
                <a:solidFill>
                  <a:srgbClr val="EAEAEA"/>
                </a:solidFill>
                <a:latin typeface="Cordia New" panose="020B0502040204020203" pitchFamily="34" charset="-34"/>
                <a:cs typeface="Cordia New" panose="020B0502040204020203" pitchFamily="34" charset="-34"/>
              </a:rPr>
              <a:t>   public void </a:t>
            </a:r>
            <a:r>
              <a:rPr lang="en-US" sz="2000" dirty="0" err="1">
                <a:solidFill>
                  <a:srgbClr val="EAEAEA"/>
                </a:solidFill>
                <a:latin typeface="Cordia New" panose="020B0502040204020203" pitchFamily="34" charset="-34"/>
                <a:cs typeface="Cordia New" panose="020B0502040204020203" pitchFamily="34" charset="-34"/>
              </a:rPr>
              <a:t>setData</a:t>
            </a:r>
            <a:r>
              <a:rPr lang="en-US" sz="2000" dirty="0">
                <a:solidFill>
                  <a:srgbClr val="EAEAEA"/>
                </a:solidFill>
                <a:latin typeface="Cordia New" panose="020B0502040204020203" pitchFamily="34" charset="-34"/>
                <a:cs typeface="Cordia New" panose="020B0502040204020203" pitchFamily="34" charset="-34"/>
              </a:rPr>
              <a:t>(int </a:t>
            </a:r>
            <a:r>
              <a:rPr lang="en-US" sz="2000" dirty="0" err="1">
                <a:solidFill>
                  <a:srgbClr val="EAEAEA"/>
                </a:solidFill>
                <a:latin typeface="Cordia New" panose="020B0502040204020203" pitchFamily="34" charset="-34"/>
                <a:cs typeface="Cordia New" panose="020B0502040204020203" pitchFamily="34" charset="-34"/>
              </a:rPr>
              <a:t>xValue,int</a:t>
            </a:r>
            <a:r>
              <a:rPr lang="en-US" sz="2000" dirty="0">
                <a:solidFill>
                  <a:srgbClr val="EAEAEA"/>
                </a:solidFill>
                <a:latin typeface="Cordia New" panose="020B0502040204020203" pitchFamily="34" charset="-34"/>
                <a:cs typeface="Cordia New" panose="020B0502040204020203" pitchFamily="34" charset="-34"/>
              </a:rPr>
              <a:t> </a:t>
            </a:r>
            <a:r>
              <a:rPr lang="en-US" sz="2000" dirty="0" err="1">
                <a:solidFill>
                  <a:srgbClr val="EAEAEA"/>
                </a:solidFill>
                <a:latin typeface="Cordia New" panose="020B0502040204020203" pitchFamily="34" charset="-34"/>
                <a:cs typeface="Cordia New" panose="020B0502040204020203" pitchFamily="34" charset="-34"/>
              </a:rPr>
              <a:t>yValue</a:t>
            </a:r>
            <a:r>
              <a:rPr lang="en-US" sz="2000" dirty="0">
                <a:solidFill>
                  <a:srgbClr val="EAEAEA"/>
                </a:solidFill>
                <a:latin typeface="Cordia New" panose="020B0502040204020203" pitchFamily="34" charset="-34"/>
                <a:cs typeface="Cordia New" panose="020B0502040204020203" pitchFamily="34" charset="-34"/>
              </a:rPr>
              <a:t>, double </a:t>
            </a:r>
            <a:r>
              <a:rPr lang="en-US" sz="2000" dirty="0" err="1">
                <a:solidFill>
                  <a:srgbClr val="EAEAEA"/>
                </a:solidFill>
                <a:latin typeface="Cordia New" panose="020B0502040204020203" pitchFamily="34" charset="-34"/>
                <a:cs typeface="Cordia New" panose="020B0502040204020203" pitchFamily="34" charset="-34"/>
              </a:rPr>
              <a:t>radiusIn</a:t>
            </a:r>
            <a:r>
              <a:rPr lang="en-US" sz="2000" dirty="0">
                <a:solidFill>
                  <a:srgbClr val="EAEAEA"/>
                </a:solidFill>
                <a:latin typeface="Cordia New" panose="020B0502040204020203" pitchFamily="34" charset="-34"/>
                <a:cs typeface="Cordia New" panose="020B0502040204020203" pitchFamily="34" charset="-34"/>
              </a:rPr>
              <a:t>) </a:t>
            </a:r>
            <a:endParaRPr sz="2000" dirty="0">
              <a:solidFill>
                <a:srgbClr val="EAEAEA"/>
              </a:solidFill>
              <a:latin typeface="Cordia New" panose="020B0502040204020203" pitchFamily="34" charset="-34"/>
              <a:cs typeface="Cordia New" panose="020B0502040204020203" pitchFamily="34" charset="-34"/>
            </a:endParaRPr>
          </a:p>
          <a:p>
            <a:pPr>
              <a:buClr>
                <a:srgbClr val="EAEAEA"/>
              </a:buClr>
            </a:pPr>
            <a:r>
              <a:rPr lang="en-US" sz="2000" dirty="0">
                <a:solidFill>
                  <a:srgbClr val="EAEAEA"/>
                </a:solidFill>
                <a:latin typeface="Cordia New" panose="020B0502040204020203" pitchFamily="34" charset="-34"/>
                <a:cs typeface="Cordia New" panose="020B0502040204020203" pitchFamily="34" charset="-34"/>
              </a:rPr>
              <a:t>   {</a:t>
            </a:r>
            <a:endParaRPr sz="2000" dirty="0">
              <a:latin typeface="Cordia New" panose="020B0502040204020203" pitchFamily="34" charset="-34"/>
              <a:cs typeface="Cordia New" panose="020B0502040204020203" pitchFamily="34" charset="-34"/>
            </a:endParaRPr>
          </a:p>
          <a:p>
            <a:pPr>
              <a:buClr>
                <a:srgbClr val="EAEAEA"/>
              </a:buClr>
            </a:pPr>
            <a:r>
              <a:rPr lang="en-US" sz="2000" dirty="0">
                <a:solidFill>
                  <a:srgbClr val="EAEAEA"/>
                </a:solidFill>
                <a:latin typeface="Cordia New" panose="020B0502040204020203" pitchFamily="34" charset="-34"/>
                <a:cs typeface="Cordia New" panose="020B0502040204020203" pitchFamily="34" charset="-34"/>
              </a:rPr>
              <a:t>     </a:t>
            </a:r>
            <a:r>
              <a:rPr lang="en-US" sz="2000" dirty="0" err="1">
                <a:solidFill>
                  <a:srgbClr val="EAEAEA"/>
                </a:solidFill>
                <a:latin typeface="Cordia New" panose="020B0502040204020203" pitchFamily="34" charset="-34"/>
                <a:cs typeface="Cordia New" panose="020B0502040204020203" pitchFamily="34" charset="-34"/>
              </a:rPr>
              <a:t>SetValues</a:t>
            </a:r>
            <a:r>
              <a:rPr lang="en-US" sz="2000" dirty="0">
                <a:solidFill>
                  <a:srgbClr val="EAEAEA"/>
                </a:solidFill>
                <a:latin typeface="Cordia New" panose="020B0502040204020203" pitchFamily="34" charset="-34"/>
                <a:cs typeface="Cordia New" panose="020B0502040204020203" pitchFamily="34" charset="-34"/>
              </a:rPr>
              <a:t>(</a:t>
            </a:r>
            <a:r>
              <a:rPr lang="en-US" sz="2000" dirty="0" err="1">
                <a:solidFill>
                  <a:srgbClr val="EAEAEA"/>
                </a:solidFill>
                <a:latin typeface="Cordia New" panose="020B0502040204020203" pitchFamily="34" charset="-34"/>
                <a:cs typeface="Cordia New" panose="020B0502040204020203" pitchFamily="34" charset="-34"/>
              </a:rPr>
              <a:t>xValue,yValue</a:t>
            </a:r>
            <a:r>
              <a:rPr lang="en-US" sz="2000" dirty="0">
                <a:solidFill>
                  <a:srgbClr val="EAEAEA"/>
                </a:solidFill>
                <a:latin typeface="Cordia New" panose="020B0502040204020203" pitchFamily="34" charset="-34"/>
                <a:cs typeface="Cordia New" panose="020B0502040204020203" pitchFamily="34" charset="-34"/>
              </a:rPr>
              <a:t>);</a:t>
            </a:r>
            <a:endParaRPr sz="2000" dirty="0">
              <a:latin typeface="Cordia New" panose="020B0502040204020203" pitchFamily="34" charset="-34"/>
              <a:cs typeface="Cordia New" panose="020B0502040204020203" pitchFamily="34" charset="-34"/>
            </a:endParaRPr>
          </a:p>
          <a:p>
            <a:pPr>
              <a:buClr>
                <a:srgbClr val="EAEAEA"/>
              </a:buClr>
            </a:pPr>
            <a:r>
              <a:rPr lang="en-US" sz="2000" dirty="0">
                <a:solidFill>
                  <a:srgbClr val="EAEAEA"/>
                </a:solidFill>
                <a:latin typeface="Cordia New" panose="020B0502040204020203" pitchFamily="34" charset="-34"/>
                <a:cs typeface="Cordia New" panose="020B0502040204020203" pitchFamily="34" charset="-34"/>
              </a:rPr>
              <a:t>     radius=</a:t>
            </a:r>
            <a:r>
              <a:rPr lang="en-US" sz="2000" dirty="0" err="1">
                <a:solidFill>
                  <a:srgbClr val="EAEAEA"/>
                </a:solidFill>
                <a:latin typeface="Cordia New" panose="020B0502040204020203" pitchFamily="34" charset="-34"/>
                <a:cs typeface="Cordia New" panose="020B0502040204020203" pitchFamily="34" charset="-34"/>
              </a:rPr>
              <a:t>radiusIn</a:t>
            </a:r>
            <a:r>
              <a:rPr lang="en-US" sz="2000" dirty="0">
                <a:solidFill>
                  <a:srgbClr val="EAEAEA"/>
                </a:solidFill>
                <a:latin typeface="Cordia New" panose="020B0502040204020203" pitchFamily="34" charset="-34"/>
                <a:cs typeface="Cordia New" panose="020B0502040204020203" pitchFamily="34" charset="-34"/>
              </a:rPr>
              <a:t>;</a:t>
            </a:r>
            <a:endParaRPr sz="2000" dirty="0">
              <a:latin typeface="Cordia New" panose="020B0502040204020203" pitchFamily="34" charset="-34"/>
              <a:cs typeface="Cordia New" panose="020B0502040204020203" pitchFamily="34" charset="-34"/>
            </a:endParaRPr>
          </a:p>
          <a:p>
            <a:pPr>
              <a:buClr>
                <a:srgbClr val="EAEAEA"/>
              </a:buClr>
            </a:pPr>
            <a:r>
              <a:rPr lang="en-US" sz="2000" dirty="0">
                <a:solidFill>
                  <a:srgbClr val="EAEAEA"/>
                </a:solidFill>
                <a:latin typeface="Cordia New" panose="020B0502040204020203" pitchFamily="34" charset="-34"/>
                <a:cs typeface="Cordia New" panose="020B0502040204020203" pitchFamily="34" charset="-34"/>
              </a:rPr>
              <a:t>   }</a:t>
            </a:r>
            <a:endParaRPr sz="2000" dirty="0">
              <a:latin typeface="Cordia New" panose="020B0502040204020203" pitchFamily="34" charset="-34"/>
              <a:cs typeface="Cordia New" panose="020B0502040204020203" pitchFamily="34" charset="-34"/>
            </a:endParaRPr>
          </a:p>
          <a:p>
            <a:pPr>
              <a:buClr>
                <a:srgbClr val="EAEAEA"/>
              </a:buClr>
            </a:pPr>
            <a:r>
              <a:rPr lang="en-US" sz="2000" dirty="0">
                <a:solidFill>
                  <a:srgbClr val="EAEAEA"/>
                </a:solidFill>
                <a:latin typeface="Cordia New" panose="020B0502040204020203" pitchFamily="34" charset="-34"/>
                <a:cs typeface="Cordia New" panose="020B0502040204020203" pitchFamily="34" charset="-34"/>
              </a:rPr>
              <a:t>}</a:t>
            </a:r>
            <a:endParaRPr sz="2000" dirty="0">
              <a:latin typeface="Cordia New" panose="020B0502040204020203" pitchFamily="34" charset="-34"/>
              <a:cs typeface="Cordia New" panose="020B0502040204020203" pitchFamily="34" charset="-34"/>
            </a:endParaRPr>
          </a:p>
        </p:txBody>
      </p:sp>
      <p:sp>
        <p:nvSpPr>
          <p:cNvPr id="158" name="Google Shape;158;p14"/>
          <p:cNvSpPr txBox="1"/>
          <p:nvPr/>
        </p:nvSpPr>
        <p:spPr>
          <a:xfrm>
            <a:off x="7896226" y="1557338"/>
            <a:ext cx="1944687" cy="642937"/>
          </a:xfrm>
          <a:prstGeom prst="rect">
            <a:avLst/>
          </a:prstGeom>
          <a:solidFill>
            <a:srgbClr val="FCAB40"/>
          </a:solidFill>
          <a:ln>
            <a:noFill/>
          </a:ln>
        </p:spPr>
        <p:txBody>
          <a:bodyPr spcFirstLastPara="1" wrap="square" lIns="90000" tIns="46800" rIns="90000" bIns="46800" anchor="t" anchorCtr="0">
            <a:noAutofit/>
          </a:bodyPr>
          <a:lstStyle/>
          <a:p>
            <a:pPr>
              <a:buClr>
                <a:srgbClr val="EAEAEA"/>
              </a:buClr>
            </a:pPr>
            <a:r>
              <a:rPr lang="en-US" sz="1800">
                <a:solidFill>
                  <a:srgbClr val="EAEAEA"/>
                </a:solidFill>
              </a:rPr>
              <a:t>Constructor, with 3 parameters</a:t>
            </a:r>
            <a:endParaRPr/>
          </a:p>
        </p:txBody>
      </p:sp>
      <p:cxnSp>
        <p:nvCxnSpPr>
          <p:cNvPr id="159" name="Google Shape;159;p14"/>
          <p:cNvCxnSpPr/>
          <p:nvPr/>
        </p:nvCxnSpPr>
        <p:spPr>
          <a:xfrm rot="10800000" flipH="1">
            <a:off x="6527801" y="2058988"/>
            <a:ext cx="1296987" cy="434975"/>
          </a:xfrm>
          <a:prstGeom prst="straightConnector1">
            <a:avLst/>
          </a:prstGeom>
          <a:noFill/>
          <a:ln w="9525" cap="sq" cmpd="sng">
            <a:solidFill>
              <a:srgbClr val="EAEAEA"/>
            </a:solidFill>
            <a:prstDash val="solid"/>
            <a:miter lim="8000"/>
            <a:headEnd type="none" w="sm" len="sm"/>
            <a:tailEnd type="triangle" w="med" len="med"/>
          </a:ln>
        </p:spPr>
      </p:cxn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000054"/>
            </a:gs>
            <a:gs pos="50000">
              <a:srgbClr val="00007A"/>
            </a:gs>
            <a:gs pos="100000">
              <a:srgbClr val="000054"/>
            </a:gs>
          </a:gsLst>
          <a:lin ang="5400000" scaled="0"/>
        </a:gradFill>
        <a:effectLst/>
      </p:bgPr>
    </p:bg>
    <p:spTree>
      <p:nvGrpSpPr>
        <p:cNvPr id="1" name="Shape 167"/>
        <p:cNvGrpSpPr/>
        <p:nvPr/>
      </p:nvGrpSpPr>
      <p:grpSpPr>
        <a:xfrm>
          <a:off x="0" y="0"/>
          <a:ext cx="0" cy="0"/>
          <a:chOff x="0" y="0"/>
          <a:chExt cx="0" cy="0"/>
        </a:xfrm>
      </p:grpSpPr>
      <p:sp>
        <p:nvSpPr>
          <p:cNvPr id="168" name="Google Shape;168;p15"/>
          <p:cNvSpPr txBox="1">
            <a:spLocks noGrp="1"/>
          </p:cNvSpPr>
          <p:nvPr>
            <p:ph type="title"/>
          </p:nvPr>
        </p:nvSpPr>
        <p:spPr>
          <a:xfrm>
            <a:off x="2590800" y="304800"/>
            <a:ext cx="7772400" cy="1143000"/>
          </a:xfrm>
          <a:prstGeom prst="rect">
            <a:avLst/>
          </a:prstGeom>
          <a:noFill/>
          <a:ln>
            <a:noFill/>
          </a:ln>
        </p:spPr>
        <p:txBody>
          <a:bodyPr spcFirstLastPara="1" wrap="square" lIns="90000" tIns="46800" rIns="90000" bIns="46800" anchor="b" anchorCtr="0">
            <a:noAutofit/>
          </a:bodyPr>
          <a:lstStyle/>
          <a:p>
            <a:pPr>
              <a:buClr>
                <a:srgbClr val="EBD189"/>
              </a:buClr>
            </a:pPr>
            <a:r>
              <a:rPr lang="en-US"/>
              <a:t>Notes on the Circle class</a:t>
            </a:r>
            <a:endParaRPr/>
          </a:p>
        </p:txBody>
      </p:sp>
      <p:sp>
        <p:nvSpPr>
          <p:cNvPr id="169" name="Google Shape;169;p15"/>
          <p:cNvSpPr txBox="1">
            <a:spLocks noGrp="1"/>
          </p:cNvSpPr>
          <p:nvPr>
            <p:ph type="body" idx="1"/>
          </p:nvPr>
        </p:nvSpPr>
        <p:spPr>
          <a:xfrm>
            <a:off x="1278384" y="1676400"/>
            <a:ext cx="9084816" cy="4114800"/>
          </a:xfrm>
          <a:prstGeom prst="rect">
            <a:avLst/>
          </a:prstGeom>
          <a:noFill/>
          <a:ln>
            <a:noFill/>
          </a:ln>
        </p:spPr>
        <p:txBody>
          <a:bodyPr spcFirstLastPara="1" wrap="square" lIns="90000" tIns="46800" rIns="90000" bIns="46800" anchor="t" anchorCtr="0">
            <a:noAutofit/>
          </a:bodyPr>
          <a:lstStyle/>
          <a:p>
            <a:pPr marL="341312" indent="-341312">
              <a:spcBef>
                <a:spcPts val="0"/>
              </a:spcBef>
              <a:buClr>
                <a:srgbClr val="FFFF00"/>
              </a:buClr>
              <a:buSzPts val="2560"/>
              <a:buFont typeface="Noto Sans Symbols"/>
              <a:buChar char="✹"/>
            </a:pPr>
            <a:r>
              <a:rPr lang="en-US" dirty="0"/>
              <a:t>Requires 3 parameters</a:t>
            </a:r>
            <a:endParaRPr dirty="0"/>
          </a:p>
          <a:p>
            <a:pPr marL="341312" indent="-341312">
              <a:buClr>
                <a:srgbClr val="FFFF00"/>
              </a:buClr>
              <a:buSzPts val="2560"/>
              <a:buFont typeface="Noto Sans Symbols"/>
              <a:buChar char="✹"/>
            </a:pPr>
            <a:r>
              <a:rPr lang="en-US" dirty="0"/>
              <a:t>2 destined for base class variables</a:t>
            </a:r>
            <a:endParaRPr dirty="0"/>
          </a:p>
          <a:p>
            <a:pPr marL="341312" indent="-341312">
              <a:buClr>
                <a:srgbClr val="FFFF00"/>
              </a:buClr>
              <a:buSzPts val="2560"/>
              <a:buFont typeface="Noto Sans Symbols"/>
              <a:buChar char="✹"/>
            </a:pPr>
            <a:r>
              <a:rPr lang="en-US" dirty="0"/>
              <a:t>Can use a base class method or properties to set these variables.</a:t>
            </a:r>
            <a:endParaRPr dirty="0"/>
          </a:p>
          <a:p>
            <a:pPr marL="342900" indent="-342900"/>
            <a:endParaRPr dirty="0"/>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000054"/>
            </a:gs>
            <a:gs pos="50000">
              <a:srgbClr val="00007A"/>
            </a:gs>
            <a:gs pos="100000">
              <a:srgbClr val="000054"/>
            </a:gs>
          </a:gsLst>
          <a:lin ang="5400000" scaled="0"/>
        </a:gradFill>
        <a:effectLst/>
      </p:bgPr>
    </p:bg>
    <p:spTree>
      <p:nvGrpSpPr>
        <p:cNvPr id="1" name="Shape 177"/>
        <p:cNvGrpSpPr/>
        <p:nvPr/>
      </p:nvGrpSpPr>
      <p:grpSpPr>
        <a:xfrm>
          <a:off x="0" y="0"/>
          <a:ext cx="0" cy="0"/>
          <a:chOff x="0" y="0"/>
          <a:chExt cx="0" cy="0"/>
        </a:xfrm>
      </p:grpSpPr>
      <p:sp>
        <p:nvSpPr>
          <p:cNvPr id="178" name="Google Shape;178;p16"/>
          <p:cNvSpPr txBox="1">
            <a:spLocks noGrp="1"/>
          </p:cNvSpPr>
          <p:nvPr>
            <p:ph type="title"/>
          </p:nvPr>
        </p:nvSpPr>
        <p:spPr>
          <a:xfrm>
            <a:off x="2590800" y="134937"/>
            <a:ext cx="7772400" cy="1312862"/>
          </a:xfrm>
          <a:prstGeom prst="rect">
            <a:avLst/>
          </a:prstGeom>
          <a:solidFill>
            <a:srgbClr val="FFFFCC"/>
          </a:solidFill>
          <a:ln>
            <a:noFill/>
          </a:ln>
        </p:spPr>
        <p:txBody>
          <a:bodyPr spcFirstLastPara="1" wrap="square" lIns="90000" tIns="46800" rIns="90000" bIns="46800" anchor="b" anchorCtr="0">
            <a:noAutofit/>
          </a:bodyPr>
          <a:lstStyle/>
          <a:p>
            <a:pPr>
              <a:buClr>
                <a:srgbClr val="00007A"/>
              </a:buClr>
            </a:pPr>
            <a:r>
              <a:rPr lang="en-US" sz="4000">
                <a:solidFill>
                  <a:srgbClr val="00007A"/>
                </a:solidFill>
              </a:rPr>
              <a:t>Circle class (II) – adding a Radius property.</a:t>
            </a:r>
            <a:endParaRPr/>
          </a:p>
        </p:txBody>
      </p:sp>
      <p:sp>
        <p:nvSpPr>
          <p:cNvPr id="179" name="Google Shape;179;p16"/>
          <p:cNvSpPr txBox="1">
            <a:spLocks noGrp="1"/>
          </p:cNvSpPr>
          <p:nvPr>
            <p:ph type="body" idx="1"/>
          </p:nvPr>
        </p:nvSpPr>
        <p:spPr>
          <a:xfrm>
            <a:off x="1275556" y="1674019"/>
            <a:ext cx="7772400" cy="4805362"/>
          </a:xfrm>
          <a:prstGeom prst="rect">
            <a:avLst/>
          </a:prstGeom>
          <a:noFill/>
          <a:ln>
            <a:noFill/>
          </a:ln>
        </p:spPr>
        <p:txBody>
          <a:bodyPr spcFirstLastPara="1" wrap="square" lIns="90000" tIns="46800" rIns="90000" bIns="46800" anchor="t" anchorCtr="0">
            <a:noAutofit/>
          </a:bodyPr>
          <a:lstStyle/>
          <a:p>
            <a:pPr marL="342900" indent="-342900">
              <a:lnSpc>
                <a:spcPct val="80000"/>
              </a:lnSpc>
              <a:spcBef>
                <a:spcPts val="0"/>
              </a:spcBef>
              <a:buClr>
                <a:srgbClr val="EAEAEA"/>
              </a:buClr>
            </a:pPr>
            <a:r>
              <a:rPr lang="en-US" sz="2400" dirty="0">
                <a:latin typeface="Courier New" panose="02070309020205020404" pitchFamily="49" charset="0"/>
                <a:cs typeface="Courier New" panose="02070309020205020404" pitchFamily="49" charset="0"/>
              </a:rPr>
              <a:t>public double Radius	</a:t>
            </a:r>
            <a:endParaRPr sz="2400" dirty="0">
              <a:latin typeface="Courier New" panose="02070309020205020404" pitchFamily="49" charset="0"/>
              <a:cs typeface="Courier New" panose="02070309020205020404" pitchFamily="49" charset="0"/>
            </a:endParaRPr>
          </a:p>
          <a:p>
            <a:pPr marL="342900" indent="-342900">
              <a:lnSpc>
                <a:spcPct val="80000"/>
              </a:lnSpc>
              <a:spcBef>
                <a:spcPts val="0"/>
              </a:spcBef>
              <a:buClr>
                <a:srgbClr val="EAEAEA"/>
              </a:buClr>
            </a:pPr>
            <a:r>
              <a:rPr lang="en-US" sz="2400" dirty="0">
                <a:latin typeface="Courier New" panose="02070309020205020404" pitchFamily="49" charset="0"/>
                <a:cs typeface="Courier New" panose="02070309020205020404" pitchFamily="49" charset="0"/>
              </a:rPr>
              <a:t>{</a:t>
            </a:r>
            <a:endParaRPr dirty="0">
              <a:latin typeface="Courier New" panose="02070309020205020404" pitchFamily="49" charset="0"/>
              <a:cs typeface="Courier New" panose="02070309020205020404" pitchFamily="49" charset="0"/>
            </a:endParaRPr>
          </a:p>
          <a:p>
            <a:pPr marL="342900" indent="-342900">
              <a:lnSpc>
                <a:spcPct val="80000"/>
              </a:lnSpc>
              <a:spcBef>
                <a:spcPts val="600"/>
              </a:spcBef>
              <a:buClr>
                <a:srgbClr val="EAEAEA"/>
              </a:buClr>
            </a:pPr>
            <a:r>
              <a:rPr lang="en-US" sz="2400" dirty="0">
                <a:latin typeface="Courier New" panose="02070309020205020404" pitchFamily="49" charset="0"/>
                <a:cs typeface="Courier New" panose="02070309020205020404" pitchFamily="49" charset="0"/>
              </a:rPr>
              <a:t>			get</a:t>
            </a:r>
            <a:endParaRPr dirty="0">
              <a:latin typeface="Courier New" panose="02070309020205020404" pitchFamily="49" charset="0"/>
              <a:cs typeface="Courier New" panose="02070309020205020404" pitchFamily="49" charset="0"/>
            </a:endParaRPr>
          </a:p>
          <a:p>
            <a:pPr marL="342900" indent="-342900">
              <a:lnSpc>
                <a:spcPct val="80000"/>
              </a:lnSpc>
              <a:spcBef>
                <a:spcPts val="600"/>
              </a:spcBef>
              <a:buClr>
                <a:srgbClr val="EAEAEA"/>
              </a:buClr>
            </a:pPr>
            <a:r>
              <a:rPr lang="en-US" sz="2400" dirty="0">
                <a:latin typeface="Courier New" panose="02070309020205020404" pitchFamily="49" charset="0"/>
                <a:cs typeface="Courier New" panose="02070309020205020404" pitchFamily="49" charset="0"/>
              </a:rPr>
              <a:t>			{</a:t>
            </a:r>
            <a:endParaRPr dirty="0">
              <a:latin typeface="Courier New" panose="02070309020205020404" pitchFamily="49" charset="0"/>
              <a:cs typeface="Courier New" panose="02070309020205020404" pitchFamily="49" charset="0"/>
            </a:endParaRPr>
          </a:p>
          <a:p>
            <a:pPr marL="342900" indent="-342900">
              <a:lnSpc>
                <a:spcPct val="80000"/>
              </a:lnSpc>
              <a:spcBef>
                <a:spcPts val="600"/>
              </a:spcBef>
              <a:buClr>
                <a:srgbClr val="EAEAEA"/>
              </a:buClr>
            </a:pPr>
            <a:r>
              <a:rPr lang="en-US" sz="2400" dirty="0">
                <a:latin typeface="Courier New" panose="02070309020205020404" pitchFamily="49" charset="0"/>
                <a:cs typeface="Courier New" panose="02070309020205020404" pitchFamily="49" charset="0"/>
              </a:rPr>
              <a:t>				return radius;</a:t>
            </a:r>
            <a:endParaRPr dirty="0">
              <a:latin typeface="Courier New" panose="02070309020205020404" pitchFamily="49" charset="0"/>
              <a:cs typeface="Courier New" panose="02070309020205020404" pitchFamily="49" charset="0"/>
            </a:endParaRPr>
          </a:p>
          <a:p>
            <a:pPr marL="342900" indent="-342900">
              <a:lnSpc>
                <a:spcPct val="80000"/>
              </a:lnSpc>
              <a:spcBef>
                <a:spcPts val="600"/>
              </a:spcBef>
              <a:buClr>
                <a:srgbClr val="EAEAEA"/>
              </a:buClr>
            </a:pPr>
            <a:r>
              <a:rPr lang="en-US" sz="2400" dirty="0">
                <a:latin typeface="Courier New" panose="02070309020205020404" pitchFamily="49" charset="0"/>
                <a:cs typeface="Courier New" panose="02070309020205020404" pitchFamily="49" charset="0"/>
              </a:rPr>
              <a:t>			}</a:t>
            </a:r>
            <a:endParaRPr dirty="0">
              <a:latin typeface="Courier New" panose="02070309020205020404" pitchFamily="49" charset="0"/>
              <a:cs typeface="Courier New" panose="02070309020205020404" pitchFamily="49" charset="0"/>
            </a:endParaRPr>
          </a:p>
          <a:p>
            <a:pPr marL="342900" indent="-342900">
              <a:lnSpc>
                <a:spcPct val="80000"/>
              </a:lnSpc>
              <a:spcBef>
                <a:spcPts val="600"/>
              </a:spcBef>
              <a:buClr>
                <a:srgbClr val="EAEAEA"/>
              </a:buClr>
            </a:pPr>
            <a:r>
              <a:rPr lang="en-US" sz="2400" dirty="0">
                <a:latin typeface="Courier New" panose="02070309020205020404" pitchFamily="49" charset="0"/>
                <a:cs typeface="Courier New" panose="02070309020205020404" pitchFamily="49" charset="0"/>
              </a:rPr>
              <a:t>			set</a:t>
            </a:r>
            <a:endParaRPr dirty="0">
              <a:latin typeface="Courier New" panose="02070309020205020404" pitchFamily="49" charset="0"/>
              <a:cs typeface="Courier New" panose="02070309020205020404" pitchFamily="49" charset="0"/>
            </a:endParaRPr>
          </a:p>
          <a:p>
            <a:pPr marL="342900" indent="-342900">
              <a:lnSpc>
                <a:spcPct val="80000"/>
              </a:lnSpc>
              <a:spcBef>
                <a:spcPts val="600"/>
              </a:spcBef>
              <a:buClr>
                <a:srgbClr val="EAEAEA"/>
              </a:buClr>
            </a:pPr>
            <a:r>
              <a:rPr lang="en-US" sz="2400" dirty="0">
                <a:latin typeface="Courier New" panose="02070309020205020404" pitchFamily="49" charset="0"/>
                <a:cs typeface="Courier New" panose="02070309020205020404" pitchFamily="49" charset="0"/>
              </a:rPr>
              <a:t>			{   </a:t>
            </a:r>
            <a:endParaRPr dirty="0">
              <a:latin typeface="Courier New" panose="02070309020205020404" pitchFamily="49" charset="0"/>
              <a:cs typeface="Courier New" panose="02070309020205020404" pitchFamily="49" charset="0"/>
            </a:endParaRPr>
          </a:p>
          <a:p>
            <a:pPr marL="342900" indent="-342900">
              <a:lnSpc>
                <a:spcPct val="80000"/>
              </a:lnSpc>
              <a:spcBef>
                <a:spcPts val="600"/>
              </a:spcBef>
              <a:buClr>
                <a:srgbClr val="EAEAEA"/>
              </a:buClr>
            </a:pPr>
            <a:r>
              <a:rPr lang="en-US" sz="2400" dirty="0">
                <a:latin typeface="Courier New" panose="02070309020205020404" pitchFamily="49" charset="0"/>
                <a:cs typeface="Courier New" panose="02070309020205020404" pitchFamily="49" charset="0"/>
              </a:rPr>
              <a:t>				if(value&gt;0.0) 				              radius=value;</a:t>
            </a:r>
            <a:endParaRPr dirty="0">
              <a:latin typeface="Courier New" panose="02070309020205020404" pitchFamily="49" charset="0"/>
              <a:cs typeface="Courier New" panose="02070309020205020404" pitchFamily="49" charset="0"/>
            </a:endParaRPr>
          </a:p>
          <a:p>
            <a:pPr marL="342900" indent="-342900">
              <a:lnSpc>
                <a:spcPct val="80000"/>
              </a:lnSpc>
              <a:spcBef>
                <a:spcPts val="600"/>
              </a:spcBef>
              <a:buClr>
                <a:srgbClr val="EAEAEA"/>
              </a:buClr>
            </a:pPr>
            <a:r>
              <a:rPr lang="en-US" sz="2400" dirty="0">
                <a:latin typeface="Courier New" panose="02070309020205020404" pitchFamily="49" charset="0"/>
                <a:cs typeface="Courier New" panose="02070309020205020404" pitchFamily="49" charset="0"/>
              </a:rPr>
              <a:t>			}</a:t>
            </a:r>
            <a:endParaRPr dirty="0">
              <a:latin typeface="Courier New" panose="02070309020205020404" pitchFamily="49" charset="0"/>
              <a:cs typeface="Courier New" panose="02070309020205020404" pitchFamily="49" charset="0"/>
            </a:endParaRPr>
          </a:p>
          <a:p>
            <a:pPr marL="342900" indent="-342900">
              <a:lnSpc>
                <a:spcPct val="80000"/>
              </a:lnSpc>
              <a:spcBef>
                <a:spcPts val="600"/>
              </a:spcBef>
              <a:buClr>
                <a:srgbClr val="EAEAEA"/>
              </a:buClr>
            </a:pPr>
            <a:r>
              <a:rPr lang="en-US" sz="2400" dirty="0">
                <a:latin typeface="Courier New" panose="02070309020205020404" pitchFamily="49" charset="0"/>
                <a:cs typeface="Courier New" panose="02070309020205020404" pitchFamily="49" charset="0"/>
              </a:rPr>
              <a:t>}</a:t>
            </a:r>
            <a:endParaRPr dirty="0">
              <a:latin typeface="Courier New" panose="02070309020205020404" pitchFamily="49" charset="0"/>
              <a:cs typeface="Courier New" panose="02070309020205020404" pitchFamily="49" charset="0"/>
            </a:endParaRPr>
          </a:p>
          <a:p>
            <a:pPr marL="342900" indent="-342900">
              <a:lnSpc>
                <a:spcPct val="80000"/>
              </a:lnSpc>
              <a:spcBef>
                <a:spcPts val="600"/>
              </a:spcBef>
              <a:buClr>
                <a:srgbClr val="EAEAEA"/>
              </a:buClr>
            </a:pPr>
            <a:endParaRPr sz="2400" dirty="0">
              <a:latin typeface="Courier New" panose="02070309020205020404" pitchFamily="49" charset="0"/>
              <a:cs typeface="Courier New" panose="02070309020205020404" pitchFamily="49" charset="0"/>
            </a:endParaRPr>
          </a:p>
          <a:p>
            <a:pPr marL="342900" indent="-342900">
              <a:lnSpc>
                <a:spcPct val="80000"/>
              </a:lnSpc>
              <a:spcBef>
                <a:spcPts val="600"/>
              </a:spcBef>
              <a:buClr>
                <a:srgbClr val="EAEAEA"/>
              </a:buClr>
            </a:pPr>
            <a:r>
              <a:rPr lang="en-US" sz="2400" dirty="0">
                <a:latin typeface="Courier New" panose="02070309020205020404" pitchFamily="49" charset="0"/>
                <a:cs typeface="Courier New" panose="02070309020205020404" pitchFamily="49" charset="0"/>
              </a:rPr>
              <a:t>	</a:t>
            </a:r>
            <a:endParaRPr dirty="0">
              <a:latin typeface="Courier New" panose="02070309020205020404" pitchFamily="49" charset="0"/>
              <a:cs typeface="Courier New" panose="02070309020205020404" pitchFamily="49" charset="0"/>
            </a:endParaRPr>
          </a:p>
          <a:p>
            <a:pPr marL="342900" indent="-342900"/>
            <a:endParaRPr sz="2400" dirty="0"/>
          </a:p>
        </p:txBody>
      </p:sp>
      <p:sp>
        <p:nvSpPr>
          <p:cNvPr id="180" name="Google Shape;180;p16"/>
          <p:cNvSpPr txBox="1"/>
          <p:nvPr/>
        </p:nvSpPr>
        <p:spPr>
          <a:xfrm>
            <a:off x="6456362" y="1844676"/>
            <a:ext cx="2736850" cy="917575"/>
          </a:xfrm>
          <a:prstGeom prst="rect">
            <a:avLst/>
          </a:prstGeom>
          <a:solidFill>
            <a:srgbClr val="FCAB40"/>
          </a:solidFill>
          <a:ln>
            <a:noFill/>
          </a:ln>
        </p:spPr>
        <p:txBody>
          <a:bodyPr spcFirstLastPara="1" wrap="square" lIns="90000" tIns="46800" rIns="90000" bIns="46800" anchor="t" anchorCtr="0">
            <a:noAutofit/>
          </a:bodyPr>
          <a:lstStyle/>
          <a:p>
            <a:pPr>
              <a:buClr>
                <a:srgbClr val="EAEAEA"/>
              </a:buClr>
            </a:pPr>
            <a:r>
              <a:rPr lang="en-US" sz="1800">
                <a:solidFill>
                  <a:srgbClr val="EAEAEA"/>
                </a:solidFill>
              </a:rPr>
              <a:t>Properties are useful for checking and validating parameters</a:t>
            </a:r>
            <a:endParaRPr/>
          </a:p>
        </p:txBody>
      </p:sp>
      <p:cxnSp>
        <p:nvCxnSpPr>
          <p:cNvPr id="181" name="Google Shape;181;p16"/>
          <p:cNvCxnSpPr/>
          <p:nvPr/>
        </p:nvCxnSpPr>
        <p:spPr>
          <a:xfrm flipH="1">
            <a:off x="6238875" y="2781300"/>
            <a:ext cx="938212" cy="1223962"/>
          </a:xfrm>
          <a:prstGeom prst="straightConnector1">
            <a:avLst/>
          </a:prstGeom>
          <a:noFill/>
          <a:ln w="9525" cap="sq" cmpd="sng">
            <a:solidFill>
              <a:srgbClr val="EAEAEA"/>
            </a:solidFill>
            <a:prstDash val="solid"/>
            <a:miter lim="8000"/>
            <a:headEnd type="none" w="sm" len="sm"/>
            <a:tailEnd type="triangle" w="med" len="med"/>
          </a:ln>
        </p:spPr>
      </p:cxnSp>
      <p:sp>
        <p:nvSpPr>
          <p:cNvPr id="182" name="Google Shape;182;p16"/>
          <p:cNvSpPr txBox="1"/>
          <p:nvPr/>
        </p:nvSpPr>
        <p:spPr>
          <a:xfrm>
            <a:off x="7751763" y="2924176"/>
            <a:ext cx="2592387" cy="1201737"/>
          </a:xfrm>
          <a:prstGeom prst="rect">
            <a:avLst/>
          </a:prstGeom>
          <a:solidFill>
            <a:srgbClr val="FF6600"/>
          </a:solidFill>
          <a:ln>
            <a:noFill/>
          </a:ln>
        </p:spPr>
        <p:txBody>
          <a:bodyPr spcFirstLastPara="1" wrap="square" lIns="90000" tIns="46800" rIns="90000" bIns="46800" anchor="t" anchorCtr="0">
            <a:noAutofit/>
          </a:bodyPr>
          <a:lstStyle/>
          <a:p>
            <a:pPr>
              <a:buClr>
                <a:srgbClr val="EAEAEA"/>
              </a:buClr>
            </a:pPr>
            <a:r>
              <a:rPr lang="en-US" sz="1800">
                <a:solidFill>
                  <a:srgbClr val="EAEAEA"/>
                </a:solidFill>
              </a:rPr>
              <a:t>Example of use:</a:t>
            </a:r>
            <a:endParaRPr/>
          </a:p>
          <a:p>
            <a:pPr>
              <a:spcBef>
                <a:spcPts val="1100"/>
              </a:spcBef>
              <a:buClr>
                <a:srgbClr val="EAEAEA"/>
              </a:buClr>
            </a:pPr>
            <a:r>
              <a:rPr lang="en-US" sz="1800">
                <a:solidFill>
                  <a:srgbClr val="EAEAEA"/>
                </a:solidFill>
              </a:rPr>
              <a:t>Circle c = new Circle();</a:t>
            </a:r>
            <a:endParaRPr/>
          </a:p>
          <a:p>
            <a:pPr>
              <a:spcBef>
                <a:spcPts val="1100"/>
              </a:spcBef>
              <a:buClr>
                <a:srgbClr val="EAEAEA"/>
              </a:buClr>
            </a:pPr>
            <a:r>
              <a:rPr lang="en-US" sz="1800">
                <a:solidFill>
                  <a:srgbClr val="EAEAEA"/>
                </a:solidFill>
              </a:rPr>
              <a:t>c.Radius=123.4;</a:t>
            </a:r>
            <a:endParaRPr/>
          </a:p>
        </p:txBody>
      </p:sp>
      <p:cxnSp>
        <p:nvCxnSpPr>
          <p:cNvPr id="183" name="Google Shape;183;p16"/>
          <p:cNvCxnSpPr/>
          <p:nvPr/>
        </p:nvCxnSpPr>
        <p:spPr>
          <a:xfrm flipH="1">
            <a:off x="8470901" y="4076700"/>
            <a:ext cx="650875" cy="215900"/>
          </a:xfrm>
          <a:prstGeom prst="straightConnector1">
            <a:avLst/>
          </a:prstGeom>
          <a:noFill/>
          <a:ln w="9525" cap="sq" cmpd="sng">
            <a:solidFill>
              <a:srgbClr val="EAEAEA"/>
            </a:solidFill>
            <a:prstDash val="solid"/>
            <a:miter lim="8000"/>
            <a:headEnd type="none" w="sm" len="sm"/>
            <a:tailEnd type="triangle" w="med" len="med"/>
          </a:ln>
        </p:spPr>
      </p:cxnSp>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000054"/>
            </a:gs>
            <a:gs pos="50000">
              <a:srgbClr val="00007A"/>
            </a:gs>
            <a:gs pos="100000">
              <a:srgbClr val="000054"/>
            </a:gs>
          </a:gsLst>
          <a:lin ang="5400000" scaled="0"/>
        </a:gradFill>
        <a:effectLst/>
      </p:bgPr>
    </p:bg>
    <p:spTree>
      <p:nvGrpSpPr>
        <p:cNvPr id="1" name="Shape 191"/>
        <p:cNvGrpSpPr/>
        <p:nvPr/>
      </p:nvGrpSpPr>
      <p:grpSpPr>
        <a:xfrm>
          <a:off x="0" y="0"/>
          <a:ext cx="0" cy="0"/>
          <a:chOff x="0" y="0"/>
          <a:chExt cx="0" cy="0"/>
        </a:xfrm>
      </p:grpSpPr>
      <p:sp>
        <p:nvSpPr>
          <p:cNvPr id="192" name="Google Shape;192;p17"/>
          <p:cNvSpPr txBox="1">
            <a:spLocks noGrp="1"/>
          </p:cNvSpPr>
          <p:nvPr>
            <p:ph type="title"/>
          </p:nvPr>
        </p:nvSpPr>
        <p:spPr>
          <a:xfrm>
            <a:off x="2590800" y="134937"/>
            <a:ext cx="7772400" cy="1312862"/>
          </a:xfrm>
          <a:prstGeom prst="rect">
            <a:avLst/>
          </a:prstGeom>
          <a:noFill/>
          <a:ln>
            <a:noFill/>
          </a:ln>
        </p:spPr>
        <p:txBody>
          <a:bodyPr spcFirstLastPara="1" wrap="square" lIns="90000" tIns="46800" rIns="90000" bIns="46800" anchor="b" anchorCtr="0">
            <a:noAutofit/>
          </a:bodyPr>
          <a:lstStyle/>
          <a:p>
            <a:pPr>
              <a:buClr>
                <a:srgbClr val="EBD189"/>
              </a:buClr>
            </a:pPr>
            <a:r>
              <a:rPr lang="en-US" sz="4000" dirty="0"/>
              <a:t>Testing the Shape and Circle classes</a:t>
            </a:r>
            <a:endParaRPr dirty="0"/>
          </a:p>
        </p:txBody>
      </p:sp>
      <p:sp>
        <p:nvSpPr>
          <p:cNvPr id="193" name="Google Shape;193;p17"/>
          <p:cNvSpPr txBox="1">
            <a:spLocks noGrp="1"/>
          </p:cNvSpPr>
          <p:nvPr>
            <p:ph type="body" idx="1"/>
          </p:nvPr>
        </p:nvSpPr>
        <p:spPr>
          <a:xfrm>
            <a:off x="1145219" y="1600201"/>
            <a:ext cx="9065581" cy="5068887"/>
          </a:xfrm>
          <a:prstGeom prst="rect">
            <a:avLst/>
          </a:prstGeom>
          <a:noFill/>
          <a:ln>
            <a:noFill/>
          </a:ln>
        </p:spPr>
        <p:txBody>
          <a:bodyPr spcFirstLastPara="1" wrap="square" lIns="90000" tIns="46800" rIns="90000" bIns="46800" anchor="t" anchorCtr="0">
            <a:noAutofit/>
          </a:bodyPr>
          <a:lstStyle/>
          <a:p>
            <a:pPr marL="342900" indent="-342900">
              <a:lnSpc>
                <a:spcPct val="80000"/>
              </a:lnSpc>
              <a:spcBef>
                <a:spcPts val="0"/>
              </a:spcBef>
              <a:buClr>
                <a:srgbClr val="EAEAEA"/>
              </a:buClr>
            </a:pPr>
            <a:r>
              <a:rPr lang="en-US" sz="2000" dirty="0">
                <a:latin typeface="Courier New" panose="02070309020205020404" pitchFamily="49" charset="0"/>
                <a:cs typeface="Courier New" panose="02070309020205020404" pitchFamily="49" charset="0"/>
              </a:rPr>
              <a:t>public class Test </a:t>
            </a:r>
            <a:endParaRPr dirty="0">
              <a:latin typeface="Courier New" panose="02070309020205020404" pitchFamily="49" charset="0"/>
              <a:cs typeface="Courier New" panose="02070309020205020404" pitchFamily="49" charset="0"/>
            </a:endParaRPr>
          </a:p>
          <a:p>
            <a:pPr marL="342900" indent="-342900">
              <a:lnSpc>
                <a:spcPct val="80000"/>
              </a:lnSpc>
              <a:spcBef>
                <a:spcPts val="500"/>
              </a:spcBef>
              <a:buClr>
                <a:srgbClr val="EAEAEA"/>
              </a:buClr>
            </a:pPr>
            <a:r>
              <a:rPr lang="en-US" sz="2000" dirty="0">
                <a:latin typeface="Courier New" panose="02070309020205020404" pitchFamily="49" charset="0"/>
                <a:cs typeface="Courier New" panose="02070309020205020404" pitchFamily="49" charset="0"/>
              </a:rPr>
              <a:t>	{</a:t>
            </a:r>
            <a:endParaRPr dirty="0">
              <a:latin typeface="Courier New" panose="02070309020205020404" pitchFamily="49" charset="0"/>
              <a:cs typeface="Courier New" panose="02070309020205020404" pitchFamily="49" charset="0"/>
            </a:endParaRPr>
          </a:p>
          <a:p>
            <a:pPr marL="342900" indent="-342900">
              <a:lnSpc>
                <a:spcPct val="80000"/>
              </a:lnSpc>
              <a:spcBef>
                <a:spcPts val="500"/>
              </a:spcBef>
              <a:buClr>
                <a:srgbClr val="EAEAEA"/>
              </a:buClr>
            </a:pPr>
            <a:r>
              <a:rPr lang="en-US" sz="2000" dirty="0">
                <a:latin typeface="Courier New" panose="02070309020205020404" pitchFamily="49" charset="0"/>
                <a:cs typeface="Courier New" panose="02070309020205020404" pitchFamily="49" charset="0"/>
              </a:rPr>
              <a:t>		public static void Main() </a:t>
            </a:r>
            <a:endParaRPr dirty="0">
              <a:latin typeface="Courier New" panose="02070309020205020404" pitchFamily="49" charset="0"/>
              <a:cs typeface="Courier New" panose="02070309020205020404" pitchFamily="49" charset="0"/>
            </a:endParaRPr>
          </a:p>
          <a:p>
            <a:pPr marL="342900" indent="-342900">
              <a:lnSpc>
                <a:spcPct val="80000"/>
              </a:lnSpc>
              <a:spcBef>
                <a:spcPts val="500"/>
              </a:spcBef>
              <a:buClr>
                <a:srgbClr val="EAEAEA"/>
              </a:buClr>
            </a:pPr>
            <a:r>
              <a:rPr lang="en-US" sz="2000" dirty="0">
                <a:latin typeface="Courier New" panose="02070309020205020404" pitchFamily="49" charset="0"/>
                <a:cs typeface="Courier New" panose="02070309020205020404" pitchFamily="49" charset="0"/>
              </a:rPr>
              <a:t>		{</a:t>
            </a:r>
            <a:endParaRPr dirty="0">
              <a:latin typeface="Courier New" panose="02070309020205020404" pitchFamily="49" charset="0"/>
              <a:cs typeface="Courier New" panose="02070309020205020404" pitchFamily="49" charset="0"/>
            </a:endParaRPr>
          </a:p>
          <a:p>
            <a:pPr marL="342900" indent="-342900">
              <a:lnSpc>
                <a:spcPct val="80000"/>
              </a:lnSpc>
              <a:spcBef>
                <a:spcPts val="500"/>
              </a:spcBef>
              <a:buClr>
                <a:srgbClr val="EAEAEA"/>
              </a:buClr>
            </a:pPr>
            <a:r>
              <a:rPr lang="en-US" sz="2000" dirty="0">
                <a:latin typeface="Courier New" panose="02070309020205020404" pitchFamily="49" charset="0"/>
                <a:cs typeface="Courier New" panose="02070309020205020404" pitchFamily="49" charset="0"/>
              </a:rPr>
              <a:t>			Shape s = new Shape();</a:t>
            </a:r>
            <a:endParaRPr dirty="0">
              <a:latin typeface="Courier New" panose="02070309020205020404" pitchFamily="49" charset="0"/>
              <a:cs typeface="Courier New" panose="02070309020205020404" pitchFamily="49" charset="0"/>
            </a:endParaRPr>
          </a:p>
          <a:p>
            <a:pPr marL="342900" indent="-342900">
              <a:lnSpc>
                <a:spcPct val="80000"/>
              </a:lnSpc>
              <a:spcBef>
                <a:spcPts val="500"/>
              </a:spcBef>
              <a:buClr>
                <a:srgbClr val="EAEAEA"/>
              </a:buClr>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s.X</a:t>
            </a:r>
            <a:r>
              <a:rPr lang="en-US" sz="2000" dirty="0">
                <a:latin typeface="Courier New" panose="02070309020205020404" pitchFamily="49" charset="0"/>
                <a:cs typeface="Courier New" panose="02070309020205020404" pitchFamily="49" charset="0"/>
              </a:rPr>
              <a:t>=100;</a:t>
            </a:r>
            <a:endParaRPr dirty="0">
              <a:latin typeface="Courier New" panose="02070309020205020404" pitchFamily="49" charset="0"/>
              <a:cs typeface="Courier New" panose="02070309020205020404" pitchFamily="49" charset="0"/>
            </a:endParaRPr>
          </a:p>
          <a:p>
            <a:pPr marL="342900" indent="-342900">
              <a:lnSpc>
                <a:spcPct val="80000"/>
              </a:lnSpc>
              <a:spcBef>
                <a:spcPts val="500"/>
              </a:spcBef>
              <a:buClr>
                <a:srgbClr val="EAEAEA"/>
              </a:buClr>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s.Y</a:t>
            </a:r>
            <a:r>
              <a:rPr lang="en-US" sz="2000" dirty="0">
                <a:latin typeface="Courier New" panose="02070309020205020404" pitchFamily="49" charset="0"/>
                <a:cs typeface="Courier New" panose="02070309020205020404" pitchFamily="49" charset="0"/>
              </a:rPr>
              <a:t>=100;</a:t>
            </a:r>
            <a:endParaRPr dirty="0">
              <a:latin typeface="Courier New" panose="02070309020205020404" pitchFamily="49" charset="0"/>
              <a:cs typeface="Courier New" panose="02070309020205020404" pitchFamily="49" charset="0"/>
            </a:endParaRPr>
          </a:p>
          <a:p>
            <a:pPr marL="342900" indent="-342900">
              <a:lnSpc>
                <a:spcPct val="80000"/>
              </a:lnSpc>
              <a:spcBef>
                <a:spcPts val="500"/>
              </a:spcBef>
              <a:buClr>
                <a:srgbClr val="EAEAEA"/>
              </a:buClr>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Console.WriteLine</a:t>
            </a:r>
            <a:r>
              <a:rPr lang="en-US" sz="2000" dirty="0">
                <a:latin typeface="Courier New" panose="02070309020205020404" pitchFamily="49" charset="0"/>
                <a:cs typeface="Courier New" panose="02070309020205020404" pitchFamily="49" charset="0"/>
              </a:rPr>
              <a:t>("Point values are "+</a:t>
            </a:r>
            <a:r>
              <a:rPr lang="en-US" sz="2000" dirty="0" err="1">
                <a:latin typeface="Courier New" panose="02070309020205020404" pitchFamily="49" charset="0"/>
                <a:cs typeface="Courier New" panose="02070309020205020404" pitchFamily="49" charset="0"/>
              </a:rPr>
              <a:t>s.X</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s.Y</a:t>
            </a:r>
            <a:r>
              <a:rPr lang="en-US" sz="2000" dirty="0">
                <a:latin typeface="Courier New" panose="02070309020205020404" pitchFamily="49" charset="0"/>
                <a:cs typeface="Courier New" panose="02070309020205020404" pitchFamily="49" charset="0"/>
              </a:rPr>
              <a:t>); </a:t>
            </a:r>
            <a:endParaRPr dirty="0">
              <a:latin typeface="Courier New" panose="02070309020205020404" pitchFamily="49" charset="0"/>
              <a:cs typeface="Courier New" panose="02070309020205020404" pitchFamily="49" charset="0"/>
            </a:endParaRPr>
          </a:p>
          <a:p>
            <a:pPr marL="342900" indent="-342900">
              <a:lnSpc>
                <a:spcPct val="80000"/>
              </a:lnSpc>
              <a:spcBef>
                <a:spcPts val="500"/>
              </a:spcBef>
              <a:buClr>
                <a:srgbClr val="EAEAEA"/>
              </a:buClr>
            </a:pPr>
            <a:r>
              <a:rPr lang="en-US" sz="2000" dirty="0">
                <a:latin typeface="Courier New" panose="02070309020205020404" pitchFamily="49" charset="0"/>
                <a:cs typeface="Courier New" panose="02070309020205020404" pitchFamily="49" charset="0"/>
              </a:rPr>
              <a:t>			Circle c = new Circle(200,200,20.0);</a:t>
            </a:r>
            <a:endParaRPr dirty="0">
              <a:latin typeface="Courier New" panose="02070309020205020404" pitchFamily="49" charset="0"/>
              <a:cs typeface="Courier New" panose="02070309020205020404" pitchFamily="49" charset="0"/>
            </a:endParaRPr>
          </a:p>
          <a:p>
            <a:pPr marL="342900" indent="-342900">
              <a:lnSpc>
                <a:spcPct val="80000"/>
              </a:lnSpc>
              <a:spcBef>
                <a:spcPts val="500"/>
              </a:spcBef>
              <a:buClr>
                <a:srgbClr val="EAEAEA"/>
              </a:buClr>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Console.WriteLine</a:t>
            </a:r>
            <a:r>
              <a:rPr lang="en-US" sz="2000" dirty="0">
                <a:latin typeface="Courier New" panose="02070309020205020404" pitchFamily="49" charset="0"/>
                <a:cs typeface="Courier New" panose="02070309020205020404" pitchFamily="49" charset="0"/>
              </a:rPr>
              <a:t>("Circle position is "+</a:t>
            </a:r>
            <a:r>
              <a:rPr lang="en-US" sz="2000" dirty="0" err="1">
                <a:latin typeface="Courier New" panose="02070309020205020404" pitchFamily="49" charset="0"/>
                <a:cs typeface="Courier New" panose="02070309020205020404" pitchFamily="49" charset="0"/>
              </a:rPr>
              <a:t>c.X</a:t>
            </a:r>
            <a:r>
              <a:rPr lang="en-US" sz="2000" dirty="0">
                <a:latin typeface="Courier New" panose="02070309020205020404" pitchFamily="49" charset="0"/>
                <a:cs typeface="Courier New" panose="02070309020205020404" pitchFamily="49" charset="0"/>
              </a:rPr>
              <a:t>+" " + </a:t>
            </a:r>
            <a:r>
              <a:rPr lang="en-US" sz="2000" dirty="0" err="1">
                <a:latin typeface="Courier New" panose="02070309020205020404" pitchFamily="49" charset="0"/>
                <a:cs typeface="Courier New" panose="02070309020205020404" pitchFamily="49" charset="0"/>
              </a:rPr>
              <a:t>c.Y</a:t>
            </a:r>
            <a:r>
              <a:rPr lang="en-US" sz="2000" dirty="0">
                <a:latin typeface="Courier New" panose="02070309020205020404" pitchFamily="49" charset="0"/>
                <a:cs typeface="Courier New" panose="02070309020205020404" pitchFamily="49" charset="0"/>
              </a:rPr>
              <a:t>);</a:t>
            </a:r>
            <a:endParaRPr dirty="0">
              <a:latin typeface="Courier New" panose="02070309020205020404" pitchFamily="49" charset="0"/>
              <a:cs typeface="Courier New" panose="02070309020205020404" pitchFamily="49" charset="0"/>
            </a:endParaRPr>
          </a:p>
          <a:p>
            <a:pPr marL="342900" indent="-342900">
              <a:lnSpc>
                <a:spcPct val="80000"/>
              </a:lnSpc>
              <a:spcBef>
                <a:spcPts val="500"/>
              </a:spcBef>
              <a:buClr>
                <a:srgbClr val="EAEAEA"/>
              </a:buClr>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Console.WriteLine</a:t>
            </a:r>
            <a:r>
              <a:rPr lang="en-US" sz="2000" dirty="0">
                <a:latin typeface="Courier New" panose="02070309020205020404" pitchFamily="49" charset="0"/>
                <a:cs typeface="Courier New" panose="02070309020205020404" pitchFamily="49" charset="0"/>
              </a:rPr>
              <a:t>("Circle diameter is "+</a:t>
            </a:r>
            <a:r>
              <a:rPr lang="en-US" sz="2000" dirty="0" err="1">
                <a:latin typeface="Courier New" panose="02070309020205020404" pitchFamily="49" charset="0"/>
                <a:cs typeface="Courier New" panose="02070309020205020404" pitchFamily="49" charset="0"/>
              </a:rPr>
              <a:t>c.Radius</a:t>
            </a:r>
            <a:r>
              <a:rPr lang="en-US" sz="2000" dirty="0">
                <a:latin typeface="Courier New" panose="02070309020205020404" pitchFamily="49" charset="0"/>
                <a:cs typeface="Courier New" panose="02070309020205020404" pitchFamily="49" charset="0"/>
              </a:rPr>
              <a:t>);</a:t>
            </a:r>
            <a:endParaRPr dirty="0">
              <a:latin typeface="Courier New" panose="02070309020205020404" pitchFamily="49" charset="0"/>
              <a:cs typeface="Courier New" panose="02070309020205020404" pitchFamily="49" charset="0"/>
            </a:endParaRPr>
          </a:p>
          <a:p>
            <a:pPr marL="342900" indent="-342900">
              <a:lnSpc>
                <a:spcPct val="80000"/>
              </a:lnSpc>
              <a:spcBef>
                <a:spcPts val="500"/>
              </a:spcBef>
              <a:buClr>
                <a:srgbClr val="EAEAEA"/>
              </a:buClr>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Console.Read</a:t>
            </a:r>
            <a:r>
              <a:rPr lang="en-US" sz="2000" dirty="0">
                <a:latin typeface="Courier New" panose="02070309020205020404" pitchFamily="49" charset="0"/>
                <a:cs typeface="Courier New" panose="02070309020205020404" pitchFamily="49" charset="0"/>
              </a:rPr>
              <a:t>();//  Wait for a key</a:t>
            </a:r>
            <a:endParaRPr dirty="0">
              <a:latin typeface="Courier New" panose="02070309020205020404" pitchFamily="49" charset="0"/>
              <a:cs typeface="Courier New" panose="02070309020205020404" pitchFamily="49" charset="0"/>
            </a:endParaRPr>
          </a:p>
          <a:p>
            <a:pPr marL="342900" indent="-342900">
              <a:lnSpc>
                <a:spcPct val="80000"/>
              </a:lnSpc>
              <a:spcBef>
                <a:spcPts val="500"/>
              </a:spcBef>
              <a:buClr>
                <a:srgbClr val="EAEAEA"/>
              </a:buClr>
            </a:pPr>
            <a:r>
              <a:rPr lang="en-US" sz="2000" dirty="0">
                <a:latin typeface="Courier New" panose="02070309020205020404" pitchFamily="49" charset="0"/>
                <a:cs typeface="Courier New" panose="02070309020205020404" pitchFamily="49" charset="0"/>
              </a:rPr>
              <a:t>		}</a:t>
            </a:r>
            <a:endParaRPr dirty="0">
              <a:latin typeface="Courier New" panose="02070309020205020404" pitchFamily="49" charset="0"/>
              <a:cs typeface="Courier New" panose="02070309020205020404" pitchFamily="49" charset="0"/>
            </a:endParaRPr>
          </a:p>
          <a:p>
            <a:pPr marL="342900" indent="-342900">
              <a:lnSpc>
                <a:spcPct val="80000"/>
              </a:lnSpc>
              <a:spcBef>
                <a:spcPts val="500"/>
              </a:spcBef>
              <a:buClr>
                <a:srgbClr val="EAEAEA"/>
              </a:buClr>
            </a:pPr>
            <a:r>
              <a:rPr lang="en-US" sz="2000" dirty="0">
                <a:latin typeface="Courier New" panose="02070309020205020404" pitchFamily="49" charset="0"/>
                <a:cs typeface="Courier New" panose="02070309020205020404" pitchFamily="49" charset="0"/>
              </a:rPr>
              <a:t>	}</a:t>
            </a:r>
            <a:endParaRPr dirty="0">
              <a:latin typeface="Courier New" panose="02070309020205020404" pitchFamily="49" charset="0"/>
              <a:cs typeface="Courier New" panose="02070309020205020404" pitchFamily="49" charset="0"/>
            </a:endParaRPr>
          </a:p>
        </p:txBody>
      </p:sp>
      <p:sp>
        <p:nvSpPr>
          <p:cNvPr id="194" name="Google Shape;194;p17"/>
          <p:cNvSpPr txBox="1"/>
          <p:nvPr/>
        </p:nvSpPr>
        <p:spPr>
          <a:xfrm>
            <a:off x="7248525" y="1773238"/>
            <a:ext cx="1439862" cy="917575"/>
          </a:xfrm>
          <a:prstGeom prst="rect">
            <a:avLst/>
          </a:prstGeom>
          <a:noFill/>
          <a:ln>
            <a:noFill/>
          </a:ln>
        </p:spPr>
        <p:txBody>
          <a:bodyPr spcFirstLastPara="1" wrap="square" lIns="90000" tIns="46800" rIns="90000" bIns="46800" anchor="t" anchorCtr="0">
            <a:noAutofit/>
          </a:bodyPr>
          <a:lstStyle/>
          <a:p>
            <a:pPr>
              <a:buClr>
                <a:srgbClr val="EAEAEA"/>
              </a:buClr>
            </a:pPr>
            <a:r>
              <a:rPr lang="en-US" sz="1800">
                <a:solidFill>
                  <a:srgbClr val="EAEAEA"/>
                </a:solidFill>
              </a:rPr>
              <a:t>Example of using properties</a:t>
            </a:r>
            <a:endParaRPr/>
          </a:p>
        </p:txBody>
      </p:sp>
      <p:cxnSp>
        <p:nvCxnSpPr>
          <p:cNvPr id="195" name="Google Shape;195;p17"/>
          <p:cNvCxnSpPr/>
          <p:nvPr/>
        </p:nvCxnSpPr>
        <p:spPr>
          <a:xfrm flipH="1">
            <a:off x="5302251" y="1989137"/>
            <a:ext cx="1874837" cy="1511300"/>
          </a:xfrm>
          <a:prstGeom prst="straightConnector1">
            <a:avLst/>
          </a:prstGeom>
          <a:noFill/>
          <a:ln w="9525" cap="sq" cmpd="sng">
            <a:solidFill>
              <a:srgbClr val="EAEAEA"/>
            </a:solidFill>
            <a:prstDash val="solid"/>
            <a:miter lim="8000"/>
            <a:headEnd type="none" w="sm" len="sm"/>
            <a:tailEnd type="triangle" w="med" len="med"/>
          </a:ln>
        </p:spPr>
      </p:cxnSp>
      <p:cxnSp>
        <p:nvCxnSpPr>
          <p:cNvPr id="196" name="Google Shape;196;p17"/>
          <p:cNvCxnSpPr/>
          <p:nvPr/>
        </p:nvCxnSpPr>
        <p:spPr>
          <a:xfrm>
            <a:off x="7967663" y="2636838"/>
            <a:ext cx="288925" cy="936625"/>
          </a:xfrm>
          <a:prstGeom prst="straightConnector1">
            <a:avLst/>
          </a:prstGeom>
          <a:noFill/>
          <a:ln w="9525" cap="sq" cmpd="sng">
            <a:solidFill>
              <a:srgbClr val="EAEAEA"/>
            </a:solidFill>
            <a:prstDash val="solid"/>
            <a:miter lim="8000"/>
            <a:headEnd type="none" w="sm" len="sm"/>
            <a:tailEnd type="triangle" w="med" len="med"/>
          </a:ln>
        </p:spPr>
      </p:cxnSp>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000054"/>
            </a:gs>
            <a:gs pos="50000">
              <a:srgbClr val="00007A"/>
            </a:gs>
            <a:gs pos="100000">
              <a:srgbClr val="000054"/>
            </a:gs>
          </a:gsLst>
          <a:lin ang="5400000" scaled="0"/>
        </a:gradFill>
        <a:effectLst/>
      </p:bgPr>
    </p:bg>
    <p:spTree>
      <p:nvGrpSpPr>
        <p:cNvPr id="1" name="Shape 204"/>
        <p:cNvGrpSpPr/>
        <p:nvPr/>
      </p:nvGrpSpPr>
      <p:grpSpPr>
        <a:xfrm>
          <a:off x="0" y="0"/>
          <a:ext cx="0" cy="0"/>
          <a:chOff x="0" y="0"/>
          <a:chExt cx="0" cy="0"/>
        </a:xfrm>
      </p:grpSpPr>
      <p:sp>
        <p:nvSpPr>
          <p:cNvPr id="205" name="Google Shape;205;p18"/>
          <p:cNvSpPr txBox="1">
            <a:spLocks noGrp="1"/>
          </p:cNvSpPr>
          <p:nvPr>
            <p:ph type="title"/>
          </p:nvPr>
        </p:nvSpPr>
        <p:spPr>
          <a:xfrm>
            <a:off x="2590800" y="134937"/>
            <a:ext cx="7772400" cy="1312862"/>
          </a:xfrm>
          <a:prstGeom prst="rect">
            <a:avLst/>
          </a:prstGeom>
          <a:noFill/>
          <a:ln>
            <a:noFill/>
          </a:ln>
        </p:spPr>
        <p:txBody>
          <a:bodyPr spcFirstLastPara="1" wrap="square" lIns="90000" tIns="46800" rIns="90000" bIns="46800" anchor="b" anchorCtr="0">
            <a:noAutofit/>
          </a:bodyPr>
          <a:lstStyle/>
          <a:p>
            <a:pPr>
              <a:buClr>
                <a:srgbClr val="EBD189"/>
              </a:buClr>
            </a:pPr>
            <a:r>
              <a:rPr lang="en-US" sz="4000"/>
              <a:t>Using constructors when using inheritance.</a:t>
            </a:r>
            <a:endParaRPr/>
          </a:p>
        </p:txBody>
      </p:sp>
      <p:sp>
        <p:nvSpPr>
          <p:cNvPr id="206" name="Google Shape;206;p18"/>
          <p:cNvSpPr txBox="1">
            <a:spLocks noGrp="1"/>
          </p:cNvSpPr>
          <p:nvPr>
            <p:ph type="body" idx="1"/>
          </p:nvPr>
        </p:nvSpPr>
        <p:spPr>
          <a:xfrm>
            <a:off x="1152618" y="1447799"/>
            <a:ext cx="7772400" cy="5948362"/>
          </a:xfrm>
          <a:prstGeom prst="rect">
            <a:avLst/>
          </a:prstGeom>
          <a:noFill/>
          <a:ln>
            <a:noFill/>
          </a:ln>
        </p:spPr>
        <p:txBody>
          <a:bodyPr spcFirstLastPara="1" wrap="square" lIns="90000" tIns="46800" rIns="90000" bIns="46800" anchor="t" anchorCtr="0">
            <a:noAutofit/>
          </a:bodyPr>
          <a:lstStyle/>
          <a:p>
            <a:pPr marL="341312" indent="-341312">
              <a:spcBef>
                <a:spcPts val="0"/>
              </a:spcBef>
              <a:buClr>
                <a:srgbClr val="FFFF00"/>
              </a:buClr>
              <a:buSzPts val="2560"/>
              <a:buFont typeface="Noto Sans Symbols"/>
              <a:buChar char="✹"/>
            </a:pPr>
            <a:r>
              <a:rPr lang="en-US" dirty="0"/>
              <a:t>If our </a:t>
            </a:r>
            <a:r>
              <a:rPr lang="en-US" b="1" dirty="0"/>
              <a:t>Shape</a:t>
            </a:r>
            <a:r>
              <a:rPr lang="en-US" dirty="0"/>
              <a:t> base-class had a constructor:</a:t>
            </a:r>
            <a:endParaRPr dirty="0"/>
          </a:p>
          <a:p>
            <a:pPr marL="341312" indent="-341312">
              <a:spcBef>
                <a:spcPts val="1000"/>
              </a:spcBef>
              <a:buClr>
                <a:srgbClr val="EAEAEA"/>
              </a:buClr>
            </a:pPr>
            <a:r>
              <a:rPr lang="en-US" sz="4000" dirty="0">
                <a:latin typeface="Courier New" panose="02070309020205020404" pitchFamily="49" charset="0"/>
                <a:cs typeface="Courier New" panose="02070309020205020404" pitchFamily="49" charset="0"/>
              </a:rPr>
              <a:t>public Shape(int </a:t>
            </a:r>
            <a:r>
              <a:rPr lang="en-US" sz="4000" dirty="0" err="1">
                <a:latin typeface="Courier New" panose="02070309020205020404" pitchFamily="49" charset="0"/>
                <a:cs typeface="Courier New" panose="02070309020205020404" pitchFamily="49" charset="0"/>
              </a:rPr>
              <a:t>xValue,int</a:t>
            </a:r>
            <a:r>
              <a:rPr lang="en-US" sz="4000" dirty="0">
                <a:latin typeface="Courier New" panose="02070309020205020404" pitchFamily="49" charset="0"/>
                <a:cs typeface="Courier New" panose="02070309020205020404" pitchFamily="49" charset="0"/>
              </a:rPr>
              <a:t> </a:t>
            </a:r>
            <a:r>
              <a:rPr lang="en-US" sz="4000" dirty="0" err="1">
                <a:latin typeface="Courier New" panose="02070309020205020404" pitchFamily="49" charset="0"/>
                <a:cs typeface="Courier New" panose="02070309020205020404" pitchFamily="49" charset="0"/>
              </a:rPr>
              <a:t>yValue</a:t>
            </a:r>
            <a:r>
              <a:rPr lang="en-US" sz="4000" dirty="0">
                <a:latin typeface="Courier New" panose="02070309020205020404" pitchFamily="49" charset="0"/>
                <a:cs typeface="Courier New" panose="02070309020205020404" pitchFamily="49" charset="0"/>
              </a:rPr>
              <a:t>) </a:t>
            </a:r>
          </a:p>
          <a:p>
            <a:pPr marL="341312" indent="-341312">
              <a:spcBef>
                <a:spcPts val="1000"/>
              </a:spcBef>
              <a:buClr>
                <a:srgbClr val="EAEAEA"/>
              </a:buClr>
            </a:pPr>
            <a:r>
              <a:rPr lang="en-US" sz="4000" dirty="0">
                <a:latin typeface="Courier New" panose="02070309020205020404" pitchFamily="49" charset="0"/>
                <a:cs typeface="Courier New" panose="02070309020205020404" pitchFamily="49" charset="0"/>
              </a:rPr>
              <a:t>{</a:t>
            </a:r>
            <a:endParaRPr dirty="0">
              <a:latin typeface="Courier New" panose="02070309020205020404" pitchFamily="49" charset="0"/>
              <a:cs typeface="Courier New" panose="02070309020205020404" pitchFamily="49" charset="0"/>
            </a:endParaRPr>
          </a:p>
          <a:p>
            <a:pPr marL="341312" indent="-341312">
              <a:spcBef>
                <a:spcPts val="1000"/>
              </a:spcBef>
              <a:buClr>
                <a:srgbClr val="EAEAEA"/>
              </a:buClr>
            </a:pPr>
            <a:r>
              <a:rPr lang="en-US" sz="4000" dirty="0">
                <a:latin typeface="Courier New" panose="02070309020205020404" pitchFamily="49" charset="0"/>
                <a:cs typeface="Courier New" panose="02070309020205020404" pitchFamily="49" charset="0"/>
              </a:rPr>
              <a:t>		x=</a:t>
            </a:r>
            <a:r>
              <a:rPr lang="en-US" sz="4000" dirty="0" err="1">
                <a:latin typeface="Courier New" panose="02070309020205020404" pitchFamily="49" charset="0"/>
                <a:cs typeface="Courier New" panose="02070309020205020404" pitchFamily="49" charset="0"/>
              </a:rPr>
              <a:t>xValue</a:t>
            </a:r>
            <a:r>
              <a:rPr lang="en-US" sz="4000" dirty="0">
                <a:latin typeface="Courier New" panose="02070309020205020404" pitchFamily="49" charset="0"/>
                <a:cs typeface="Courier New" panose="02070309020205020404" pitchFamily="49" charset="0"/>
              </a:rPr>
              <a:t>;</a:t>
            </a:r>
            <a:endParaRPr dirty="0">
              <a:latin typeface="Courier New" panose="02070309020205020404" pitchFamily="49" charset="0"/>
              <a:cs typeface="Courier New" panose="02070309020205020404" pitchFamily="49" charset="0"/>
            </a:endParaRPr>
          </a:p>
          <a:p>
            <a:pPr marL="341312" indent="-341312">
              <a:spcBef>
                <a:spcPts val="1000"/>
              </a:spcBef>
              <a:buClr>
                <a:srgbClr val="EAEAEA"/>
              </a:buClr>
            </a:pPr>
            <a:r>
              <a:rPr lang="en-US" sz="4000" dirty="0">
                <a:latin typeface="Courier New" panose="02070309020205020404" pitchFamily="49" charset="0"/>
                <a:cs typeface="Courier New" panose="02070309020205020404" pitchFamily="49" charset="0"/>
              </a:rPr>
              <a:t>		y=</a:t>
            </a:r>
            <a:r>
              <a:rPr lang="en-US" sz="4000" dirty="0" err="1">
                <a:latin typeface="Courier New" panose="02070309020205020404" pitchFamily="49" charset="0"/>
                <a:cs typeface="Courier New" panose="02070309020205020404" pitchFamily="49" charset="0"/>
              </a:rPr>
              <a:t>yValue</a:t>
            </a:r>
            <a:r>
              <a:rPr lang="en-US" sz="4000" dirty="0">
                <a:latin typeface="Courier New" panose="02070309020205020404" pitchFamily="49" charset="0"/>
                <a:cs typeface="Courier New" panose="02070309020205020404" pitchFamily="49" charset="0"/>
              </a:rPr>
              <a:t>;</a:t>
            </a:r>
            <a:endParaRPr dirty="0">
              <a:latin typeface="Courier New" panose="02070309020205020404" pitchFamily="49" charset="0"/>
              <a:cs typeface="Courier New" panose="02070309020205020404" pitchFamily="49" charset="0"/>
            </a:endParaRPr>
          </a:p>
          <a:p>
            <a:pPr marL="341312" indent="-341312">
              <a:spcBef>
                <a:spcPts val="1000"/>
              </a:spcBef>
              <a:buClr>
                <a:srgbClr val="EAEAEA"/>
              </a:buClr>
            </a:pPr>
            <a:r>
              <a:rPr lang="en-US" sz="4000" dirty="0">
                <a:latin typeface="Courier New" panose="02070309020205020404" pitchFamily="49" charset="0"/>
                <a:cs typeface="Courier New" panose="02070309020205020404" pitchFamily="49" charset="0"/>
              </a:rPr>
              <a:t>}</a:t>
            </a:r>
            <a:endParaRPr dirty="0">
              <a:latin typeface="Courier New" panose="02070309020205020404" pitchFamily="49" charset="0"/>
              <a:cs typeface="Courier New" panose="02070309020205020404" pitchFamily="49" charset="0"/>
            </a:endParaRPr>
          </a:p>
          <a:p>
            <a:pPr marL="342900" indent="-342900"/>
            <a:endParaRPr sz="4000" dirty="0"/>
          </a:p>
        </p:txBody>
      </p:sp>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000054"/>
            </a:gs>
            <a:gs pos="50000">
              <a:srgbClr val="00007A"/>
            </a:gs>
            <a:gs pos="100000">
              <a:srgbClr val="000054"/>
            </a:gs>
          </a:gsLst>
          <a:lin ang="5400000" scaled="0"/>
        </a:gradFill>
        <a:effectLst/>
      </p:bgPr>
    </p:bg>
    <p:spTree>
      <p:nvGrpSpPr>
        <p:cNvPr id="1" name="Shape 214"/>
        <p:cNvGrpSpPr/>
        <p:nvPr/>
      </p:nvGrpSpPr>
      <p:grpSpPr>
        <a:xfrm>
          <a:off x="0" y="0"/>
          <a:ext cx="0" cy="0"/>
          <a:chOff x="0" y="0"/>
          <a:chExt cx="0" cy="0"/>
        </a:xfrm>
      </p:grpSpPr>
      <p:sp>
        <p:nvSpPr>
          <p:cNvPr id="215" name="Google Shape;215;p19"/>
          <p:cNvSpPr txBox="1">
            <a:spLocks noGrp="1"/>
          </p:cNvSpPr>
          <p:nvPr>
            <p:ph type="title"/>
          </p:nvPr>
        </p:nvSpPr>
        <p:spPr>
          <a:xfrm>
            <a:off x="2590800" y="134937"/>
            <a:ext cx="7772400" cy="1312862"/>
          </a:xfrm>
          <a:prstGeom prst="rect">
            <a:avLst/>
          </a:prstGeom>
          <a:noFill/>
          <a:ln>
            <a:noFill/>
          </a:ln>
        </p:spPr>
        <p:txBody>
          <a:bodyPr spcFirstLastPara="1" wrap="square" lIns="90000" tIns="46800" rIns="90000" bIns="46800" anchor="b" anchorCtr="0">
            <a:noAutofit/>
          </a:bodyPr>
          <a:lstStyle/>
          <a:p>
            <a:pPr>
              <a:buClr>
                <a:srgbClr val="EBD189"/>
              </a:buClr>
            </a:pPr>
            <a:r>
              <a:rPr lang="en-US" sz="4000" dirty="0"/>
              <a:t>Then it would be invoked as follows:</a:t>
            </a:r>
            <a:endParaRPr dirty="0"/>
          </a:p>
        </p:txBody>
      </p:sp>
      <p:sp>
        <p:nvSpPr>
          <p:cNvPr id="216" name="Google Shape;216;p19"/>
          <p:cNvSpPr txBox="1">
            <a:spLocks noGrp="1"/>
          </p:cNvSpPr>
          <p:nvPr>
            <p:ph type="body" idx="1"/>
          </p:nvPr>
        </p:nvSpPr>
        <p:spPr>
          <a:xfrm>
            <a:off x="1109709" y="1557337"/>
            <a:ext cx="9280478" cy="4525962"/>
          </a:xfrm>
          <a:prstGeom prst="rect">
            <a:avLst/>
          </a:prstGeom>
          <a:noFill/>
          <a:ln>
            <a:noFill/>
          </a:ln>
        </p:spPr>
        <p:txBody>
          <a:bodyPr spcFirstLastPara="1" wrap="square" lIns="90000" tIns="46800" rIns="90000" bIns="46800" anchor="t" anchorCtr="0">
            <a:noAutofit/>
          </a:bodyPr>
          <a:lstStyle/>
          <a:p>
            <a:pPr marL="342900" indent="-342900">
              <a:spcBef>
                <a:spcPts val="0"/>
              </a:spcBef>
              <a:buClr>
                <a:srgbClr val="EAEAEA"/>
              </a:buClr>
            </a:pPr>
            <a:r>
              <a:rPr lang="en-US" sz="2400" dirty="0">
                <a:latin typeface="Cordia New" panose="020B0304020202020204" pitchFamily="34" charset="-34"/>
                <a:cs typeface="Cordia New" panose="020B0304020202020204" pitchFamily="34" charset="-34"/>
              </a:rPr>
              <a:t>public class Circle : Shape</a:t>
            </a:r>
            <a:endParaRPr sz="2400" dirty="0">
              <a:latin typeface="Cordia New" panose="020B0304020202020204" pitchFamily="34" charset="-34"/>
              <a:cs typeface="Cordia New" panose="020B0304020202020204" pitchFamily="34" charset="-34"/>
            </a:endParaRPr>
          </a:p>
          <a:p>
            <a:pPr marL="342900" indent="-342900">
              <a:spcBef>
                <a:spcPts val="400"/>
              </a:spcBef>
              <a:buClr>
                <a:srgbClr val="EAEAEA"/>
              </a:buClr>
            </a:pPr>
            <a:r>
              <a:rPr lang="en-US" sz="2400" dirty="0">
                <a:latin typeface="Cordia New" panose="020B0304020202020204" pitchFamily="34" charset="-34"/>
                <a:cs typeface="Cordia New" panose="020B0304020202020204" pitchFamily="34" charset="-34"/>
              </a:rPr>
              <a:t>{</a:t>
            </a:r>
            <a:endParaRPr sz="2400" dirty="0">
              <a:latin typeface="Cordia New" panose="020B0304020202020204" pitchFamily="34" charset="-34"/>
              <a:cs typeface="Cordia New" panose="020B0304020202020204" pitchFamily="34" charset="-34"/>
            </a:endParaRPr>
          </a:p>
          <a:p>
            <a:pPr marL="342900" indent="-342900">
              <a:spcBef>
                <a:spcPts val="400"/>
              </a:spcBef>
              <a:buClr>
                <a:srgbClr val="EAEAEA"/>
              </a:buClr>
            </a:pPr>
            <a:r>
              <a:rPr lang="en-US" sz="2400" dirty="0">
                <a:latin typeface="Cordia New" panose="020B0304020202020204" pitchFamily="34" charset="-34"/>
                <a:cs typeface="Cordia New" panose="020B0304020202020204" pitchFamily="34" charset="-34"/>
              </a:rPr>
              <a:t>		private double radius;</a:t>
            </a:r>
            <a:endParaRPr sz="2400" dirty="0">
              <a:latin typeface="Cordia New" panose="020B0304020202020204" pitchFamily="34" charset="-34"/>
              <a:cs typeface="Cordia New" panose="020B0304020202020204" pitchFamily="34" charset="-34"/>
            </a:endParaRPr>
          </a:p>
          <a:p>
            <a:pPr marL="342900" indent="-342900">
              <a:spcBef>
                <a:spcPts val="400"/>
              </a:spcBef>
              <a:buClr>
                <a:srgbClr val="EAEAEA"/>
              </a:buClr>
            </a:pPr>
            <a:r>
              <a:rPr lang="en-US" sz="2400" dirty="0">
                <a:latin typeface="Cordia New" panose="020B0304020202020204" pitchFamily="34" charset="-34"/>
                <a:cs typeface="Cordia New" panose="020B0304020202020204" pitchFamily="34" charset="-34"/>
              </a:rPr>
              <a:t>		public Circle()</a:t>
            </a:r>
            <a:endParaRPr sz="2400" dirty="0">
              <a:latin typeface="Cordia New" panose="020B0304020202020204" pitchFamily="34" charset="-34"/>
              <a:cs typeface="Cordia New" panose="020B0304020202020204" pitchFamily="34" charset="-34"/>
            </a:endParaRPr>
          </a:p>
          <a:p>
            <a:pPr marL="342900" indent="-342900">
              <a:spcBef>
                <a:spcPts val="400"/>
              </a:spcBef>
              <a:buClr>
                <a:srgbClr val="EAEAEA"/>
              </a:buClr>
            </a:pPr>
            <a:r>
              <a:rPr lang="en-US" sz="2400" dirty="0">
                <a:latin typeface="Cordia New" panose="020B0304020202020204" pitchFamily="34" charset="-34"/>
                <a:cs typeface="Cordia New" panose="020B0304020202020204" pitchFamily="34" charset="-34"/>
              </a:rPr>
              <a:t>		{// Default constructor</a:t>
            </a:r>
            <a:endParaRPr sz="2400" dirty="0">
              <a:latin typeface="Cordia New" panose="020B0304020202020204" pitchFamily="34" charset="-34"/>
              <a:cs typeface="Cordia New" panose="020B0304020202020204" pitchFamily="34" charset="-34"/>
            </a:endParaRPr>
          </a:p>
          <a:p>
            <a:pPr marL="342900" indent="-342900">
              <a:spcBef>
                <a:spcPts val="400"/>
              </a:spcBef>
              <a:buClr>
                <a:srgbClr val="EAEAEA"/>
              </a:buClr>
            </a:pPr>
            <a:r>
              <a:rPr lang="en-US" sz="2400" dirty="0">
                <a:latin typeface="Cordia New" panose="020B0304020202020204" pitchFamily="34" charset="-34"/>
                <a:cs typeface="Cordia New" panose="020B0304020202020204" pitchFamily="34" charset="-34"/>
              </a:rPr>
              <a:t>		}</a:t>
            </a:r>
            <a:endParaRPr sz="2400" dirty="0">
              <a:latin typeface="Cordia New" panose="020B0304020202020204" pitchFamily="34" charset="-34"/>
              <a:cs typeface="Cordia New" panose="020B0304020202020204" pitchFamily="34" charset="-34"/>
            </a:endParaRPr>
          </a:p>
          <a:p>
            <a:pPr marL="342900" indent="-342900">
              <a:spcBef>
                <a:spcPts val="400"/>
              </a:spcBef>
              <a:buClr>
                <a:srgbClr val="EAEAEA"/>
              </a:buClr>
            </a:pPr>
            <a:r>
              <a:rPr lang="en-US" sz="2400" dirty="0">
                <a:latin typeface="Cordia New" panose="020B0304020202020204" pitchFamily="34" charset="-34"/>
                <a:cs typeface="Cordia New" panose="020B0304020202020204" pitchFamily="34" charset="-34"/>
              </a:rPr>
              <a:t>		public Circle(int </a:t>
            </a:r>
            <a:r>
              <a:rPr lang="en-US" sz="2400" dirty="0" err="1">
                <a:latin typeface="Cordia New" panose="020B0304020202020204" pitchFamily="34" charset="-34"/>
                <a:cs typeface="Cordia New" panose="020B0304020202020204" pitchFamily="34" charset="-34"/>
              </a:rPr>
              <a:t>xValue,int</a:t>
            </a:r>
            <a:r>
              <a:rPr lang="en-US" sz="2400" dirty="0">
                <a:latin typeface="Cordia New" panose="020B0304020202020204" pitchFamily="34" charset="-34"/>
                <a:cs typeface="Cordia New" panose="020B0304020202020204" pitchFamily="34" charset="-34"/>
              </a:rPr>
              <a:t> </a:t>
            </a:r>
            <a:r>
              <a:rPr lang="en-US" sz="2400" dirty="0" err="1">
                <a:latin typeface="Cordia New" panose="020B0304020202020204" pitchFamily="34" charset="-34"/>
                <a:cs typeface="Cordia New" panose="020B0304020202020204" pitchFamily="34" charset="-34"/>
              </a:rPr>
              <a:t>yValue</a:t>
            </a:r>
            <a:r>
              <a:rPr lang="en-US" sz="2400" dirty="0">
                <a:latin typeface="Cordia New" panose="020B0304020202020204" pitchFamily="34" charset="-34"/>
                <a:cs typeface="Cordia New" panose="020B0304020202020204" pitchFamily="34" charset="-34"/>
              </a:rPr>
              <a:t>, double </a:t>
            </a:r>
            <a:r>
              <a:rPr lang="en-US" sz="2400" dirty="0" err="1">
                <a:latin typeface="Cordia New" panose="020B0304020202020204" pitchFamily="34" charset="-34"/>
                <a:cs typeface="Cordia New" panose="020B0304020202020204" pitchFamily="34" charset="-34"/>
              </a:rPr>
              <a:t>radiusIn</a:t>
            </a:r>
            <a:r>
              <a:rPr lang="en-US" sz="2400" dirty="0">
                <a:latin typeface="Cordia New" panose="020B0304020202020204" pitchFamily="34" charset="-34"/>
                <a:cs typeface="Cordia New" panose="020B0304020202020204" pitchFamily="34" charset="-34"/>
              </a:rPr>
              <a:t>) </a:t>
            </a:r>
            <a:r>
              <a:rPr lang="en-US" sz="2400" b="1" i="1" dirty="0">
                <a:latin typeface="Cordia New" panose="020B0304020202020204" pitchFamily="34" charset="-34"/>
                <a:cs typeface="Cordia New" panose="020B0304020202020204" pitchFamily="34" charset="-34"/>
              </a:rPr>
              <a:t>: base(</a:t>
            </a:r>
            <a:r>
              <a:rPr lang="en-US" sz="2400" b="1" i="1" dirty="0" err="1">
                <a:latin typeface="Cordia New" panose="020B0304020202020204" pitchFamily="34" charset="-34"/>
                <a:cs typeface="Cordia New" panose="020B0304020202020204" pitchFamily="34" charset="-34"/>
              </a:rPr>
              <a:t>xValue,yValue</a:t>
            </a:r>
            <a:r>
              <a:rPr lang="en-US" sz="2400" b="1" i="1" dirty="0">
                <a:latin typeface="Cordia New" panose="020B0304020202020204" pitchFamily="34" charset="-34"/>
                <a:cs typeface="Cordia New" panose="020B0304020202020204" pitchFamily="34" charset="-34"/>
              </a:rPr>
              <a:t>)</a:t>
            </a:r>
            <a:endParaRPr sz="2400" dirty="0">
              <a:latin typeface="Cordia New" panose="020B0304020202020204" pitchFamily="34" charset="-34"/>
              <a:cs typeface="Cordia New" panose="020B0304020202020204" pitchFamily="34" charset="-34"/>
            </a:endParaRPr>
          </a:p>
          <a:p>
            <a:pPr marL="342900" indent="-342900">
              <a:spcBef>
                <a:spcPts val="400"/>
              </a:spcBef>
              <a:buClr>
                <a:srgbClr val="EAEAEA"/>
              </a:buClr>
            </a:pPr>
            <a:r>
              <a:rPr lang="en-US" sz="2400" dirty="0">
                <a:latin typeface="Cordia New" panose="020B0304020202020204" pitchFamily="34" charset="-34"/>
                <a:cs typeface="Cordia New" panose="020B0304020202020204" pitchFamily="34" charset="-34"/>
              </a:rPr>
              <a:t>		{ </a:t>
            </a:r>
            <a:endParaRPr sz="2400" dirty="0">
              <a:latin typeface="Cordia New" panose="020B0304020202020204" pitchFamily="34" charset="-34"/>
              <a:cs typeface="Cordia New" panose="020B0304020202020204" pitchFamily="34" charset="-34"/>
            </a:endParaRPr>
          </a:p>
          <a:p>
            <a:pPr marL="342900" indent="-342900">
              <a:spcBef>
                <a:spcPts val="400"/>
              </a:spcBef>
              <a:buClr>
                <a:srgbClr val="EAEAEA"/>
              </a:buClr>
            </a:pPr>
            <a:r>
              <a:rPr lang="en-US" sz="2400" dirty="0">
                <a:latin typeface="Cordia New" panose="020B0304020202020204" pitchFamily="34" charset="-34"/>
                <a:cs typeface="Cordia New" panose="020B0304020202020204" pitchFamily="34" charset="-34"/>
              </a:rPr>
              <a:t>			radius=</a:t>
            </a:r>
            <a:r>
              <a:rPr lang="en-US" sz="2400" dirty="0" err="1">
                <a:latin typeface="Cordia New" panose="020B0304020202020204" pitchFamily="34" charset="-34"/>
                <a:cs typeface="Cordia New" panose="020B0304020202020204" pitchFamily="34" charset="-34"/>
              </a:rPr>
              <a:t>radiusIn</a:t>
            </a:r>
            <a:r>
              <a:rPr lang="en-US" sz="2400" dirty="0">
                <a:latin typeface="Cordia New" panose="020B0304020202020204" pitchFamily="34" charset="-34"/>
                <a:cs typeface="Cordia New" panose="020B0304020202020204" pitchFamily="34" charset="-34"/>
              </a:rPr>
              <a:t>;  // Radius</a:t>
            </a:r>
            <a:endParaRPr sz="2400" dirty="0">
              <a:latin typeface="Cordia New" panose="020B0304020202020204" pitchFamily="34" charset="-34"/>
              <a:cs typeface="Cordia New" panose="020B0304020202020204" pitchFamily="34" charset="-34"/>
            </a:endParaRPr>
          </a:p>
          <a:p>
            <a:pPr marL="342900" indent="-342900">
              <a:spcBef>
                <a:spcPts val="400"/>
              </a:spcBef>
              <a:buClr>
                <a:srgbClr val="EAEAEA"/>
              </a:buClr>
            </a:pPr>
            <a:r>
              <a:rPr lang="en-US" sz="2400" dirty="0">
                <a:latin typeface="Cordia New" panose="020B0304020202020204" pitchFamily="34" charset="-34"/>
                <a:cs typeface="Cordia New" panose="020B0304020202020204" pitchFamily="34" charset="-34"/>
              </a:rPr>
              <a:t>		}</a:t>
            </a:r>
            <a:endParaRPr sz="2400" dirty="0">
              <a:latin typeface="Cordia New" panose="020B0304020202020204" pitchFamily="34" charset="-34"/>
              <a:cs typeface="Cordia New" panose="020B0304020202020204" pitchFamily="34" charset="-34"/>
            </a:endParaRPr>
          </a:p>
          <a:p>
            <a:pPr marL="342900" indent="-342900"/>
            <a:r>
              <a:rPr lang="en-US" sz="2400" dirty="0">
                <a:latin typeface="Cordia New" panose="020B0304020202020204" pitchFamily="34" charset="-34"/>
                <a:cs typeface="Cordia New" panose="020B0304020202020204" pitchFamily="34" charset="-34"/>
              </a:rPr>
              <a:t>}</a:t>
            </a:r>
            <a:endParaRPr sz="2400" dirty="0">
              <a:latin typeface="Cordia New" panose="020B0304020202020204" pitchFamily="34" charset="-34"/>
              <a:cs typeface="Cordia New" panose="020B0304020202020204" pitchFamily="34" charset="-34"/>
            </a:endParaRPr>
          </a:p>
        </p:txBody>
      </p:sp>
      <p:sp>
        <p:nvSpPr>
          <p:cNvPr id="217" name="Google Shape;217;p19"/>
          <p:cNvSpPr txBox="1"/>
          <p:nvPr/>
        </p:nvSpPr>
        <p:spPr>
          <a:xfrm>
            <a:off x="5448300" y="2205038"/>
            <a:ext cx="1871662" cy="917575"/>
          </a:xfrm>
          <a:prstGeom prst="rect">
            <a:avLst/>
          </a:prstGeom>
          <a:noFill/>
          <a:ln w="9525" cap="sq" cmpd="sng">
            <a:solidFill>
              <a:srgbClr val="EAEAEA"/>
            </a:solidFill>
            <a:prstDash val="solid"/>
            <a:miter lim="8000"/>
            <a:headEnd type="none" w="sm" len="sm"/>
            <a:tailEnd type="none" w="sm" len="sm"/>
          </a:ln>
        </p:spPr>
        <p:txBody>
          <a:bodyPr spcFirstLastPara="1" wrap="square" lIns="90000" tIns="46800" rIns="90000" bIns="46800" anchor="t" anchorCtr="0">
            <a:noAutofit/>
          </a:bodyPr>
          <a:lstStyle/>
          <a:p>
            <a:pPr>
              <a:buClr>
                <a:srgbClr val="EAEAEA"/>
              </a:buClr>
            </a:pPr>
            <a:r>
              <a:rPr lang="en-US" sz="1800">
                <a:solidFill>
                  <a:srgbClr val="EAEAEA"/>
                </a:solidFill>
              </a:rPr>
              <a:t>3 parameters passed to Circle constructor</a:t>
            </a:r>
            <a:endParaRPr/>
          </a:p>
        </p:txBody>
      </p:sp>
      <p:sp>
        <p:nvSpPr>
          <p:cNvPr id="218" name="Google Shape;218;p19"/>
          <p:cNvSpPr txBox="1"/>
          <p:nvPr/>
        </p:nvSpPr>
        <p:spPr>
          <a:xfrm>
            <a:off x="6596464" y="5424489"/>
            <a:ext cx="1800225" cy="1465262"/>
          </a:xfrm>
          <a:prstGeom prst="rect">
            <a:avLst/>
          </a:prstGeom>
          <a:noFill/>
          <a:ln w="9525" cap="sq" cmpd="sng">
            <a:solidFill>
              <a:srgbClr val="EAEAEA"/>
            </a:solidFill>
            <a:prstDash val="solid"/>
            <a:miter lim="8000"/>
            <a:headEnd type="none" w="sm" len="sm"/>
            <a:tailEnd type="none" w="sm" len="sm"/>
          </a:ln>
        </p:spPr>
        <p:txBody>
          <a:bodyPr spcFirstLastPara="1" wrap="square" lIns="90000" tIns="46800" rIns="90000" bIns="46800" anchor="t" anchorCtr="0">
            <a:noAutofit/>
          </a:bodyPr>
          <a:lstStyle/>
          <a:p>
            <a:pPr>
              <a:buClr>
                <a:srgbClr val="EAEAEA"/>
              </a:buClr>
            </a:pPr>
            <a:r>
              <a:rPr lang="en-US" sz="1800" dirty="0">
                <a:solidFill>
                  <a:srgbClr val="EAEAEA"/>
                </a:solidFill>
              </a:rPr>
              <a:t>2 parameters forwarded </a:t>
            </a:r>
            <a:r>
              <a:rPr lang="en-US" sz="1800">
                <a:solidFill>
                  <a:srgbClr val="EAEAEA"/>
                </a:solidFill>
              </a:rPr>
              <a:t>to Shape base class constructor</a:t>
            </a:r>
            <a:endParaRPr/>
          </a:p>
        </p:txBody>
      </p:sp>
      <p:sp>
        <p:nvSpPr>
          <p:cNvPr id="219" name="Google Shape;219;p19"/>
          <p:cNvSpPr txBox="1"/>
          <p:nvPr/>
        </p:nvSpPr>
        <p:spPr>
          <a:xfrm>
            <a:off x="4706167" y="5116513"/>
            <a:ext cx="2087562" cy="368300"/>
          </a:xfrm>
          <a:prstGeom prst="rect">
            <a:avLst/>
          </a:prstGeom>
          <a:noFill/>
          <a:ln w="9525" cap="sq" cmpd="sng">
            <a:solidFill>
              <a:srgbClr val="EAEAEA"/>
            </a:solidFill>
            <a:prstDash val="solid"/>
            <a:miter lim="8000"/>
            <a:headEnd type="none" w="sm" len="sm"/>
            <a:tailEnd type="none" w="sm" len="sm"/>
          </a:ln>
        </p:spPr>
        <p:txBody>
          <a:bodyPr spcFirstLastPara="1" wrap="square" lIns="90000" tIns="46800" rIns="90000" bIns="46800" anchor="t" anchorCtr="0">
            <a:noAutofit/>
          </a:bodyPr>
          <a:lstStyle/>
          <a:p>
            <a:pPr>
              <a:buClr>
                <a:srgbClr val="EAEAEA"/>
              </a:buClr>
            </a:pPr>
            <a:r>
              <a:rPr lang="en-US" sz="1800">
                <a:solidFill>
                  <a:srgbClr val="EAEAEA"/>
                </a:solidFill>
              </a:rPr>
              <a:t>leaving only one</a:t>
            </a:r>
            <a:endParaRPr/>
          </a:p>
        </p:txBody>
      </p:sp>
      <p:cxnSp>
        <p:nvCxnSpPr>
          <p:cNvPr id="220" name="Google Shape;220;p19"/>
          <p:cNvCxnSpPr/>
          <p:nvPr/>
        </p:nvCxnSpPr>
        <p:spPr>
          <a:xfrm flipH="1">
            <a:off x="5949950" y="3213100"/>
            <a:ext cx="76200" cy="431800"/>
          </a:xfrm>
          <a:prstGeom prst="straightConnector1">
            <a:avLst/>
          </a:prstGeom>
          <a:noFill/>
          <a:ln w="9525" cap="sq" cmpd="sng">
            <a:solidFill>
              <a:srgbClr val="EAEAEA"/>
            </a:solidFill>
            <a:prstDash val="solid"/>
            <a:miter lim="8000"/>
            <a:headEnd type="none" w="sm" len="sm"/>
            <a:tailEnd type="triangle" w="med" len="med"/>
          </a:ln>
        </p:spPr>
      </p:cxnSp>
      <p:cxnSp>
        <p:nvCxnSpPr>
          <p:cNvPr id="221" name="Google Shape;221;p19"/>
          <p:cNvCxnSpPr/>
          <p:nvPr/>
        </p:nvCxnSpPr>
        <p:spPr>
          <a:xfrm rot="10800000">
            <a:off x="6026150" y="4433887"/>
            <a:ext cx="290512" cy="508000"/>
          </a:xfrm>
          <a:prstGeom prst="straightConnector1">
            <a:avLst/>
          </a:prstGeom>
          <a:noFill/>
          <a:ln w="9525" cap="sq" cmpd="sng">
            <a:solidFill>
              <a:srgbClr val="EAEAEA"/>
            </a:solidFill>
            <a:prstDash val="solid"/>
            <a:miter lim="8000"/>
            <a:headEnd type="none" w="sm" len="sm"/>
            <a:tailEnd type="triangle" w="med" len="med"/>
          </a:ln>
        </p:spPr>
      </p:cxnSp>
      <p:cxnSp>
        <p:nvCxnSpPr>
          <p:cNvPr id="222" name="Google Shape;222;p19"/>
          <p:cNvCxnSpPr/>
          <p:nvPr/>
        </p:nvCxnSpPr>
        <p:spPr>
          <a:xfrm rot="10800000" flipH="1">
            <a:off x="7130743" y="4941887"/>
            <a:ext cx="503237" cy="579437"/>
          </a:xfrm>
          <a:prstGeom prst="straightConnector1">
            <a:avLst/>
          </a:prstGeom>
          <a:noFill/>
          <a:ln w="9525" cap="sq" cmpd="sng">
            <a:solidFill>
              <a:srgbClr val="EAEAEA"/>
            </a:solidFill>
            <a:prstDash val="solid"/>
            <a:miter lim="8000"/>
            <a:headEnd type="none" w="sm" len="sm"/>
            <a:tailEnd type="triangle" w="med" len="med"/>
          </a:ln>
        </p:spPr>
      </p:cxnSp>
      <p:sp>
        <p:nvSpPr>
          <p:cNvPr id="223" name="Google Shape;223;p19"/>
          <p:cNvSpPr txBox="1"/>
          <p:nvPr/>
        </p:nvSpPr>
        <p:spPr>
          <a:xfrm>
            <a:off x="7707798" y="2790825"/>
            <a:ext cx="1655762" cy="917575"/>
          </a:xfrm>
          <a:prstGeom prst="rect">
            <a:avLst/>
          </a:prstGeom>
          <a:noFill/>
          <a:ln>
            <a:noFill/>
          </a:ln>
        </p:spPr>
        <p:txBody>
          <a:bodyPr spcFirstLastPara="1" wrap="square" lIns="90000" tIns="46800" rIns="90000" bIns="46800" anchor="t" anchorCtr="0">
            <a:noAutofit/>
          </a:bodyPr>
          <a:lstStyle/>
          <a:p>
            <a:pPr>
              <a:buClr>
                <a:srgbClr val="EAEAEA"/>
              </a:buClr>
            </a:pPr>
            <a:r>
              <a:rPr lang="en-US" sz="1800" dirty="0">
                <a:solidFill>
                  <a:srgbClr val="EAEAEA"/>
                </a:solidFill>
              </a:rPr>
              <a:t>Invokes base class constructor</a:t>
            </a:r>
            <a:endParaRPr dirty="0"/>
          </a:p>
        </p:txBody>
      </p:sp>
      <p:cxnSp>
        <p:nvCxnSpPr>
          <p:cNvPr id="224" name="Google Shape;224;p19"/>
          <p:cNvCxnSpPr/>
          <p:nvPr/>
        </p:nvCxnSpPr>
        <p:spPr>
          <a:xfrm flipH="1">
            <a:off x="7633980" y="3859213"/>
            <a:ext cx="147637" cy="215900"/>
          </a:xfrm>
          <a:prstGeom prst="straightConnector1">
            <a:avLst/>
          </a:prstGeom>
          <a:noFill/>
          <a:ln w="9525" cap="sq" cmpd="sng">
            <a:solidFill>
              <a:srgbClr val="EAEAEA"/>
            </a:solidFill>
            <a:prstDash val="solid"/>
            <a:miter lim="8000"/>
            <a:headEnd type="none" w="sm" len="sm"/>
            <a:tailEnd type="triangle" w="med" len="med"/>
          </a:ln>
        </p:spPr>
      </p:cxn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7"/>
                                        </p:tgtEl>
                                        <p:attrNameLst>
                                          <p:attrName>style.visibility</p:attrName>
                                        </p:attrNameLst>
                                      </p:cBhvr>
                                      <p:to>
                                        <p:strVal val="visible"/>
                                      </p:to>
                                    </p:set>
                                    <p:animEffect transition="in" filter="fade">
                                      <p:cBhvr>
                                        <p:cTn id="7" dur="500"/>
                                        <p:tgtEl>
                                          <p:spTgt spid="217"/>
                                        </p:tgtEl>
                                      </p:cBhvr>
                                    </p:animEffect>
                                  </p:childTnLst>
                                </p:cTn>
                              </p:par>
                              <p:par>
                                <p:cTn id="8" presetID="10" presetClass="entr" presetSubtype="0" fill="hold" nodeType="withEffect">
                                  <p:stCondLst>
                                    <p:cond delay="0"/>
                                  </p:stCondLst>
                                  <p:childTnLst>
                                    <p:set>
                                      <p:cBhvr>
                                        <p:cTn id="9" dur="1" fill="hold">
                                          <p:stCondLst>
                                            <p:cond delay="0"/>
                                          </p:stCondLst>
                                        </p:cTn>
                                        <p:tgtEl>
                                          <p:spTgt spid="218"/>
                                        </p:tgtEl>
                                        <p:attrNameLst>
                                          <p:attrName>style.visibility</p:attrName>
                                        </p:attrNameLst>
                                      </p:cBhvr>
                                      <p:to>
                                        <p:strVal val="visible"/>
                                      </p:to>
                                    </p:set>
                                    <p:animEffect transition="in" filter="fade">
                                      <p:cBhvr>
                                        <p:cTn id="10" dur="500"/>
                                        <p:tgtEl>
                                          <p:spTgt spid="218"/>
                                        </p:tgtEl>
                                      </p:cBhvr>
                                    </p:animEffect>
                                  </p:childTnLst>
                                </p:cTn>
                              </p:par>
                              <p:par>
                                <p:cTn id="11" presetID="10" presetClass="entr" presetSubtype="0" fill="hold" nodeType="withEffect">
                                  <p:stCondLst>
                                    <p:cond delay="0"/>
                                  </p:stCondLst>
                                  <p:childTnLst>
                                    <p:set>
                                      <p:cBhvr>
                                        <p:cTn id="12" dur="1" fill="hold">
                                          <p:stCondLst>
                                            <p:cond delay="0"/>
                                          </p:stCondLst>
                                        </p:cTn>
                                        <p:tgtEl>
                                          <p:spTgt spid="219"/>
                                        </p:tgtEl>
                                        <p:attrNameLst>
                                          <p:attrName>style.visibility</p:attrName>
                                        </p:attrNameLst>
                                      </p:cBhvr>
                                      <p:to>
                                        <p:strVal val="visible"/>
                                      </p:to>
                                    </p:set>
                                    <p:animEffect transition="in" filter="fade">
                                      <p:cBhvr>
                                        <p:cTn id="13" dur="500"/>
                                        <p:tgtEl>
                                          <p:spTgt spid="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0054"/>
            </a:gs>
            <a:gs pos="50000">
              <a:srgbClr val="00007A"/>
            </a:gs>
            <a:gs pos="100000">
              <a:srgbClr val="000054"/>
            </a:gs>
          </a:gsLst>
          <a:lin ang="5400000" scaled="0"/>
        </a:gradFill>
        <a:effectLst/>
      </p:bgPr>
    </p:bg>
    <p:spTree>
      <p:nvGrpSpPr>
        <p:cNvPr id="1" name="Shape 59"/>
        <p:cNvGrpSpPr/>
        <p:nvPr/>
      </p:nvGrpSpPr>
      <p:grpSpPr>
        <a:xfrm>
          <a:off x="0" y="0"/>
          <a:ext cx="0" cy="0"/>
          <a:chOff x="0" y="0"/>
          <a:chExt cx="0" cy="0"/>
        </a:xfrm>
      </p:grpSpPr>
      <p:sp>
        <p:nvSpPr>
          <p:cNvPr id="60" name="Google Shape;60;p5"/>
          <p:cNvSpPr txBox="1">
            <a:spLocks noGrp="1"/>
          </p:cNvSpPr>
          <p:nvPr>
            <p:ph type="title"/>
          </p:nvPr>
        </p:nvSpPr>
        <p:spPr>
          <a:xfrm>
            <a:off x="2590800" y="304800"/>
            <a:ext cx="7772400" cy="1936200"/>
          </a:xfrm>
          <a:prstGeom prst="rect">
            <a:avLst/>
          </a:prstGeom>
          <a:noFill/>
          <a:ln>
            <a:noFill/>
          </a:ln>
        </p:spPr>
        <p:txBody>
          <a:bodyPr spcFirstLastPara="1" wrap="square" lIns="90000" tIns="46800" rIns="90000" bIns="46800" anchor="b" anchorCtr="0">
            <a:noAutofit/>
          </a:bodyPr>
          <a:lstStyle/>
          <a:p>
            <a:pPr>
              <a:buClr>
                <a:srgbClr val="EBD189"/>
              </a:buClr>
            </a:pPr>
            <a:endParaRPr dirty="0"/>
          </a:p>
          <a:p>
            <a:pPr>
              <a:buClr>
                <a:srgbClr val="EBD189"/>
              </a:buClr>
            </a:pPr>
            <a:r>
              <a:rPr lang="en-US" dirty="0"/>
              <a:t>ASE</a:t>
            </a:r>
            <a:endParaRPr dirty="0"/>
          </a:p>
          <a:p>
            <a:pPr>
              <a:buClr>
                <a:srgbClr val="EBD189"/>
              </a:buClr>
            </a:pPr>
            <a:r>
              <a:rPr lang="en-US" dirty="0"/>
              <a:t>Inheritance</a:t>
            </a:r>
            <a:endParaRPr dirty="0"/>
          </a:p>
        </p:txBody>
      </p:sp>
      <p:sp>
        <p:nvSpPr>
          <p:cNvPr id="61" name="Google Shape;61;p5"/>
          <p:cNvSpPr txBox="1"/>
          <p:nvPr/>
        </p:nvSpPr>
        <p:spPr>
          <a:xfrm>
            <a:off x="3503612" y="2349501"/>
            <a:ext cx="5499100" cy="2530475"/>
          </a:xfrm>
          <a:prstGeom prst="rect">
            <a:avLst/>
          </a:prstGeom>
          <a:noFill/>
          <a:ln>
            <a:noFill/>
          </a:ln>
        </p:spPr>
        <p:txBody>
          <a:bodyPr spcFirstLastPara="1" wrap="square" lIns="90000" tIns="46800" rIns="90000" bIns="46800" anchor="t" anchorCtr="0">
            <a:noAutofit/>
          </a:bodyPr>
          <a:lstStyle/>
          <a:p>
            <a:pPr algn="ctr">
              <a:buClr>
                <a:srgbClr val="EAEAEA"/>
              </a:buClr>
            </a:pPr>
            <a:r>
              <a:rPr lang="en-GB" sz="3200" dirty="0">
                <a:solidFill>
                  <a:srgbClr val="EAEAEA"/>
                </a:solidFill>
                <a:latin typeface="Times New Roman"/>
                <a:ea typeface="Times New Roman"/>
                <a:cs typeface="Times New Roman"/>
                <a:sym typeface="Times New Roman"/>
              </a:rPr>
              <a:t>Designing for the Future</a:t>
            </a:r>
            <a:endParaRPr dirty="0"/>
          </a:p>
          <a:p>
            <a:pPr algn="ctr">
              <a:buClr>
                <a:srgbClr val="EAEAEA"/>
              </a:buClr>
            </a:pPr>
            <a:endParaRPr sz="3200" dirty="0">
              <a:solidFill>
                <a:srgbClr val="EAEAEA"/>
              </a:solidFill>
              <a:latin typeface="Times New Roman"/>
              <a:ea typeface="Times New Roman"/>
              <a:cs typeface="Times New Roman"/>
              <a:sym typeface="Times New Roman"/>
            </a:endParaRPr>
          </a:p>
          <a:p>
            <a:pPr algn="ctr">
              <a:buClr>
                <a:srgbClr val="EAEAEA"/>
              </a:buClr>
            </a:pPr>
            <a:r>
              <a:rPr lang="en-US" sz="3200" dirty="0">
                <a:solidFill>
                  <a:srgbClr val="EAEAEA"/>
                </a:solidFill>
                <a:latin typeface="Times New Roman"/>
                <a:ea typeface="Times New Roman"/>
                <a:cs typeface="Times New Roman"/>
                <a:sym typeface="Times New Roman"/>
              </a:rPr>
              <a:t>Building on existing classes.</a:t>
            </a:r>
            <a:endParaRPr dirty="0"/>
          </a:p>
          <a:p>
            <a:pPr algn="ctr">
              <a:buClr>
                <a:srgbClr val="EAEAEA"/>
              </a:buClr>
            </a:pPr>
            <a:endParaRPr sz="3200" dirty="0">
              <a:solidFill>
                <a:srgbClr val="EAEAEA"/>
              </a:solidFill>
              <a:latin typeface="Times New Roman"/>
              <a:ea typeface="Times New Roman"/>
              <a:cs typeface="Times New Roman"/>
              <a:sym typeface="Times New Roman"/>
            </a:endParaRPr>
          </a:p>
          <a:p>
            <a:endParaRPr sz="3200" dirty="0">
              <a:solidFill>
                <a:srgbClr val="EAEAEA"/>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00054"/>
            </a:gs>
            <a:gs pos="50000">
              <a:srgbClr val="00007A"/>
            </a:gs>
            <a:gs pos="100000">
              <a:srgbClr val="000054"/>
            </a:gs>
          </a:gsLst>
          <a:lin ang="5400000" scaled="0"/>
        </a:gradFill>
        <a:effectLst/>
      </p:bgPr>
    </p:bg>
    <p:spTree>
      <p:nvGrpSpPr>
        <p:cNvPr id="1" name="Shape 69"/>
        <p:cNvGrpSpPr/>
        <p:nvPr/>
      </p:nvGrpSpPr>
      <p:grpSpPr>
        <a:xfrm>
          <a:off x="0" y="0"/>
          <a:ext cx="0" cy="0"/>
          <a:chOff x="0" y="0"/>
          <a:chExt cx="0" cy="0"/>
        </a:xfrm>
      </p:grpSpPr>
      <p:sp>
        <p:nvSpPr>
          <p:cNvPr id="70" name="Google Shape;70;p6"/>
          <p:cNvSpPr txBox="1">
            <a:spLocks noGrp="1"/>
          </p:cNvSpPr>
          <p:nvPr>
            <p:ph type="title"/>
          </p:nvPr>
        </p:nvSpPr>
        <p:spPr>
          <a:xfrm>
            <a:off x="2590800" y="304800"/>
            <a:ext cx="7772400" cy="1143000"/>
          </a:xfrm>
          <a:prstGeom prst="rect">
            <a:avLst/>
          </a:prstGeom>
          <a:noFill/>
          <a:ln>
            <a:noFill/>
          </a:ln>
        </p:spPr>
        <p:txBody>
          <a:bodyPr spcFirstLastPara="1" wrap="square" lIns="90000" tIns="46800" rIns="90000" bIns="46800" anchor="b" anchorCtr="0">
            <a:noAutofit/>
          </a:bodyPr>
          <a:lstStyle/>
          <a:p>
            <a:pPr>
              <a:buClr>
                <a:srgbClr val="EBD189"/>
              </a:buClr>
            </a:pPr>
            <a:r>
              <a:rPr lang="en-US"/>
              <a:t>Inheritance, what is it?</a:t>
            </a:r>
            <a:endParaRPr/>
          </a:p>
        </p:txBody>
      </p:sp>
      <p:sp>
        <p:nvSpPr>
          <p:cNvPr id="71" name="Google Shape;71;p6"/>
          <p:cNvSpPr txBox="1"/>
          <p:nvPr/>
        </p:nvSpPr>
        <p:spPr>
          <a:xfrm>
            <a:off x="1390836" y="1787526"/>
            <a:ext cx="6340475" cy="2289175"/>
          </a:xfrm>
          <a:prstGeom prst="rect">
            <a:avLst/>
          </a:prstGeom>
          <a:noFill/>
          <a:ln>
            <a:noFill/>
          </a:ln>
        </p:spPr>
        <p:txBody>
          <a:bodyPr spcFirstLastPara="1" wrap="square" lIns="90000" tIns="46800" rIns="90000" bIns="46800" anchor="t" anchorCtr="0">
            <a:noAutofit/>
          </a:bodyPr>
          <a:lstStyle/>
          <a:p>
            <a:pPr>
              <a:buClr>
                <a:srgbClr val="EAEAEA"/>
              </a:buClr>
            </a:pPr>
            <a:r>
              <a:rPr lang="en-US" sz="2400" dirty="0">
                <a:solidFill>
                  <a:srgbClr val="EAEAEA"/>
                </a:solidFill>
                <a:latin typeface="Times New Roman"/>
                <a:ea typeface="Times New Roman"/>
                <a:cs typeface="Times New Roman"/>
                <a:sym typeface="Times New Roman"/>
              </a:rPr>
              <a:t>Inheritance is a tool to make programs simpler, by reducing repeated code. </a:t>
            </a:r>
            <a:endParaRPr dirty="0"/>
          </a:p>
          <a:p>
            <a:pPr>
              <a:buClr>
                <a:srgbClr val="EAEAEA"/>
              </a:buClr>
            </a:pPr>
            <a:r>
              <a:rPr lang="en-US" sz="2400" dirty="0">
                <a:solidFill>
                  <a:srgbClr val="EAEAEA"/>
                </a:solidFill>
                <a:latin typeface="Times New Roman"/>
                <a:ea typeface="Times New Roman"/>
                <a:cs typeface="Times New Roman"/>
                <a:sym typeface="Times New Roman"/>
              </a:rPr>
              <a:t>This is achieved by sharing code between similar classes. Specifically inheritance allows us to share common elements and then specify only </a:t>
            </a:r>
            <a:r>
              <a:rPr lang="en-US" sz="2400" dirty="0" err="1">
                <a:solidFill>
                  <a:srgbClr val="EAEAEA"/>
                </a:solidFill>
                <a:latin typeface="Times New Roman"/>
                <a:ea typeface="Times New Roman"/>
                <a:cs typeface="Times New Roman"/>
                <a:sym typeface="Times New Roman"/>
              </a:rPr>
              <a:t>specialisations</a:t>
            </a:r>
            <a:r>
              <a:rPr lang="en-US" sz="2400" dirty="0">
                <a:solidFill>
                  <a:srgbClr val="EAEAEA"/>
                </a:solidFill>
                <a:latin typeface="Times New Roman"/>
                <a:ea typeface="Times New Roman"/>
                <a:cs typeface="Times New Roman"/>
                <a:sym typeface="Times New Roman"/>
              </a:rPr>
              <a:t>.</a:t>
            </a:r>
            <a:endParaRPr dirty="0"/>
          </a:p>
        </p:txBody>
      </p:sp>
      <p:sp>
        <p:nvSpPr>
          <p:cNvPr id="72" name="Google Shape;72;p6"/>
          <p:cNvSpPr txBox="1"/>
          <p:nvPr/>
        </p:nvSpPr>
        <p:spPr>
          <a:xfrm>
            <a:off x="1390836" y="4248150"/>
            <a:ext cx="5334000" cy="1557337"/>
          </a:xfrm>
          <a:prstGeom prst="rect">
            <a:avLst/>
          </a:prstGeom>
          <a:noFill/>
          <a:ln>
            <a:noFill/>
          </a:ln>
        </p:spPr>
        <p:txBody>
          <a:bodyPr spcFirstLastPara="1" wrap="square" lIns="90000" tIns="46800" rIns="90000" bIns="46800" anchor="t" anchorCtr="0">
            <a:noAutofit/>
          </a:bodyPr>
          <a:lstStyle/>
          <a:p>
            <a:pPr>
              <a:buClr>
                <a:srgbClr val="EAEAEA"/>
              </a:buClr>
            </a:pPr>
            <a:r>
              <a:rPr lang="en-US" sz="2400" dirty="0">
                <a:solidFill>
                  <a:srgbClr val="EAEAEA"/>
                </a:solidFill>
                <a:latin typeface="Times New Roman"/>
                <a:ea typeface="Times New Roman"/>
                <a:cs typeface="Times New Roman"/>
                <a:sym typeface="Times New Roman"/>
              </a:rPr>
              <a:t>Find out what information </a:t>
            </a:r>
            <a:r>
              <a:rPr lang="en-US" sz="2400" i="1" dirty="0">
                <a:solidFill>
                  <a:srgbClr val="EAEAEA"/>
                </a:solidFill>
                <a:latin typeface="Times New Roman"/>
                <a:ea typeface="Times New Roman"/>
                <a:cs typeface="Times New Roman"/>
                <a:sym typeface="Times New Roman"/>
              </a:rPr>
              <a:t>(attributes or data)</a:t>
            </a:r>
            <a:r>
              <a:rPr lang="en-US" sz="2400" dirty="0">
                <a:solidFill>
                  <a:srgbClr val="EAEAEA"/>
                </a:solidFill>
                <a:latin typeface="Times New Roman"/>
                <a:ea typeface="Times New Roman"/>
                <a:cs typeface="Times New Roman"/>
                <a:sym typeface="Times New Roman"/>
              </a:rPr>
              <a:t> are common and store this in </a:t>
            </a:r>
            <a:r>
              <a:rPr lang="en-US" sz="2400" i="1" dirty="0">
                <a:solidFill>
                  <a:srgbClr val="EAEAEA"/>
                </a:solidFill>
                <a:latin typeface="Times New Roman"/>
                <a:ea typeface="Times New Roman"/>
                <a:cs typeface="Times New Roman"/>
                <a:sym typeface="Times New Roman"/>
              </a:rPr>
              <a:t>the base class.</a:t>
            </a:r>
            <a:r>
              <a:rPr lang="en-US" sz="2400" dirty="0">
                <a:solidFill>
                  <a:srgbClr val="EAEAEA"/>
                </a:solidFill>
                <a:latin typeface="Times New Roman"/>
                <a:ea typeface="Times New Roman"/>
                <a:cs typeface="Times New Roman"/>
                <a:sym typeface="Times New Roman"/>
              </a:rPr>
              <a:t> </a:t>
            </a:r>
            <a:r>
              <a:rPr lang="en-US" sz="2400" dirty="0" err="1">
                <a:solidFill>
                  <a:srgbClr val="EAEAEA"/>
                </a:solidFill>
                <a:latin typeface="Times New Roman"/>
                <a:ea typeface="Times New Roman"/>
                <a:cs typeface="Times New Roman"/>
                <a:sym typeface="Times New Roman"/>
              </a:rPr>
              <a:t>Specialities</a:t>
            </a:r>
            <a:r>
              <a:rPr lang="en-US" sz="2400" dirty="0">
                <a:solidFill>
                  <a:srgbClr val="EAEAEA"/>
                </a:solidFill>
                <a:latin typeface="Times New Roman"/>
                <a:ea typeface="Times New Roman"/>
                <a:cs typeface="Times New Roman"/>
                <a:sym typeface="Times New Roman"/>
              </a:rPr>
              <a:t> are stored in the </a:t>
            </a:r>
            <a:r>
              <a:rPr lang="en-US" sz="2400" i="1" dirty="0">
                <a:solidFill>
                  <a:srgbClr val="EAEAEA"/>
                </a:solidFill>
                <a:latin typeface="Times New Roman"/>
                <a:ea typeface="Times New Roman"/>
                <a:cs typeface="Times New Roman"/>
                <a:sym typeface="Times New Roman"/>
              </a:rPr>
              <a:t>derived class.</a:t>
            </a:r>
            <a:endParaRPr dirty="0"/>
          </a:p>
        </p:txBody>
      </p:sp>
      <p:sp>
        <p:nvSpPr>
          <p:cNvPr id="73" name="Google Shape;73;p6"/>
          <p:cNvSpPr/>
          <p:nvPr/>
        </p:nvSpPr>
        <p:spPr>
          <a:xfrm>
            <a:off x="2566987" y="5805487"/>
            <a:ext cx="6172200" cy="457200"/>
          </a:xfrm>
          <a:prstGeom prst="rect">
            <a:avLst/>
          </a:prstGeom>
          <a:noFill/>
          <a:ln>
            <a:noFill/>
          </a:ln>
        </p:spPr>
        <p:txBody>
          <a:bodyPr spcFirstLastPara="1" wrap="square" lIns="91425" tIns="45700" rIns="91425" bIns="45700" anchor="ctr" anchorCtr="0">
            <a:noAutofit/>
          </a:bodyPr>
          <a:lstStyle/>
          <a:p>
            <a:endParaRPr sz="2400">
              <a:solidFill>
                <a:srgbClr val="EAEAEA"/>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00054"/>
            </a:gs>
            <a:gs pos="50000">
              <a:srgbClr val="00007A"/>
            </a:gs>
            <a:gs pos="100000">
              <a:srgbClr val="000054"/>
            </a:gs>
          </a:gsLst>
          <a:lin ang="5400000" scaled="0"/>
        </a:gradFill>
        <a:effectLst/>
      </p:bgPr>
    </p:bg>
    <p:spTree>
      <p:nvGrpSpPr>
        <p:cNvPr id="1" name="Shape 81"/>
        <p:cNvGrpSpPr/>
        <p:nvPr/>
      </p:nvGrpSpPr>
      <p:grpSpPr>
        <a:xfrm>
          <a:off x="0" y="0"/>
          <a:ext cx="0" cy="0"/>
          <a:chOff x="0" y="0"/>
          <a:chExt cx="0" cy="0"/>
        </a:xfrm>
      </p:grpSpPr>
      <p:sp>
        <p:nvSpPr>
          <p:cNvPr id="82" name="Google Shape;82;p7"/>
          <p:cNvSpPr txBox="1">
            <a:spLocks noGrp="1"/>
          </p:cNvSpPr>
          <p:nvPr>
            <p:ph type="title"/>
          </p:nvPr>
        </p:nvSpPr>
        <p:spPr>
          <a:xfrm>
            <a:off x="2590800" y="12700"/>
            <a:ext cx="7772400" cy="1435100"/>
          </a:xfrm>
          <a:prstGeom prst="rect">
            <a:avLst/>
          </a:prstGeom>
          <a:noFill/>
          <a:ln>
            <a:noFill/>
          </a:ln>
        </p:spPr>
        <p:txBody>
          <a:bodyPr spcFirstLastPara="1" wrap="square" lIns="90000" tIns="46800" rIns="90000" bIns="46800" anchor="b" anchorCtr="0">
            <a:noAutofit/>
          </a:bodyPr>
          <a:lstStyle/>
          <a:p>
            <a:pPr>
              <a:buClr>
                <a:srgbClr val="EBD189"/>
              </a:buClr>
            </a:pPr>
            <a:r>
              <a:rPr lang="en-US"/>
              <a:t>Spotting candidates for inheritance</a:t>
            </a:r>
            <a:endParaRPr/>
          </a:p>
        </p:txBody>
      </p:sp>
      <p:sp>
        <p:nvSpPr>
          <p:cNvPr id="83" name="Google Shape;83;p7"/>
          <p:cNvSpPr txBox="1"/>
          <p:nvPr/>
        </p:nvSpPr>
        <p:spPr>
          <a:xfrm>
            <a:off x="1421167" y="2036625"/>
            <a:ext cx="7239000" cy="1190625"/>
          </a:xfrm>
          <a:prstGeom prst="rect">
            <a:avLst/>
          </a:prstGeom>
          <a:noFill/>
          <a:ln>
            <a:noFill/>
          </a:ln>
        </p:spPr>
        <p:txBody>
          <a:bodyPr spcFirstLastPara="1" wrap="square" lIns="90000" tIns="46800" rIns="90000" bIns="46800" anchor="t" anchorCtr="0">
            <a:noAutofit/>
          </a:bodyPr>
          <a:lstStyle/>
          <a:p>
            <a:pPr>
              <a:buClr>
                <a:srgbClr val="EAEAEA"/>
              </a:buClr>
            </a:pPr>
            <a:r>
              <a:rPr lang="en-US" sz="2400" dirty="0">
                <a:solidFill>
                  <a:srgbClr val="EAEAEA"/>
                </a:solidFill>
                <a:latin typeface="Times New Roman"/>
                <a:ea typeface="Times New Roman"/>
                <a:cs typeface="Times New Roman"/>
                <a:sym typeface="Times New Roman"/>
              </a:rPr>
              <a:t>It is often useful to remember the two phrases </a:t>
            </a:r>
            <a:r>
              <a:rPr lang="en-US" sz="2400" b="1" i="1" dirty="0">
                <a:solidFill>
                  <a:srgbClr val="CCFF33"/>
                </a:solidFill>
                <a:latin typeface="Times New Roman"/>
                <a:ea typeface="Times New Roman"/>
                <a:cs typeface="Times New Roman"/>
                <a:sym typeface="Times New Roman"/>
              </a:rPr>
              <a:t>has-a</a:t>
            </a:r>
            <a:r>
              <a:rPr lang="en-US" sz="2400" dirty="0">
                <a:solidFill>
                  <a:srgbClr val="EAEAEA"/>
                </a:solidFill>
                <a:latin typeface="Times New Roman"/>
                <a:ea typeface="Times New Roman"/>
                <a:cs typeface="Times New Roman"/>
                <a:sym typeface="Times New Roman"/>
              </a:rPr>
              <a:t> and </a:t>
            </a:r>
            <a:r>
              <a:rPr lang="en-US" sz="2400" b="1" i="1" dirty="0">
                <a:solidFill>
                  <a:srgbClr val="CCFF33"/>
                </a:solidFill>
                <a:latin typeface="Times New Roman"/>
                <a:ea typeface="Times New Roman"/>
                <a:cs typeface="Times New Roman"/>
                <a:sym typeface="Times New Roman"/>
              </a:rPr>
              <a:t>is-a-kind-of</a:t>
            </a:r>
            <a:r>
              <a:rPr lang="en-US" sz="2400" b="1" dirty="0">
                <a:solidFill>
                  <a:srgbClr val="EAEAEA"/>
                </a:solidFill>
                <a:latin typeface="Times New Roman"/>
                <a:ea typeface="Times New Roman"/>
                <a:cs typeface="Times New Roman"/>
                <a:sym typeface="Times New Roman"/>
              </a:rPr>
              <a:t> </a:t>
            </a:r>
            <a:r>
              <a:rPr lang="en-US" sz="2400" dirty="0">
                <a:solidFill>
                  <a:srgbClr val="EAEAEA"/>
                </a:solidFill>
                <a:latin typeface="Times New Roman"/>
                <a:ea typeface="Times New Roman"/>
                <a:cs typeface="Times New Roman"/>
                <a:sym typeface="Times New Roman"/>
              </a:rPr>
              <a:t>when trying to spot suitable candidates for inheritance.  This can be illustrated by example.</a:t>
            </a:r>
            <a:endParaRPr dirty="0"/>
          </a:p>
        </p:txBody>
      </p:sp>
      <p:sp>
        <p:nvSpPr>
          <p:cNvPr id="84" name="Google Shape;84;p7"/>
          <p:cNvSpPr txBox="1"/>
          <p:nvPr/>
        </p:nvSpPr>
        <p:spPr>
          <a:xfrm>
            <a:off x="1537840" y="3514234"/>
            <a:ext cx="7620000" cy="1922400"/>
          </a:xfrm>
          <a:prstGeom prst="rect">
            <a:avLst/>
          </a:prstGeom>
          <a:noFill/>
          <a:ln>
            <a:noFill/>
          </a:ln>
        </p:spPr>
        <p:txBody>
          <a:bodyPr spcFirstLastPara="1" wrap="square" lIns="90000" tIns="46800" rIns="90000" bIns="46800" anchor="t" anchorCtr="0">
            <a:noAutofit/>
          </a:bodyPr>
          <a:lstStyle/>
          <a:p>
            <a:pPr>
              <a:buClr>
                <a:srgbClr val="EAEAEA"/>
              </a:buClr>
            </a:pPr>
            <a:r>
              <a:rPr lang="en-US" sz="2400" dirty="0">
                <a:solidFill>
                  <a:srgbClr val="EAEAEA"/>
                </a:solidFill>
                <a:latin typeface="Times New Roman"/>
                <a:ea typeface="Times New Roman"/>
                <a:cs typeface="Times New Roman"/>
                <a:sym typeface="Times New Roman"/>
              </a:rPr>
              <a:t>A Student </a:t>
            </a:r>
            <a:r>
              <a:rPr lang="en-US" sz="2400" i="1" dirty="0">
                <a:solidFill>
                  <a:srgbClr val="FF3300"/>
                </a:solidFill>
                <a:latin typeface="Times New Roman"/>
                <a:ea typeface="Times New Roman"/>
                <a:cs typeface="Times New Roman"/>
                <a:sym typeface="Times New Roman"/>
              </a:rPr>
              <a:t>is-a-kind-of</a:t>
            </a:r>
            <a:r>
              <a:rPr lang="en-US" sz="2400" dirty="0">
                <a:solidFill>
                  <a:srgbClr val="EAEAEA"/>
                </a:solidFill>
                <a:latin typeface="Times New Roman"/>
                <a:ea typeface="Times New Roman"/>
                <a:cs typeface="Times New Roman"/>
                <a:sym typeface="Times New Roman"/>
              </a:rPr>
              <a:t> Person.</a:t>
            </a:r>
            <a:endParaRPr dirty="0"/>
          </a:p>
          <a:p>
            <a:pPr>
              <a:buClr>
                <a:srgbClr val="EAEAEA"/>
              </a:buClr>
            </a:pPr>
            <a:r>
              <a:rPr lang="en-US" sz="2400" dirty="0">
                <a:solidFill>
                  <a:srgbClr val="EAEAEA"/>
                </a:solidFill>
                <a:latin typeface="Times New Roman"/>
                <a:ea typeface="Times New Roman"/>
                <a:cs typeface="Times New Roman"/>
                <a:sym typeface="Times New Roman"/>
              </a:rPr>
              <a:t>A Car </a:t>
            </a:r>
            <a:r>
              <a:rPr lang="en-US" sz="2400" i="1" dirty="0">
                <a:solidFill>
                  <a:srgbClr val="FF3300"/>
                </a:solidFill>
                <a:latin typeface="Times New Roman"/>
                <a:ea typeface="Times New Roman"/>
                <a:cs typeface="Times New Roman"/>
                <a:sym typeface="Times New Roman"/>
              </a:rPr>
              <a:t>is-a-kind-of</a:t>
            </a:r>
            <a:r>
              <a:rPr lang="en-US" sz="2400" dirty="0">
                <a:solidFill>
                  <a:srgbClr val="EAEAEA"/>
                </a:solidFill>
                <a:latin typeface="Times New Roman"/>
                <a:ea typeface="Times New Roman"/>
                <a:cs typeface="Times New Roman"/>
                <a:sym typeface="Times New Roman"/>
              </a:rPr>
              <a:t> Vehicle.</a:t>
            </a:r>
            <a:endParaRPr dirty="0"/>
          </a:p>
          <a:p>
            <a:pPr>
              <a:buClr>
                <a:srgbClr val="EAEAEA"/>
              </a:buClr>
            </a:pPr>
            <a:r>
              <a:rPr lang="en-US" sz="2400" dirty="0">
                <a:solidFill>
                  <a:srgbClr val="EAEAEA"/>
                </a:solidFill>
                <a:latin typeface="Times New Roman"/>
                <a:ea typeface="Times New Roman"/>
                <a:cs typeface="Times New Roman"/>
                <a:sym typeface="Times New Roman"/>
              </a:rPr>
              <a:t>A Ferry </a:t>
            </a:r>
            <a:r>
              <a:rPr lang="en-US" sz="2400" i="1" dirty="0">
                <a:solidFill>
                  <a:srgbClr val="FF3300"/>
                </a:solidFill>
                <a:latin typeface="Times New Roman"/>
                <a:ea typeface="Times New Roman"/>
                <a:cs typeface="Times New Roman"/>
                <a:sym typeface="Times New Roman"/>
              </a:rPr>
              <a:t>is a kind</a:t>
            </a:r>
            <a:r>
              <a:rPr lang="en-US" sz="2400" dirty="0">
                <a:solidFill>
                  <a:srgbClr val="EAEAEA"/>
                </a:solidFill>
                <a:latin typeface="Times New Roman"/>
                <a:ea typeface="Times New Roman"/>
                <a:cs typeface="Times New Roman"/>
                <a:sym typeface="Times New Roman"/>
              </a:rPr>
              <a:t> of Boat.</a:t>
            </a:r>
            <a:endParaRPr dirty="0"/>
          </a:p>
          <a:p>
            <a:pPr>
              <a:buClr>
                <a:srgbClr val="EAEAEA"/>
              </a:buClr>
            </a:pPr>
            <a:r>
              <a:rPr lang="en-US" sz="2400" dirty="0">
                <a:solidFill>
                  <a:srgbClr val="EAEAEA"/>
                </a:solidFill>
                <a:latin typeface="Times New Roman"/>
                <a:ea typeface="Times New Roman"/>
                <a:cs typeface="Times New Roman"/>
                <a:sym typeface="Times New Roman"/>
              </a:rPr>
              <a:t>A Circle </a:t>
            </a:r>
            <a:r>
              <a:rPr lang="en-US" sz="2400" i="1" dirty="0">
                <a:solidFill>
                  <a:srgbClr val="FF3300"/>
                </a:solidFill>
                <a:latin typeface="Times New Roman"/>
                <a:ea typeface="Times New Roman"/>
                <a:cs typeface="Times New Roman"/>
                <a:sym typeface="Times New Roman"/>
              </a:rPr>
              <a:t>is a kind</a:t>
            </a:r>
            <a:r>
              <a:rPr lang="en-US" sz="2400" dirty="0">
                <a:solidFill>
                  <a:srgbClr val="EAEAEA"/>
                </a:solidFill>
                <a:latin typeface="Times New Roman"/>
                <a:ea typeface="Times New Roman"/>
                <a:cs typeface="Times New Roman"/>
                <a:sym typeface="Times New Roman"/>
              </a:rPr>
              <a:t> of Point</a:t>
            </a:r>
            <a:endParaRPr dirty="0"/>
          </a:p>
          <a:p>
            <a:pPr>
              <a:buClr>
                <a:srgbClr val="EAEAEA"/>
              </a:buClr>
            </a:pPr>
            <a:endParaRPr sz="2400" dirty="0">
              <a:solidFill>
                <a:srgbClr val="EAEAEA"/>
              </a:solidFill>
              <a:latin typeface="Times New Roman"/>
              <a:ea typeface="Times New Roman"/>
              <a:cs typeface="Times New Roman"/>
              <a:sym typeface="Times New Roman"/>
            </a:endParaRPr>
          </a:p>
          <a:p>
            <a:pPr>
              <a:buClr>
                <a:srgbClr val="EAEAEA"/>
              </a:buClr>
            </a:pPr>
            <a:r>
              <a:rPr lang="en-US" sz="2400" dirty="0">
                <a:solidFill>
                  <a:srgbClr val="EAEAEA"/>
                </a:solidFill>
                <a:latin typeface="Times New Roman"/>
                <a:ea typeface="Times New Roman"/>
                <a:cs typeface="Times New Roman"/>
                <a:sym typeface="Times New Roman"/>
              </a:rPr>
              <a:t> is-a-kind-of is an inheritance relationship. </a:t>
            </a:r>
            <a:endParaRPr dirty="0"/>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additive="base">
                                        <p:cTn id="7" dur="500"/>
                                        <p:tgtEl>
                                          <p:spTgt spid="8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00054"/>
            </a:gs>
            <a:gs pos="50000">
              <a:srgbClr val="00007A"/>
            </a:gs>
            <a:gs pos="100000">
              <a:srgbClr val="000054"/>
            </a:gs>
          </a:gsLst>
          <a:lin ang="5400000" scaled="0"/>
        </a:gradFill>
        <a:effectLst/>
      </p:bgPr>
    </p:bg>
    <p:spTree>
      <p:nvGrpSpPr>
        <p:cNvPr id="1" name="Shape 92"/>
        <p:cNvGrpSpPr/>
        <p:nvPr/>
      </p:nvGrpSpPr>
      <p:grpSpPr>
        <a:xfrm>
          <a:off x="0" y="0"/>
          <a:ext cx="0" cy="0"/>
          <a:chOff x="0" y="0"/>
          <a:chExt cx="0" cy="0"/>
        </a:xfrm>
      </p:grpSpPr>
      <p:sp>
        <p:nvSpPr>
          <p:cNvPr id="93" name="Google Shape;93;p8"/>
          <p:cNvSpPr txBox="1">
            <a:spLocks noGrp="1"/>
          </p:cNvSpPr>
          <p:nvPr>
            <p:ph type="title"/>
          </p:nvPr>
        </p:nvSpPr>
        <p:spPr>
          <a:xfrm>
            <a:off x="2590800" y="304800"/>
            <a:ext cx="7772400" cy="1143000"/>
          </a:xfrm>
          <a:prstGeom prst="rect">
            <a:avLst/>
          </a:prstGeom>
          <a:noFill/>
          <a:ln>
            <a:noFill/>
          </a:ln>
        </p:spPr>
        <p:txBody>
          <a:bodyPr spcFirstLastPara="1" wrap="square" lIns="90000" tIns="46800" rIns="90000" bIns="46800" anchor="b" anchorCtr="0">
            <a:noAutofit/>
          </a:bodyPr>
          <a:lstStyle/>
          <a:p>
            <a:pPr>
              <a:buClr>
                <a:srgbClr val="EBD189"/>
              </a:buClr>
            </a:pPr>
            <a:r>
              <a:rPr lang="en-US"/>
              <a:t>Aggregation or Composition</a:t>
            </a:r>
            <a:endParaRPr/>
          </a:p>
        </p:txBody>
      </p:sp>
      <p:sp>
        <p:nvSpPr>
          <p:cNvPr id="94" name="Google Shape;94;p8"/>
          <p:cNvSpPr txBox="1"/>
          <p:nvPr/>
        </p:nvSpPr>
        <p:spPr>
          <a:xfrm>
            <a:off x="1329431" y="1640150"/>
            <a:ext cx="5867400" cy="4848225"/>
          </a:xfrm>
          <a:prstGeom prst="rect">
            <a:avLst/>
          </a:prstGeom>
          <a:noFill/>
          <a:ln>
            <a:noFill/>
          </a:ln>
        </p:spPr>
        <p:txBody>
          <a:bodyPr spcFirstLastPara="1" wrap="square" lIns="90000" tIns="46800" rIns="90000" bIns="46800" anchor="t" anchorCtr="0">
            <a:noAutofit/>
          </a:bodyPr>
          <a:lstStyle/>
          <a:p>
            <a:pPr>
              <a:buClr>
                <a:srgbClr val="3333FF"/>
              </a:buClr>
            </a:pPr>
            <a:r>
              <a:rPr lang="en-US" sz="2400" dirty="0">
                <a:solidFill>
                  <a:srgbClr val="3333FF"/>
                </a:solidFill>
                <a:latin typeface="Times New Roman"/>
                <a:ea typeface="Times New Roman"/>
                <a:cs typeface="Times New Roman"/>
                <a:sym typeface="Times New Roman"/>
              </a:rPr>
              <a:t>Has-a</a:t>
            </a:r>
            <a:r>
              <a:rPr lang="en-US" sz="2400" dirty="0">
                <a:solidFill>
                  <a:srgbClr val="EAEAEA"/>
                </a:solidFill>
                <a:latin typeface="Times New Roman"/>
                <a:ea typeface="Times New Roman"/>
                <a:cs typeface="Times New Roman"/>
                <a:sym typeface="Times New Roman"/>
              </a:rPr>
              <a:t>, on the other hand, is often useful when you have to spot </a:t>
            </a:r>
            <a:r>
              <a:rPr lang="en-US" sz="2400" b="1" dirty="0">
                <a:solidFill>
                  <a:srgbClr val="CCFF33"/>
                </a:solidFill>
                <a:latin typeface="Times New Roman"/>
                <a:ea typeface="Times New Roman"/>
                <a:cs typeface="Times New Roman"/>
                <a:sym typeface="Times New Roman"/>
              </a:rPr>
              <a:t>aggregation or composition.</a:t>
            </a:r>
            <a:r>
              <a:rPr lang="en-US" sz="2400" b="1" dirty="0">
                <a:solidFill>
                  <a:srgbClr val="EAEAEA"/>
                </a:solidFill>
                <a:latin typeface="Times New Roman"/>
                <a:ea typeface="Times New Roman"/>
                <a:cs typeface="Times New Roman"/>
                <a:sym typeface="Times New Roman"/>
              </a:rPr>
              <a:t>  </a:t>
            </a:r>
            <a:endParaRPr dirty="0"/>
          </a:p>
          <a:p>
            <a:pPr>
              <a:buClr>
                <a:srgbClr val="EAEAEA"/>
              </a:buClr>
            </a:pPr>
            <a:endParaRPr sz="2400" b="1" dirty="0">
              <a:solidFill>
                <a:srgbClr val="EAEAEA"/>
              </a:solidFill>
              <a:latin typeface="Times New Roman"/>
              <a:ea typeface="Times New Roman"/>
              <a:cs typeface="Times New Roman"/>
              <a:sym typeface="Times New Roman"/>
            </a:endParaRPr>
          </a:p>
          <a:p>
            <a:pPr>
              <a:buClr>
                <a:srgbClr val="EAEAEA"/>
              </a:buClr>
            </a:pPr>
            <a:r>
              <a:rPr lang="en-US" sz="2400" dirty="0">
                <a:solidFill>
                  <a:srgbClr val="EAEAEA"/>
                </a:solidFill>
                <a:latin typeface="Times New Roman"/>
                <a:ea typeface="Times New Roman"/>
                <a:cs typeface="Times New Roman"/>
                <a:sym typeface="Times New Roman"/>
              </a:rPr>
              <a:t>This should not be confused with inheritance.  Any class might be built up of smaller bits and pieces, but this doesn’t make them suitable for inheritance.  Once again, this is best illustrated by example.</a:t>
            </a:r>
            <a:endParaRPr dirty="0"/>
          </a:p>
          <a:p>
            <a:pPr>
              <a:buClr>
                <a:srgbClr val="EAEAEA"/>
              </a:buClr>
            </a:pPr>
            <a:endParaRPr sz="2400" dirty="0">
              <a:solidFill>
                <a:srgbClr val="EAEAEA"/>
              </a:solidFill>
              <a:latin typeface="Times New Roman"/>
              <a:ea typeface="Times New Roman"/>
              <a:cs typeface="Times New Roman"/>
              <a:sym typeface="Times New Roman"/>
            </a:endParaRPr>
          </a:p>
          <a:p>
            <a:pPr>
              <a:buClr>
                <a:srgbClr val="CCFF33"/>
              </a:buClr>
            </a:pPr>
            <a:r>
              <a:rPr lang="en-US" sz="2400" dirty="0">
                <a:solidFill>
                  <a:srgbClr val="CCFF33"/>
                </a:solidFill>
                <a:latin typeface="Times New Roman"/>
                <a:ea typeface="Times New Roman"/>
                <a:cs typeface="Times New Roman"/>
                <a:sym typeface="Times New Roman"/>
              </a:rPr>
              <a:t>An Aircraft has a wing</a:t>
            </a:r>
            <a:endParaRPr dirty="0"/>
          </a:p>
          <a:p>
            <a:pPr>
              <a:buClr>
                <a:srgbClr val="CCFF33"/>
              </a:buClr>
            </a:pPr>
            <a:r>
              <a:rPr lang="en-US" sz="2400" dirty="0">
                <a:solidFill>
                  <a:srgbClr val="CCFF33"/>
                </a:solidFill>
                <a:latin typeface="Times New Roman"/>
                <a:ea typeface="Times New Roman"/>
                <a:cs typeface="Times New Roman"/>
                <a:sym typeface="Times New Roman"/>
              </a:rPr>
              <a:t>A Car has an engine.</a:t>
            </a:r>
            <a:endParaRPr dirty="0"/>
          </a:p>
          <a:p>
            <a:endParaRPr sz="2400" dirty="0">
              <a:solidFill>
                <a:srgbClr val="CCFF33"/>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00054"/>
            </a:gs>
            <a:gs pos="50000">
              <a:srgbClr val="00007A"/>
            </a:gs>
            <a:gs pos="100000">
              <a:srgbClr val="000054"/>
            </a:gs>
          </a:gsLst>
          <a:lin ang="5400000" scaled="0"/>
        </a:gradFill>
        <a:effectLst/>
      </p:bgPr>
    </p:bg>
    <p:spTree>
      <p:nvGrpSpPr>
        <p:cNvPr id="1" name="Shape 102"/>
        <p:cNvGrpSpPr/>
        <p:nvPr/>
      </p:nvGrpSpPr>
      <p:grpSpPr>
        <a:xfrm>
          <a:off x="0" y="0"/>
          <a:ext cx="0" cy="0"/>
          <a:chOff x="0" y="0"/>
          <a:chExt cx="0" cy="0"/>
        </a:xfrm>
      </p:grpSpPr>
      <p:sp>
        <p:nvSpPr>
          <p:cNvPr id="103" name="Google Shape;103;p9"/>
          <p:cNvSpPr txBox="1"/>
          <p:nvPr/>
        </p:nvSpPr>
        <p:spPr>
          <a:xfrm>
            <a:off x="1392298" y="0"/>
            <a:ext cx="7416800" cy="6451600"/>
          </a:xfrm>
          <a:prstGeom prst="rect">
            <a:avLst/>
          </a:prstGeom>
          <a:noFill/>
          <a:ln>
            <a:noFill/>
          </a:ln>
        </p:spPr>
        <p:txBody>
          <a:bodyPr spcFirstLastPara="1" wrap="square" lIns="90000" tIns="46800" rIns="90000" bIns="46800" anchor="t" anchorCtr="0">
            <a:noAutofit/>
          </a:bodyPr>
          <a:lstStyle/>
          <a:p>
            <a:pPr>
              <a:buClr>
                <a:srgbClr val="EAEAEA"/>
              </a:buClr>
            </a:pPr>
            <a:r>
              <a:rPr lang="en-US" sz="1200" dirty="0">
                <a:solidFill>
                  <a:srgbClr val="EAEAEA"/>
                </a:solidFill>
                <a:latin typeface="Courier New"/>
                <a:ea typeface="Courier New"/>
                <a:cs typeface="Courier New"/>
                <a:sym typeface="Courier New"/>
              </a:rPr>
              <a:t>public class Shape</a:t>
            </a:r>
            <a:endParaRPr sz="1200" dirty="0">
              <a:solidFill>
                <a:srgbClr val="EAEAEA"/>
              </a:solidFill>
              <a:latin typeface="Courier New"/>
              <a:ea typeface="Courier New"/>
              <a:cs typeface="Courier New"/>
              <a:sym typeface="Courier New"/>
            </a:endParaRPr>
          </a:p>
          <a:p>
            <a:pPr>
              <a:buClr>
                <a:srgbClr val="EAEAEA"/>
              </a:buClr>
            </a:pPr>
            <a:r>
              <a:rPr lang="en-US" sz="1200" dirty="0">
                <a:solidFill>
                  <a:srgbClr val="EAEAEA"/>
                </a:solidFill>
                <a:latin typeface="Courier New"/>
                <a:ea typeface="Courier New"/>
                <a:cs typeface="Courier New"/>
                <a:sym typeface="Courier New"/>
              </a:rPr>
              <a:t>{</a:t>
            </a:r>
            <a:endParaRPr dirty="0"/>
          </a:p>
          <a:p>
            <a:pPr>
              <a:buClr>
                <a:srgbClr val="EAEAEA"/>
              </a:buClr>
            </a:pPr>
            <a:r>
              <a:rPr lang="en-US" sz="1200" dirty="0">
                <a:solidFill>
                  <a:srgbClr val="EAEAEA"/>
                </a:solidFill>
                <a:latin typeface="Courier New"/>
                <a:ea typeface="Courier New"/>
                <a:cs typeface="Courier New"/>
                <a:sym typeface="Courier New"/>
              </a:rPr>
              <a:t>		private int x;</a:t>
            </a:r>
            <a:endParaRPr dirty="0"/>
          </a:p>
          <a:p>
            <a:pPr>
              <a:buClr>
                <a:srgbClr val="EAEAEA"/>
              </a:buClr>
            </a:pPr>
            <a:r>
              <a:rPr lang="en-US" sz="1200" dirty="0">
                <a:solidFill>
                  <a:srgbClr val="EAEAEA"/>
                </a:solidFill>
                <a:latin typeface="Courier New"/>
                <a:ea typeface="Courier New"/>
                <a:cs typeface="Courier New"/>
                <a:sym typeface="Courier New"/>
              </a:rPr>
              <a:t>		private int y;</a:t>
            </a:r>
            <a:endParaRPr dirty="0"/>
          </a:p>
          <a:p>
            <a:pPr>
              <a:buClr>
                <a:srgbClr val="EAEAEA"/>
              </a:buClr>
            </a:pPr>
            <a:r>
              <a:rPr lang="en-US" sz="1200" dirty="0">
                <a:solidFill>
                  <a:srgbClr val="EAEAEA"/>
                </a:solidFill>
                <a:latin typeface="Courier New"/>
                <a:ea typeface="Courier New"/>
                <a:cs typeface="Courier New"/>
                <a:sym typeface="Courier New"/>
              </a:rPr>
              <a:t>		public Shape() </a:t>
            </a:r>
            <a:endParaRPr dirty="0"/>
          </a:p>
          <a:p>
            <a:pPr>
              <a:buClr>
                <a:srgbClr val="EAEAEA"/>
              </a:buClr>
            </a:pPr>
            <a:r>
              <a:rPr lang="en-US" sz="1200" dirty="0">
                <a:solidFill>
                  <a:srgbClr val="EAEAEA"/>
                </a:solidFill>
                <a:latin typeface="Courier New"/>
                <a:ea typeface="Courier New"/>
                <a:cs typeface="Courier New"/>
                <a:sym typeface="Courier New"/>
              </a:rPr>
              <a:t>		{</a:t>
            </a:r>
            <a:endParaRPr dirty="0"/>
          </a:p>
          <a:p>
            <a:pPr>
              <a:buClr>
                <a:srgbClr val="EAEAEA"/>
              </a:buClr>
            </a:pPr>
            <a:r>
              <a:rPr lang="en-US" sz="1200" dirty="0">
                <a:solidFill>
                  <a:srgbClr val="EAEAEA"/>
                </a:solidFill>
                <a:latin typeface="Courier New"/>
                <a:ea typeface="Courier New"/>
                <a:cs typeface="Courier New"/>
                <a:sym typeface="Courier New"/>
              </a:rPr>
              <a:t>		}</a:t>
            </a:r>
            <a:endParaRPr dirty="0"/>
          </a:p>
          <a:p>
            <a:pPr>
              <a:buClr>
                <a:srgbClr val="EAEAEA"/>
              </a:buClr>
            </a:pPr>
            <a:r>
              <a:rPr lang="en-US" sz="1200" dirty="0">
                <a:solidFill>
                  <a:srgbClr val="EAEAEA"/>
                </a:solidFill>
                <a:latin typeface="Courier New"/>
                <a:ea typeface="Courier New"/>
                <a:cs typeface="Courier New"/>
                <a:sym typeface="Courier New"/>
              </a:rPr>
              <a:t>		public Shape(int </a:t>
            </a:r>
            <a:r>
              <a:rPr lang="en-US" sz="1200" dirty="0" err="1">
                <a:solidFill>
                  <a:srgbClr val="EAEAEA"/>
                </a:solidFill>
                <a:latin typeface="Courier New"/>
                <a:ea typeface="Courier New"/>
                <a:cs typeface="Courier New"/>
                <a:sym typeface="Courier New"/>
              </a:rPr>
              <a:t>xValue,int</a:t>
            </a:r>
            <a:r>
              <a:rPr lang="en-US" sz="1200" dirty="0">
                <a:solidFill>
                  <a:srgbClr val="EAEAEA"/>
                </a:solidFill>
                <a:latin typeface="Courier New"/>
                <a:ea typeface="Courier New"/>
                <a:cs typeface="Courier New"/>
                <a:sym typeface="Courier New"/>
              </a:rPr>
              <a:t> </a:t>
            </a:r>
            <a:r>
              <a:rPr lang="en-US" sz="1200" dirty="0" err="1">
                <a:solidFill>
                  <a:srgbClr val="EAEAEA"/>
                </a:solidFill>
                <a:latin typeface="Courier New"/>
                <a:ea typeface="Courier New"/>
                <a:cs typeface="Courier New"/>
                <a:sym typeface="Courier New"/>
              </a:rPr>
              <a:t>yValue</a:t>
            </a:r>
            <a:r>
              <a:rPr lang="en-US" sz="1200" dirty="0">
                <a:solidFill>
                  <a:srgbClr val="EAEAEA"/>
                </a:solidFill>
                <a:latin typeface="Courier New"/>
                <a:ea typeface="Courier New"/>
                <a:cs typeface="Courier New"/>
                <a:sym typeface="Courier New"/>
              </a:rPr>
              <a:t>) {</a:t>
            </a:r>
            <a:endParaRPr dirty="0"/>
          </a:p>
          <a:p>
            <a:pPr>
              <a:buClr>
                <a:srgbClr val="EAEAEA"/>
              </a:buClr>
            </a:pPr>
            <a:r>
              <a:rPr lang="en-US" sz="1200" dirty="0">
                <a:solidFill>
                  <a:srgbClr val="EAEAEA"/>
                </a:solidFill>
                <a:latin typeface="Courier New"/>
                <a:ea typeface="Courier New"/>
                <a:cs typeface="Courier New"/>
                <a:sym typeface="Courier New"/>
              </a:rPr>
              <a:t>			x=</a:t>
            </a:r>
            <a:r>
              <a:rPr lang="en-US" sz="1200" dirty="0" err="1">
                <a:solidFill>
                  <a:srgbClr val="EAEAEA"/>
                </a:solidFill>
                <a:latin typeface="Courier New"/>
                <a:ea typeface="Courier New"/>
                <a:cs typeface="Courier New"/>
                <a:sym typeface="Courier New"/>
              </a:rPr>
              <a:t>xValue</a:t>
            </a:r>
            <a:r>
              <a:rPr lang="en-US" sz="1200" dirty="0">
                <a:solidFill>
                  <a:srgbClr val="EAEAEA"/>
                </a:solidFill>
                <a:latin typeface="Courier New"/>
                <a:ea typeface="Courier New"/>
                <a:cs typeface="Courier New"/>
                <a:sym typeface="Courier New"/>
              </a:rPr>
              <a:t>;</a:t>
            </a:r>
            <a:endParaRPr dirty="0"/>
          </a:p>
          <a:p>
            <a:pPr>
              <a:buClr>
                <a:srgbClr val="EAEAEA"/>
              </a:buClr>
            </a:pPr>
            <a:r>
              <a:rPr lang="en-US" sz="1200" dirty="0">
                <a:solidFill>
                  <a:srgbClr val="EAEAEA"/>
                </a:solidFill>
                <a:latin typeface="Courier New"/>
                <a:ea typeface="Courier New"/>
                <a:cs typeface="Courier New"/>
                <a:sym typeface="Courier New"/>
              </a:rPr>
              <a:t>			y=</a:t>
            </a:r>
            <a:r>
              <a:rPr lang="en-US" sz="1200" dirty="0" err="1">
                <a:solidFill>
                  <a:srgbClr val="EAEAEA"/>
                </a:solidFill>
                <a:latin typeface="Courier New"/>
                <a:ea typeface="Courier New"/>
                <a:cs typeface="Courier New"/>
                <a:sym typeface="Courier New"/>
              </a:rPr>
              <a:t>yValue</a:t>
            </a:r>
            <a:r>
              <a:rPr lang="en-US" sz="1200" dirty="0">
                <a:solidFill>
                  <a:srgbClr val="EAEAEA"/>
                </a:solidFill>
                <a:latin typeface="Courier New"/>
                <a:ea typeface="Courier New"/>
                <a:cs typeface="Courier New"/>
                <a:sym typeface="Courier New"/>
              </a:rPr>
              <a:t>;</a:t>
            </a:r>
            <a:endParaRPr dirty="0"/>
          </a:p>
          <a:p>
            <a:pPr>
              <a:buClr>
                <a:srgbClr val="EAEAEA"/>
              </a:buClr>
            </a:pPr>
            <a:r>
              <a:rPr lang="en-US" sz="1200" dirty="0">
                <a:solidFill>
                  <a:srgbClr val="EAEAEA"/>
                </a:solidFill>
                <a:latin typeface="Courier New"/>
                <a:ea typeface="Courier New"/>
                <a:cs typeface="Courier New"/>
                <a:sym typeface="Courier New"/>
              </a:rPr>
              <a:t>		}</a:t>
            </a:r>
            <a:endParaRPr dirty="0"/>
          </a:p>
          <a:p>
            <a:pPr>
              <a:buClr>
                <a:srgbClr val="EAEAEA"/>
              </a:buClr>
            </a:pPr>
            <a:r>
              <a:rPr lang="en-US" sz="1200" dirty="0">
                <a:solidFill>
                  <a:srgbClr val="EAEAEA"/>
                </a:solidFill>
                <a:latin typeface="Courier New"/>
                <a:ea typeface="Courier New"/>
                <a:cs typeface="Courier New"/>
                <a:sym typeface="Courier New"/>
              </a:rPr>
              <a:t>		public int X	</a:t>
            </a:r>
            <a:endParaRPr sz="1200" dirty="0">
              <a:solidFill>
                <a:srgbClr val="EAEAEA"/>
              </a:solidFill>
              <a:latin typeface="Courier New"/>
              <a:ea typeface="Courier New"/>
              <a:cs typeface="Courier New"/>
              <a:sym typeface="Courier New"/>
            </a:endParaRPr>
          </a:p>
          <a:p>
            <a:pPr>
              <a:buClr>
                <a:srgbClr val="EAEAEA"/>
              </a:buClr>
            </a:pPr>
            <a:r>
              <a:rPr lang="en-US" sz="1200" dirty="0">
                <a:solidFill>
                  <a:srgbClr val="EAEAEA"/>
                </a:solidFill>
                <a:latin typeface="Courier New"/>
                <a:ea typeface="Courier New"/>
                <a:cs typeface="Courier New"/>
                <a:sym typeface="Courier New"/>
              </a:rPr>
              <a:t>          	{  // Set X property	</a:t>
            </a:r>
            <a:endParaRPr dirty="0"/>
          </a:p>
          <a:p>
            <a:pPr>
              <a:buClr>
                <a:srgbClr val="EAEAEA"/>
              </a:buClr>
            </a:pPr>
            <a:r>
              <a:rPr lang="en-US" sz="1200" dirty="0">
                <a:solidFill>
                  <a:srgbClr val="EAEAEA"/>
                </a:solidFill>
                <a:latin typeface="Courier New"/>
                <a:ea typeface="Courier New"/>
                <a:cs typeface="Courier New"/>
                <a:sym typeface="Courier New"/>
              </a:rPr>
              <a:t>			get {</a:t>
            </a:r>
            <a:endParaRPr dirty="0"/>
          </a:p>
          <a:p>
            <a:pPr>
              <a:buClr>
                <a:srgbClr val="EAEAEA"/>
              </a:buClr>
            </a:pPr>
            <a:r>
              <a:rPr lang="en-US" sz="1200" dirty="0">
                <a:solidFill>
                  <a:srgbClr val="EAEAEA"/>
                </a:solidFill>
                <a:latin typeface="Courier New"/>
                <a:ea typeface="Courier New"/>
                <a:cs typeface="Courier New"/>
                <a:sym typeface="Courier New"/>
              </a:rPr>
              <a:t>				return x;</a:t>
            </a:r>
            <a:endParaRPr dirty="0"/>
          </a:p>
          <a:p>
            <a:pPr>
              <a:buClr>
                <a:srgbClr val="EAEAEA"/>
              </a:buClr>
            </a:pPr>
            <a:r>
              <a:rPr lang="en-US" sz="1200" dirty="0">
                <a:solidFill>
                  <a:srgbClr val="EAEAEA"/>
                </a:solidFill>
                <a:latin typeface="Courier New"/>
                <a:ea typeface="Courier New"/>
                <a:cs typeface="Courier New"/>
                <a:sym typeface="Courier New"/>
              </a:rPr>
              <a:t>			}</a:t>
            </a:r>
            <a:endParaRPr dirty="0"/>
          </a:p>
          <a:p>
            <a:pPr>
              <a:buClr>
                <a:srgbClr val="EAEAEA"/>
              </a:buClr>
            </a:pPr>
            <a:r>
              <a:rPr lang="en-US" sz="1200" dirty="0">
                <a:solidFill>
                  <a:srgbClr val="EAEAEA"/>
                </a:solidFill>
                <a:latin typeface="Courier New"/>
                <a:ea typeface="Courier New"/>
                <a:cs typeface="Courier New"/>
                <a:sym typeface="Courier New"/>
              </a:rPr>
              <a:t>			set{</a:t>
            </a:r>
            <a:endParaRPr dirty="0"/>
          </a:p>
          <a:p>
            <a:pPr>
              <a:buClr>
                <a:srgbClr val="EAEAEA"/>
              </a:buClr>
            </a:pPr>
            <a:r>
              <a:rPr lang="en-US" sz="1200" dirty="0">
                <a:solidFill>
                  <a:srgbClr val="EAEAEA"/>
                </a:solidFill>
                <a:latin typeface="Courier New"/>
                <a:ea typeface="Courier New"/>
                <a:cs typeface="Courier New"/>
                <a:sym typeface="Courier New"/>
              </a:rPr>
              <a:t>				x=value;</a:t>
            </a:r>
            <a:endParaRPr dirty="0"/>
          </a:p>
          <a:p>
            <a:pPr>
              <a:buClr>
                <a:srgbClr val="EAEAEA"/>
              </a:buClr>
            </a:pPr>
            <a:r>
              <a:rPr lang="en-US" sz="1200" dirty="0">
                <a:solidFill>
                  <a:srgbClr val="EAEAEA"/>
                </a:solidFill>
                <a:latin typeface="Courier New"/>
                <a:ea typeface="Courier New"/>
                <a:cs typeface="Courier New"/>
                <a:sym typeface="Courier New"/>
              </a:rPr>
              <a:t>			}</a:t>
            </a:r>
            <a:endParaRPr dirty="0"/>
          </a:p>
          <a:p>
            <a:pPr>
              <a:buClr>
                <a:srgbClr val="EAEAEA"/>
              </a:buClr>
            </a:pPr>
            <a:r>
              <a:rPr lang="en-US" sz="1200" dirty="0">
                <a:solidFill>
                  <a:srgbClr val="EAEAEA"/>
                </a:solidFill>
                <a:latin typeface="Courier New"/>
                <a:ea typeface="Courier New"/>
                <a:cs typeface="Courier New"/>
                <a:sym typeface="Courier New"/>
              </a:rPr>
              <a:t>		}</a:t>
            </a:r>
            <a:endParaRPr dirty="0"/>
          </a:p>
          <a:p>
            <a:pPr>
              <a:buClr>
                <a:srgbClr val="EAEAEA"/>
              </a:buClr>
            </a:pPr>
            <a:r>
              <a:rPr lang="en-US" sz="1200" dirty="0">
                <a:solidFill>
                  <a:srgbClr val="EAEAEA"/>
                </a:solidFill>
                <a:latin typeface="Courier New"/>
                <a:ea typeface="Courier New"/>
                <a:cs typeface="Courier New"/>
                <a:sym typeface="Courier New"/>
              </a:rPr>
              <a:t>		public void </a:t>
            </a:r>
            <a:r>
              <a:rPr lang="en-US" sz="1200" dirty="0" err="1">
                <a:solidFill>
                  <a:srgbClr val="EAEAEA"/>
                </a:solidFill>
                <a:latin typeface="Courier New"/>
                <a:ea typeface="Courier New"/>
                <a:cs typeface="Courier New"/>
                <a:sym typeface="Courier New"/>
              </a:rPr>
              <a:t>SetValues</a:t>
            </a:r>
            <a:r>
              <a:rPr lang="en-US" sz="1200" dirty="0">
                <a:solidFill>
                  <a:srgbClr val="EAEAEA"/>
                </a:solidFill>
                <a:latin typeface="Courier New"/>
                <a:ea typeface="Courier New"/>
                <a:cs typeface="Courier New"/>
                <a:sym typeface="Courier New"/>
              </a:rPr>
              <a:t>(int x, int y) {</a:t>
            </a:r>
            <a:endParaRPr dirty="0"/>
          </a:p>
          <a:p>
            <a:pPr>
              <a:buClr>
                <a:srgbClr val="EAEAEA"/>
              </a:buClr>
            </a:pPr>
            <a:r>
              <a:rPr lang="en-US" sz="1200" dirty="0">
                <a:solidFill>
                  <a:srgbClr val="EAEAEA"/>
                </a:solidFill>
                <a:latin typeface="Courier New"/>
                <a:ea typeface="Courier New"/>
                <a:cs typeface="Courier New"/>
                <a:sym typeface="Courier New"/>
              </a:rPr>
              <a:t>			</a:t>
            </a:r>
            <a:r>
              <a:rPr lang="en-US" sz="1200" dirty="0" err="1">
                <a:solidFill>
                  <a:srgbClr val="EAEAEA"/>
                </a:solidFill>
                <a:latin typeface="Courier New"/>
                <a:ea typeface="Courier New"/>
                <a:cs typeface="Courier New"/>
                <a:sym typeface="Courier New"/>
              </a:rPr>
              <a:t>this.x</a:t>
            </a:r>
            <a:r>
              <a:rPr lang="en-US" sz="1200" dirty="0">
                <a:solidFill>
                  <a:srgbClr val="EAEAEA"/>
                </a:solidFill>
                <a:latin typeface="Courier New"/>
                <a:ea typeface="Courier New"/>
                <a:cs typeface="Courier New"/>
                <a:sym typeface="Courier New"/>
              </a:rPr>
              <a:t> = x;</a:t>
            </a:r>
            <a:endParaRPr dirty="0"/>
          </a:p>
          <a:p>
            <a:pPr>
              <a:buClr>
                <a:srgbClr val="EAEAEA"/>
              </a:buClr>
            </a:pPr>
            <a:r>
              <a:rPr lang="en-US" sz="1200" dirty="0">
                <a:solidFill>
                  <a:srgbClr val="EAEAEA"/>
                </a:solidFill>
                <a:latin typeface="Courier New"/>
                <a:ea typeface="Courier New"/>
                <a:cs typeface="Courier New"/>
                <a:sym typeface="Courier New"/>
              </a:rPr>
              <a:t>			</a:t>
            </a:r>
            <a:r>
              <a:rPr lang="en-US" sz="1200" dirty="0" err="1">
                <a:solidFill>
                  <a:srgbClr val="EAEAEA"/>
                </a:solidFill>
                <a:latin typeface="Courier New"/>
                <a:ea typeface="Courier New"/>
                <a:cs typeface="Courier New"/>
                <a:sym typeface="Courier New"/>
              </a:rPr>
              <a:t>this.y</a:t>
            </a:r>
            <a:r>
              <a:rPr lang="en-US" sz="1200" dirty="0">
                <a:solidFill>
                  <a:srgbClr val="EAEAEA"/>
                </a:solidFill>
                <a:latin typeface="Courier New"/>
                <a:ea typeface="Courier New"/>
                <a:cs typeface="Courier New"/>
                <a:sym typeface="Courier New"/>
              </a:rPr>
              <a:t> = y;</a:t>
            </a:r>
            <a:endParaRPr dirty="0"/>
          </a:p>
          <a:p>
            <a:pPr>
              <a:buClr>
                <a:srgbClr val="EAEAEA"/>
              </a:buClr>
            </a:pPr>
            <a:r>
              <a:rPr lang="en-US" sz="1200" dirty="0">
                <a:solidFill>
                  <a:srgbClr val="EAEAEA"/>
                </a:solidFill>
                <a:latin typeface="Courier New"/>
                <a:ea typeface="Courier New"/>
                <a:cs typeface="Courier New"/>
                <a:sym typeface="Courier New"/>
              </a:rPr>
              <a:t>		}</a:t>
            </a:r>
            <a:endParaRPr dirty="0"/>
          </a:p>
          <a:p>
            <a:pPr>
              <a:buClr>
                <a:srgbClr val="EAEAEA"/>
              </a:buClr>
            </a:pPr>
            <a:r>
              <a:rPr lang="en-US" sz="1600" dirty="0">
                <a:solidFill>
                  <a:srgbClr val="EAEAEA"/>
                </a:solidFill>
                <a:latin typeface="Courier New"/>
                <a:ea typeface="Courier New"/>
                <a:cs typeface="Courier New"/>
                <a:sym typeface="Courier New"/>
              </a:rPr>
              <a:t>		public int Y	</a:t>
            </a:r>
            <a:endParaRPr dirty="0"/>
          </a:p>
          <a:p>
            <a:pPr>
              <a:buClr>
                <a:srgbClr val="EAEAEA"/>
              </a:buClr>
            </a:pPr>
            <a:r>
              <a:rPr lang="en-US" sz="1600" dirty="0">
                <a:solidFill>
                  <a:srgbClr val="EAEAEA"/>
                </a:solidFill>
                <a:latin typeface="Courier New"/>
                <a:ea typeface="Courier New"/>
                <a:cs typeface="Courier New"/>
                <a:sym typeface="Courier New"/>
              </a:rPr>
              <a:t>		{</a:t>
            </a:r>
            <a:endParaRPr dirty="0"/>
          </a:p>
          <a:p>
            <a:pPr>
              <a:buClr>
                <a:srgbClr val="EAEAEA"/>
              </a:buClr>
            </a:pPr>
            <a:r>
              <a:rPr lang="en-US" sz="1600" dirty="0">
                <a:solidFill>
                  <a:srgbClr val="EAEAEA"/>
                </a:solidFill>
                <a:latin typeface="Courier New"/>
                <a:ea typeface="Courier New"/>
                <a:cs typeface="Courier New"/>
                <a:sym typeface="Courier New"/>
              </a:rPr>
              <a:t>			get {</a:t>
            </a:r>
            <a:endParaRPr dirty="0"/>
          </a:p>
          <a:p>
            <a:pPr>
              <a:buClr>
                <a:srgbClr val="EAEAEA"/>
              </a:buClr>
            </a:pPr>
            <a:r>
              <a:rPr lang="en-US" sz="1600" dirty="0">
                <a:solidFill>
                  <a:srgbClr val="EAEAEA"/>
                </a:solidFill>
                <a:latin typeface="Courier New"/>
                <a:ea typeface="Courier New"/>
                <a:cs typeface="Courier New"/>
                <a:sym typeface="Courier New"/>
              </a:rPr>
              <a:t>				return y;</a:t>
            </a:r>
            <a:endParaRPr dirty="0"/>
          </a:p>
          <a:p>
            <a:pPr>
              <a:buClr>
                <a:srgbClr val="EAEAEA"/>
              </a:buClr>
            </a:pPr>
            <a:r>
              <a:rPr lang="en-US" sz="1600" dirty="0">
                <a:solidFill>
                  <a:srgbClr val="EAEAEA"/>
                </a:solidFill>
                <a:latin typeface="Courier New"/>
                <a:ea typeface="Courier New"/>
                <a:cs typeface="Courier New"/>
                <a:sym typeface="Courier New"/>
              </a:rPr>
              <a:t>			}</a:t>
            </a:r>
            <a:endParaRPr dirty="0"/>
          </a:p>
          <a:p>
            <a:pPr>
              <a:buClr>
                <a:srgbClr val="EAEAEA"/>
              </a:buClr>
            </a:pPr>
            <a:r>
              <a:rPr lang="en-US" sz="1600" dirty="0">
                <a:solidFill>
                  <a:srgbClr val="EAEAEA"/>
                </a:solidFill>
                <a:latin typeface="Courier New"/>
                <a:ea typeface="Courier New"/>
                <a:cs typeface="Courier New"/>
                <a:sym typeface="Courier New"/>
              </a:rPr>
              <a:t>			set{</a:t>
            </a:r>
            <a:endParaRPr dirty="0"/>
          </a:p>
          <a:p>
            <a:pPr>
              <a:buClr>
                <a:srgbClr val="EAEAEA"/>
              </a:buClr>
            </a:pPr>
            <a:r>
              <a:rPr lang="en-US" sz="1600" dirty="0">
                <a:solidFill>
                  <a:srgbClr val="EAEAEA"/>
                </a:solidFill>
                <a:latin typeface="Courier New"/>
                <a:ea typeface="Courier New"/>
                <a:cs typeface="Courier New"/>
                <a:sym typeface="Courier New"/>
              </a:rPr>
              <a:t>				y=value;</a:t>
            </a:r>
            <a:endParaRPr dirty="0"/>
          </a:p>
          <a:p>
            <a:pPr>
              <a:buClr>
                <a:srgbClr val="EAEAEA"/>
              </a:buClr>
            </a:pPr>
            <a:r>
              <a:rPr lang="en-US" sz="1600" dirty="0">
                <a:solidFill>
                  <a:srgbClr val="EAEAEA"/>
                </a:solidFill>
                <a:latin typeface="Courier New"/>
                <a:ea typeface="Courier New"/>
                <a:cs typeface="Courier New"/>
                <a:sym typeface="Courier New"/>
              </a:rPr>
              <a:t>			}</a:t>
            </a:r>
            <a:endParaRPr dirty="0"/>
          </a:p>
          <a:p>
            <a:pPr>
              <a:buClr>
                <a:srgbClr val="EAEAEA"/>
              </a:buClr>
            </a:pPr>
            <a:r>
              <a:rPr lang="en-US" sz="1600" dirty="0">
                <a:solidFill>
                  <a:srgbClr val="EAEAEA"/>
                </a:solidFill>
                <a:latin typeface="Courier New"/>
                <a:ea typeface="Courier New"/>
                <a:cs typeface="Courier New"/>
                <a:sym typeface="Courier New"/>
              </a:rPr>
              <a:t>		}</a:t>
            </a:r>
            <a:endParaRPr dirty="0"/>
          </a:p>
          <a:p>
            <a:pPr>
              <a:buClr>
                <a:srgbClr val="EAEAEA"/>
              </a:buClr>
            </a:pPr>
            <a:r>
              <a:rPr lang="en-US" sz="1000" dirty="0">
                <a:solidFill>
                  <a:srgbClr val="EAEAEA"/>
                </a:solidFill>
                <a:latin typeface="Courier New"/>
                <a:ea typeface="Courier New"/>
                <a:cs typeface="Courier New"/>
                <a:sym typeface="Courier New"/>
              </a:rPr>
              <a:t>}</a:t>
            </a:r>
            <a:endParaRPr dirty="0"/>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00054"/>
            </a:gs>
            <a:gs pos="50000">
              <a:srgbClr val="00007A"/>
            </a:gs>
            <a:gs pos="100000">
              <a:srgbClr val="000054"/>
            </a:gs>
          </a:gsLst>
          <a:lin ang="5400000" scaled="0"/>
        </a:gradFill>
        <a:effectLst/>
      </p:bgPr>
    </p:bg>
    <p:spTree>
      <p:nvGrpSpPr>
        <p:cNvPr id="1" name="Shape 108"/>
        <p:cNvGrpSpPr/>
        <p:nvPr/>
      </p:nvGrpSpPr>
      <p:grpSpPr>
        <a:xfrm>
          <a:off x="0" y="0"/>
          <a:ext cx="0" cy="0"/>
          <a:chOff x="0" y="0"/>
          <a:chExt cx="0" cy="0"/>
        </a:xfrm>
      </p:grpSpPr>
      <p:sp>
        <p:nvSpPr>
          <p:cNvPr id="109" name="Google Shape;109;p10"/>
          <p:cNvSpPr txBox="1">
            <a:spLocks noGrp="1"/>
          </p:cNvSpPr>
          <p:nvPr>
            <p:ph type="title"/>
          </p:nvPr>
        </p:nvSpPr>
        <p:spPr>
          <a:xfrm>
            <a:off x="2590800" y="304800"/>
            <a:ext cx="7772400" cy="1143000"/>
          </a:xfrm>
          <a:prstGeom prst="rect">
            <a:avLst/>
          </a:prstGeom>
          <a:noFill/>
          <a:ln>
            <a:noFill/>
          </a:ln>
        </p:spPr>
        <p:txBody>
          <a:bodyPr spcFirstLastPara="1" wrap="square" lIns="90000" tIns="46800" rIns="90000" bIns="46800" anchor="b" anchorCtr="0">
            <a:noAutofit/>
          </a:bodyPr>
          <a:lstStyle/>
          <a:p>
            <a:pPr>
              <a:buClr>
                <a:srgbClr val="EBD189"/>
              </a:buClr>
            </a:pPr>
            <a:r>
              <a:rPr lang="en-US"/>
              <a:t>Get and Set</a:t>
            </a:r>
            <a:endParaRPr/>
          </a:p>
        </p:txBody>
      </p:sp>
      <p:sp>
        <p:nvSpPr>
          <p:cNvPr id="110" name="Google Shape;110;p10"/>
          <p:cNvSpPr txBox="1">
            <a:spLocks noGrp="1"/>
          </p:cNvSpPr>
          <p:nvPr>
            <p:ph type="body" idx="1"/>
          </p:nvPr>
        </p:nvSpPr>
        <p:spPr>
          <a:xfrm>
            <a:off x="2590800" y="1676400"/>
            <a:ext cx="7772400" cy="4114800"/>
          </a:xfrm>
          <a:prstGeom prst="rect">
            <a:avLst/>
          </a:prstGeom>
          <a:noFill/>
          <a:ln>
            <a:noFill/>
          </a:ln>
        </p:spPr>
        <p:txBody>
          <a:bodyPr spcFirstLastPara="1" wrap="square" lIns="90000" tIns="46800" rIns="90000" bIns="46800" anchor="t" anchorCtr="0">
            <a:noAutofit/>
          </a:bodyPr>
          <a:lstStyle/>
          <a:p>
            <a:pPr marL="341312" indent="-341312">
              <a:lnSpc>
                <a:spcPct val="80000"/>
              </a:lnSpc>
              <a:spcBef>
                <a:spcPts val="0"/>
              </a:spcBef>
              <a:buClr>
                <a:srgbClr val="FFFF00"/>
              </a:buClr>
              <a:buSzPts val="1440"/>
              <a:buFont typeface="Noto Sans Symbols"/>
              <a:buChar char="✹"/>
            </a:pPr>
            <a:r>
              <a:rPr lang="en-US" sz="1800"/>
              <a:t>At first glance the previous code could have been in Java</a:t>
            </a:r>
            <a:endParaRPr/>
          </a:p>
          <a:p>
            <a:pPr marL="741362" lvl="1" indent="-284162">
              <a:lnSpc>
                <a:spcPct val="80000"/>
              </a:lnSpc>
              <a:spcBef>
                <a:spcPts val="400"/>
              </a:spcBef>
              <a:buClr>
                <a:srgbClr val="CC0000"/>
              </a:buClr>
              <a:buSzPts val="1120"/>
              <a:buFont typeface="Noto Sans Symbols"/>
              <a:buChar char="✹"/>
            </a:pPr>
            <a:r>
              <a:rPr lang="en-US" sz="1600"/>
              <a:t>Except for the get and set parts</a:t>
            </a:r>
            <a:endParaRPr/>
          </a:p>
          <a:p>
            <a:pPr marL="341312" indent="-341312">
              <a:lnSpc>
                <a:spcPct val="80000"/>
              </a:lnSpc>
              <a:spcBef>
                <a:spcPts val="400"/>
              </a:spcBef>
              <a:buClr>
                <a:srgbClr val="FFFF00"/>
              </a:buClr>
              <a:buSzPts val="1440"/>
              <a:buFont typeface="Noto Sans Symbols"/>
              <a:buChar char="✹"/>
            </a:pPr>
            <a:r>
              <a:rPr lang="en-US" sz="1800"/>
              <a:t>This is an element of C# that has come from Visual Basic and not C++/Java</a:t>
            </a:r>
            <a:endParaRPr/>
          </a:p>
          <a:p>
            <a:pPr marL="341312" indent="-341312">
              <a:lnSpc>
                <a:spcPct val="80000"/>
              </a:lnSpc>
              <a:spcBef>
                <a:spcPts val="400"/>
              </a:spcBef>
              <a:buClr>
                <a:srgbClr val="FFFF00"/>
              </a:buClr>
              <a:buSzPts val="1440"/>
              <a:buFont typeface="Noto Sans Symbols"/>
              <a:buChar char="✹"/>
            </a:pPr>
            <a:r>
              <a:rPr lang="en-US" sz="1800"/>
              <a:t>Using the previous code we could put</a:t>
            </a:r>
            <a:endParaRPr/>
          </a:p>
          <a:p>
            <a:pPr marL="741362" lvl="1" indent="-284162">
              <a:lnSpc>
                <a:spcPct val="80000"/>
              </a:lnSpc>
              <a:spcBef>
                <a:spcPts val="400"/>
              </a:spcBef>
              <a:buClr>
                <a:srgbClr val="CC0000"/>
              </a:buClr>
              <a:buSzPts val="1120"/>
              <a:buFont typeface="Noto Sans Symbols"/>
              <a:buChar char="✹"/>
            </a:pPr>
            <a:r>
              <a:rPr lang="en-US" sz="1600"/>
              <a:t>ourPoint.X = 10;</a:t>
            </a:r>
            <a:endParaRPr/>
          </a:p>
          <a:p>
            <a:pPr marL="741362" lvl="1" indent="-284162">
              <a:lnSpc>
                <a:spcPct val="80000"/>
              </a:lnSpc>
              <a:spcBef>
                <a:spcPts val="400"/>
              </a:spcBef>
              <a:buClr>
                <a:srgbClr val="CC0000"/>
              </a:buClr>
              <a:buSzPts val="1120"/>
              <a:buFont typeface="Noto Sans Symbols"/>
              <a:buChar char="✹"/>
            </a:pPr>
            <a:r>
              <a:rPr lang="en-US" sz="1600"/>
              <a:t>It looks like we are just setting a property/variable</a:t>
            </a:r>
            <a:endParaRPr/>
          </a:p>
          <a:p>
            <a:pPr marL="741362" lvl="1" indent="-284162">
              <a:lnSpc>
                <a:spcPct val="80000"/>
              </a:lnSpc>
              <a:spcBef>
                <a:spcPts val="400"/>
              </a:spcBef>
              <a:buClr>
                <a:srgbClr val="CC0000"/>
              </a:buClr>
              <a:buSzPts val="1120"/>
              <a:buFont typeface="Noto Sans Symbols"/>
              <a:buChar char="✹"/>
            </a:pPr>
            <a:r>
              <a:rPr lang="en-US" sz="1600"/>
              <a:t>But we are not, we are calling a method</a:t>
            </a:r>
            <a:endParaRPr/>
          </a:p>
          <a:p>
            <a:pPr marL="341312" indent="-341312">
              <a:lnSpc>
                <a:spcPct val="80000"/>
              </a:lnSpc>
              <a:spcBef>
                <a:spcPts val="400"/>
              </a:spcBef>
              <a:buClr>
                <a:srgbClr val="FFFF00"/>
              </a:buClr>
              <a:buSzPts val="1440"/>
              <a:buFont typeface="Noto Sans Symbols"/>
              <a:buChar char="✹"/>
            </a:pPr>
            <a:r>
              <a:rPr lang="en-US" sz="1800"/>
              <a:t>Why don’t we just set a property?</a:t>
            </a:r>
            <a:endParaRPr/>
          </a:p>
          <a:p>
            <a:pPr marL="341312" indent="-341312">
              <a:lnSpc>
                <a:spcPct val="80000"/>
              </a:lnSpc>
              <a:spcBef>
                <a:spcPts val="400"/>
              </a:spcBef>
              <a:buClr>
                <a:srgbClr val="FFFF00"/>
              </a:buClr>
              <a:buSzPts val="1440"/>
              <a:buFont typeface="Noto Sans Symbols"/>
              <a:buChar char="✹"/>
            </a:pPr>
            <a:r>
              <a:rPr lang="en-US" sz="1800"/>
              <a:t>Because the caller could set it to invalid values, i.e. setting the time to -234 o’clock</a:t>
            </a:r>
            <a:endParaRPr/>
          </a:p>
          <a:p>
            <a:pPr marL="341312" indent="-341312">
              <a:lnSpc>
                <a:spcPct val="80000"/>
              </a:lnSpc>
              <a:spcBef>
                <a:spcPts val="400"/>
              </a:spcBef>
              <a:buClr>
                <a:srgbClr val="FFFF00"/>
              </a:buClr>
              <a:buSzPts val="1440"/>
              <a:buFont typeface="Noto Sans Symbols"/>
              <a:buChar char="✹"/>
            </a:pPr>
            <a:r>
              <a:rPr lang="en-US" sz="1800"/>
              <a:t>This replaces the standard of supplying setter and getter methods in Java</a:t>
            </a:r>
            <a:endParaRPr/>
          </a:p>
          <a:p>
            <a:pPr marL="741362" lvl="1" indent="-284162">
              <a:lnSpc>
                <a:spcPct val="80000"/>
              </a:lnSpc>
              <a:spcBef>
                <a:spcPts val="400"/>
              </a:spcBef>
              <a:buClr>
                <a:srgbClr val="CC0000"/>
              </a:buClr>
              <a:buSzPts val="1120"/>
              <a:buFont typeface="Noto Sans Symbols"/>
              <a:buChar char="✹"/>
            </a:pPr>
            <a:r>
              <a:rPr lang="en-US" sz="1600"/>
              <a:t>i.e. making the property private but then supplying a public set and get method.</a:t>
            </a:r>
            <a:endParaRPr/>
          </a:p>
          <a:p>
            <a:pPr marL="342900" indent="-342900"/>
            <a:endParaRPr sz="1600"/>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00054"/>
            </a:gs>
            <a:gs pos="50000">
              <a:srgbClr val="00007A"/>
            </a:gs>
            <a:gs pos="100000">
              <a:srgbClr val="000054"/>
            </a:gs>
          </a:gsLst>
          <a:lin ang="5400000" scaled="0"/>
        </a:gradFill>
        <a:effectLst/>
      </p:bgPr>
    </p:bg>
    <p:spTree>
      <p:nvGrpSpPr>
        <p:cNvPr id="1" name="Shape 118"/>
        <p:cNvGrpSpPr/>
        <p:nvPr/>
      </p:nvGrpSpPr>
      <p:grpSpPr>
        <a:xfrm>
          <a:off x="0" y="0"/>
          <a:ext cx="0" cy="0"/>
          <a:chOff x="0" y="0"/>
          <a:chExt cx="0" cy="0"/>
        </a:xfrm>
      </p:grpSpPr>
      <p:sp>
        <p:nvSpPr>
          <p:cNvPr id="119" name="Google Shape;119;p11"/>
          <p:cNvSpPr txBox="1">
            <a:spLocks noGrp="1"/>
          </p:cNvSpPr>
          <p:nvPr>
            <p:ph type="title"/>
          </p:nvPr>
        </p:nvSpPr>
        <p:spPr>
          <a:xfrm>
            <a:off x="2590800" y="304800"/>
            <a:ext cx="7772400" cy="1143000"/>
          </a:xfrm>
          <a:prstGeom prst="rect">
            <a:avLst/>
          </a:prstGeom>
          <a:noFill/>
          <a:ln>
            <a:noFill/>
          </a:ln>
        </p:spPr>
        <p:txBody>
          <a:bodyPr spcFirstLastPara="1" wrap="square" lIns="90000" tIns="46800" rIns="90000" bIns="46800" anchor="b" anchorCtr="0">
            <a:noAutofit/>
          </a:bodyPr>
          <a:lstStyle/>
          <a:p>
            <a:pPr>
              <a:buClr>
                <a:srgbClr val="EBD189"/>
              </a:buClr>
            </a:pPr>
            <a:r>
              <a:rPr lang="en-US"/>
              <a:t>Creating the derived class</a:t>
            </a:r>
            <a:endParaRPr/>
          </a:p>
        </p:txBody>
      </p:sp>
      <p:sp>
        <p:nvSpPr>
          <p:cNvPr id="120" name="Google Shape;120;p11"/>
          <p:cNvSpPr txBox="1"/>
          <p:nvPr/>
        </p:nvSpPr>
        <p:spPr>
          <a:xfrm>
            <a:off x="1219200" y="1447800"/>
            <a:ext cx="6553200" cy="3941700"/>
          </a:xfrm>
          <a:prstGeom prst="rect">
            <a:avLst/>
          </a:prstGeom>
          <a:noFill/>
          <a:ln>
            <a:noFill/>
          </a:ln>
        </p:spPr>
        <p:txBody>
          <a:bodyPr spcFirstLastPara="1" wrap="square" lIns="90000" tIns="46800" rIns="90000" bIns="46800" anchor="t" anchorCtr="0">
            <a:noAutofit/>
          </a:bodyPr>
          <a:lstStyle/>
          <a:p>
            <a:pPr>
              <a:buClr>
                <a:srgbClr val="EAEAEA"/>
              </a:buClr>
            </a:pPr>
            <a:r>
              <a:rPr lang="en-US" sz="2400" dirty="0">
                <a:solidFill>
                  <a:srgbClr val="EAEAEA"/>
                </a:solidFill>
                <a:latin typeface="Times New Roman"/>
                <a:ea typeface="Times New Roman"/>
                <a:cs typeface="Times New Roman"/>
                <a:sym typeface="Times New Roman"/>
              </a:rPr>
              <a:t>Inheritance is all about building classes that have common information and common data that might be suitable for more than one type of class.  If the  Point class contained data on:</a:t>
            </a:r>
            <a:endParaRPr dirty="0"/>
          </a:p>
          <a:p>
            <a:pPr>
              <a:buClr>
                <a:srgbClr val="EAEAEA"/>
              </a:buClr>
            </a:pPr>
            <a:endParaRPr sz="2400" dirty="0">
              <a:solidFill>
                <a:srgbClr val="EAEAEA"/>
              </a:solidFill>
              <a:latin typeface="Times New Roman"/>
              <a:ea typeface="Times New Roman"/>
              <a:cs typeface="Times New Roman"/>
              <a:sym typeface="Times New Roman"/>
            </a:endParaRPr>
          </a:p>
          <a:p>
            <a:pPr marL="914400" lvl="2">
              <a:buClr>
                <a:srgbClr val="EAEAEA"/>
              </a:buClr>
              <a:buSzPts val="2400"/>
              <a:buFont typeface="Noto Sans Symbols"/>
              <a:buChar char="∙"/>
            </a:pPr>
            <a:r>
              <a:rPr lang="en-US" sz="2400" dirty="0">
                <a:solidFill>
                  <a:srgbClr val="EAEAEA"/>
                </a:solidFill>
                <a:latin typeface="Times New Roman"/>
                <a:ea typeface="Times New Roman"/>
                <a:cs typeface="Times New Roman"/>
                <a:sym typeface="Times New Roman"/>
              </a:rPr>
              <a:t>X position (integer)</a:t>
            </a:r>
            <a:endParaRPr dirty="0"/>
          </a:p>
          <a:p>
            <a:pPr marL="914400" lvl="2">
              <a:buClr>
                <a:srgbClr val="EAEAEA"/>
              </a:buClr>
              <a:buSzPts val="2400"/>
              <a:buFont typeface="Noto Sans Symbols"/>
              <a:buChar char="∙"/>
            </a:pPr>
            <a:r>
              <a:rPr lang="en-US" sz="2400" dirty="0">
                <a:solidFill>
                  <a:srgbClr val="EAEAEA"/>
                </a:solidFill>
                <a:latin typeface="Times New Roman"/>
                <a:ea typeface="Times New Roman"/>
                <a:cs typeface="Times New Roman"/>
                <a:sym typeface="Times New Roman"/>
              </a:rPr>
              <a:t>Y Position (integer)</a:t>
            </a:r>
            <a:endParaRPr dirty="0"/>
          </a:p>
          <a:p>
            <a:pPr marL="914400" lvl="2">
              <a:buClr>
                <a:srgbClr val="EAEAEA"/>
              </a:buClr>
            </a:pPr>
            <a:endParaRPr sz="2400" dirty="0">
              <a:solidFill>
                <a:srgbClr val="EAEAEA"/>
              </a:solidFill>
              <a:latin typeface="Times New Roman"/>
              <a:ea typeface="Times New Roman"/>
              <a:cs typeface="Times New Roman"/>
              <a:sym typeface="Times New Roman"/>
            </a:endParaRPr>
          </a:p>
          <a:p>
            <a:pPr marL="914400" lvl="2">
              <a:buClr>
                <a:srgbClr val="CCFF33"/>
              </a:buClr>
              <a:buSzPts val="2400"/>
              <a:buFont typeface="Noto Sans Symbols"/>
              <a:buChar char="∙"/>
            </a:pPr>
            <a:r>
              <a:rPr lang="en-US" sz="2400" b="1" i="1" dirty="0">
                <a:solidFill>
                  <a:srgbClr val="CCFF33"/>
                </a:solidFill>
                <a:latin typeface="Times New Roman"/>
                <a:ea typeface="Times New Roman"/>
                <a:cs typeface="Times New Roman"/>
                <a:sym typeface="Times New Roman"/>
              </a:rPr>
              <a:t>New attribute – Radius (double?)</a:t>
            </a:r>
            <a:endParaRPr dirty="0"/>
          </a:p>
          <a:p>
            <a:endParaRPr sz="2400" b="1" i="1" dirty="0">
              <a:solidFill>
                <a:srgbClr val="CCFF33"/>
              </a:solidFill>
              <a:latin typeface="Times New Roman"/>
              <a:ea typeface="Times New Roman"/>
              <a:cs typeface="Times New Roman"/>
              <a:sym typeface="Times New Roman"/>
            </a:endParaRPr>
          </a:p>
        </p:txBody>
      </p:sp>
      <p:sp>
        <p:nvSpPr>
          <p:cNvPr id="121" name="Google Shape;121;p11"/>
          <p:cNvSpPr/>
          <p:nvPr/>
        </p:nvSpPr>
        <p:spPr>
          <a:xfrm>
            <a:off x="7588250" y="6257925"/>
            <a:ext cx="184150" cy="457200"/>
          </a:xfrm>
          <a:prstGeom prst="rect">
            <a:avLst/>
          </a:prstGeom>
          <a:noFill/>
          <a:ln>
            <a:noFill/>
          </a:ln>
        </p:spPr>
        <p:txBody>
          <a:bodyPr spcFirstLastPara="1" wrap="square" lIns="91425" tIns="45700" rIns="91425" bIns="45700" anchor="ctr" anchorCtr="0">
            <a:noAutofit/>
          </a:bodyPr>
          <a:lstStyle/>
          <a:p>
            <a:endParaRPr sz="2400">
              <a:solidFill>
                <a:srgbClr val="EAEAEA"/>
              </a:solidFill>
              <a:latin typeface="Times New Roman"/>
              <a:ea typeface="Times New Roman"/>
              <a:cs typeface="Times New Roman"/>
              <a:sym typeface="Times New Roman"/>
            </a:endParaRPr>
          </a:p>
        </p:txBody>
      </p:sp>
      <p:sp>
        <p:nvSpPr>
          <p:cNvPr id="122" name="Google Shape;122;p11"/>
          <p:cNvSpPr txBox="1"/>
          <p:nvPr/>
        </p:nvSpPr>
        <p:spPr>
          <a:xfrm>
            <a:off x="3427241" y="5513389"/>
            <a:ext cx="1944600" cy="1190700"/>
          </a:xfrm>
          <a:prstGeom prst="rect">
            <a:avLst/>
          </a:prstGeom>
          <a:noFill/>
          <a:ln>
            <a:noFill/>
          </a:ln>
        </p:spPr>
        <p:txBody>
          <a:bodyPr spcFirstLastPara="1" wrap="square" lIns="90000" tIns="46800" rIns="90000" bIns="46800" anchor="t" anchorCtr="0">
            <a:noAutofit/>
          </a:bodyPr>
          <a:lstStyle/>
          <a:p>
            <a:pPr>
              <a:buClr>
                <a:srgbClr val="EAEAEA"/>
              </a:buClr>
            </a:pPr>
            <a:r>
              <a:rPr lang="en-US" sz="2400" dirty="0">
                <a:solidFill>
                  <a:srgbClr val="EAEAEA"/>
                </a:solidFill>
                <a:latin typeface="Times New Roman"/>
                <a:ea typeface="Times New Roman"/>
                <a:cs typeface="Times New Roman"/>
                <a:sym typeface="Times New Roman"/>
              </a:rPr>
              <a:t>To be added for a Circle (for example)</a:t>
            </a:r>
            <a:endParaRPr dirty="0"/>
          </a:p>
        </p:txBody>
      </p:sp>
      <p:cxnSp>
        <p:nvCxnSpPr>
          <p:cNvPr id="123" name="Google Shape;123;p11"/>
          <p:cNvCxnSpPr/>
          <p:nvPr/>
        </p:nvCxnSpPr>
        <p:spPr>
          <a:xfrm rot="10800000" flipH="1">
            <a:off x="5082941" y="5015845"/>
            <a:ext cx="288900" cy="290400"/>
          </a:xfrm>
          <a:prstGeom prst="straightConnector1">
            <a:avLst/>
          </a:prstGeom>
          <a:noFill/>
          <a:ln w="9525" cap="sq" cmpd="sng">
            <a:solidFill>
              <a:srgbClr val="EAEAEA"/>
            </a:solidFill>
            <a:prstDash val="solid"/>
            <a:miter lim="8000"/>
            <a:headEnd type="none" w="sm" len="sm"/>
            <a:tailEnd type="triangle" w="med" len="med"/>
          </a:ln>
        </p:spPr>
      </p:cxn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000054"/>
            </a:gs>
            <a:gs pos="50000">
              <a:srgbClr val="00007A"/>
            </a:gs>
            <a:gs pos="100000">
              <a:srgbClr val="000054"/>
            </a:gs>
          </a:gsLst>
          <a:lin ang="5400000" scaled="0"/>
        </a:gradFill>
        <a:effectLst/>
      </p:bgPr>
    </p:bg>
    <p:spTree>
      <p:nvGrpSpPr>
        <p:cNvPr id="1" name="Shape 131"/>
        <p:cNvGrpSpPr/>
        <p:nvPr/>
      </p:nvGrpSpPr>
      <p:grpSpPr>
        <a:xfrm>
          <a:off x="0" y="0"/>
          <a:ext cx="0" cy="0"/>
          <a:chOff x="0" y="0"/>
          <a:chExt cx="0" cy="0"/>
        </a:xfrm>
      </p:grpSpPr>
      <p:sp>
        <p:nvSpPr>
          <p:cNvPr id="132" name="Google Shape;132;p12"/>
          <p:cNvSpPr txBox="1">
            <a:spLocks noGrp="1"/>
          </p:cNvSpPr>
          <p:nvPr>
            <p:ph type="title"/>
          </p:nvPr>
        </p:nvSpPr>
        <p:spPr>
          <a:xfrm>
            <a:off x="2590800" y="304800"/>
            <a:ext cx="7772400" cy="1143000"/>
          </a:xfrm>
          <a:prstGeom prst="rect">
            <a:avLst/>
          </a:prstGeom>
          <a:noFill/>
          <a:ln>
            <a:noFill/>
          </a:ln>
        </p:spPr>
        <p:txBody>
          <a:bodyPr spcFirstLastPara="1" wrap="square" lIns="90000" tIns="46800" rIns="90000" bIns="46800" anchor="b" anchorCtr="0">
            <a:noAutofit/>
          </a:bodyPr>
          <a:lstStyle/>
          <a:p>
            <a:pPr>
              <a:buClr>
                <a:srgbClr val="EBD189"/>
              </a:buClr>
            </a:pPr>
            <a:r>
              <a:rPr lang="en-US" sz="3600"/>
              <a:t>Extending the Point class</a:t>
            </a:r>
            <a:endParaRPr/>
          </a:p>
        </p:txBody>
      </p:sp>
      <p:sp>
        <p:nvSpPr>
          <p:cNvPr id="133" name="Google Shape;133;p12"/>
          <p:cNvSpPr txBox="1"/>
          <p:nvPr/>
        </p:nvSpPr>
        <p:spPr>
          <a:xfrm>
            <a:off x="1367161" y="2667001"/>
            <a:ext cx="8767439" cy="2479675"/>
          </a:xfrm>
          <a:prstGeom prst="rect">
            <a:avLst/>
          </a:prstGeom>
          <a:noFill/>
          <a:ln>
            <a:noFill/>
          </a:ln>
        </p:spPr>
        <p:txBody>
          <a:bodyPr spcFirstLastPara="1" wrap="square" lIns="90000" tIns="46800" rIns="90000" bIns="46800" anchor="t" anchorCtr="0">
            <a:noAutofit/>
          </a:bodyPr>
          <a:lstStyle/>
          <a:p>
            <a:pPr>
              <a:buClr>
                <a:srgbClr val="EAEAEA"/>
              </a:buClr>
            </a:pPr>
            <a:r>
              <a:rPr lang="en-US" sz="2400" dirty="0">
                <a:solidFill>
                  <a:srgbClr val="EAEAEA"/>
                </a:solidFill>
                <a:latin typeface="Times New Roman"/>
                <a:ea typeface="Times New Roman"/>
                <a:cs typeface="Times New Roman"/>
                <a:sym typeface="Times New Roman"/>
              </a:rPr>
              <a:t>The outline of the new class might therefore be:</a:t>
            </a:r>
            <a:endParaRPr dirty="0"/>
          </a:p>
          <a:p>
            <a:pPr>
              <a:buClr>
                <a:srgbClr val="EAEAEA"/>
              </a:buClr>
            </a:pPr>
            <a:endParaRPr sz="2400" dirty="0">
              <a:solidFill>
                <a:srgbClr val="EAEAEA"/>
              </a:solidFill>
              <a:latin typeface="Times New Roman"/>
              <a:ea typeface="Times New Roman"/>
              <a:cs typeface="Times New Roman"/>
              <a:sym typeface="Times New Roman"/>
            </a:endParaRPr>
          </a:p>
          <a:p>
            <a:pPr>
              <a:buClr>
                <a:srgbClr val="EAEAEA"/>
              </a:buClr>
            </a:pPr>
            <a:r>
              <a:rPr lang="en-US" sz="2400" dirty="0">
                <a:solidFill>
                  <a:srgbClr val="EAEAEA"/>
                </a:solidFill>
                <a:latin typeface="Courier New"/>
                <a:ea typeface="Courier New"/>
                <a:cs typeface="Courier New"/>
                <a:sym typeface="Courier New"/>
              </a:rPr>
              <a:t>public class Circle : Shape </a:t>
            </a:r>
            <a:endParaRPr dirty="0"/>
          </a:p>
          <a:p>
            <a:pPr>
              <a:buClr>
                <a:srgbClr val="EAEAEA"/>
              </a:buClr>
            </a:pPr>
            <a:r>
              <a:rPr lang="en-US" sz="2400" dirty="0">
                <a:solidFill>
                  <a:srgbClr val="EAEAEA"/>
                </a:solidFill>
                <a:latin typeface="Courier New"/>
                <a:ea typeface="Courier New"/>
                <a:cs typeface="Courier New"/>
                <a:sym typeface="Courier New"/>
              </a:rPr>
              <a:t>{</a:t>
            </a:r>
            <a:endParaRPr dirty="0"/>
          </a:p>
          <a:p>
            <a:pPr>
              <a:buClr>
                <a:srgbClr val="EAEAEA"/>
              </a:buClr>
            </a:pPr>
            <a:r>
              <a:rPr lang="en-US" sz="2400" dirty="0">
                <a:solidFill>
                  <a:srgbClr val="EAEAEA"/>
                </a:solidFill>
                <a:latin typeface="Courier New"/>
                <a:ea typeface="Courier New"/>
                <a:cs typeface="Courier New"/>
                <a:sym typeface="Courier New"/>
              </a:rPr>
              <a:t>}</a:t>
            </a:r>
            <a:endParaRPr dirty="0"/>
          </a:p>
          <a:p>
            <a:endParaRPr sz="2400" dirty="0">
              <a:solidFill>
                <a:srgbClr val="EAEAEA"/>
              </a:solidFill>
              <a:latin typeface="Courier New"/>
              <a:ea typeface="Courier New"/>
              <a:cs typeface="Courier New"/>
              <a:sym typeface="Courier New"/>
            </a:endParaRPr>
          </a:p>
        </p:txBody>
      </p:sp>
      <p:sp>
        <p:nvSpPr>
          <p:cNvPr id="134" name="Google Shape;134;p12"/>
          <p:cNvSpPr txBox="1"/>
          <p:nvPr/>
        </p:nvSpPr>
        <p:spPr>
          <a:xfrm>
            <a:off x="3052901" y="4686301"/>
            <a:ext cx="2305050" cy="460375"/>
          </a:xfrm>
          <a:prstGeom prst="rect">
            <a:avLst/>
          </a:prstGeom>
          <a:noFill/>
          <a:ln>
            <a:noFill/>
          </a:ln>
        </p:spPr>
        <p:txBody>
          <a:bodyPr spcFirstLastPara="1" wrap="square" lIns="90000" tIns="46800" rIns="90000" bIns="46800" anchor="t" anchorCtr="0">
            <a:noAutofit/>
          </a:bodyPr>
          <a:lstStyle/>
          <a:p>
            <a:pPr>
              <a:buClr>
                <a:srgbClr val="EAEAEA"/>
              </a:buClr>
            </a:pPr>
            <a:r>
              <a:rPr lang="en-US" sz="2400" dirty="0">
                <a:solidFill>
                  <a:srgbClr val="EAEAEA"/>
                </a:solidFill>
                <a:latin typeface="Times New Roman"/>
                <a:ea typeface="Times New Roman"/>
                <a:cs typeface="Times New Roman"/>
                <a:sym typeface="Times New Roman"/>
              </a:rPr>
              <a:t>derived-class</a:t>
            </a:r>
            <a:endParaRPr dirty="0"/>
          </a:p>
        </p:txBody>
      </p:sp>
      <p:cxnSp>
        <p:nvCxnSpPr>
          <p:cNvPr id="135" name="Google Shape;135;p12"/>
          <p:cNvCxnSpPr/>
          <p:nvPr/>
        </p:nvCxnSpPr>
        <p:spPr>
          <a:xfrm rot="10800000" flipH="1">
            <a:off x="4205426" y="4095752"/>
            <a:ext cx="73025" cy="363537"/>
          </a:xfrm>
          <a:prstGeom prst="straightConnector1">
            <a:avLst/>
          </a:prstGeom>
          <a:noFill/>
          <a:ln w="9525" cap="sq" cmpd="sng">
            <a:solidFill>
              <a:srgbClr val="EAEAEA"/>
            </a:solidFill>
            <a:prstDash val="solid"/>
            <a:miter lim="8000"/>
            <a:headEnd type="none" w="sm" len="sm"/>
            <a:tailEnd type="triangle" w="med" len="med"/>
          </a:ln>
        </p:spPr>
      </p:cxnSp>
      <p:cxnSp>
        <p:nvCxnSpPr>
          <p:cNvPr id="136" name="Google Shape;136;p12"/>
          <p:cNvCxnSpPr/>
          <p:nvPr/>
        </p:nvCxnSpPr>
        <p:spPr>
          <a:xfrm rot="10800000">
            <a:off x="5634454" y="3960020"/>
            <a:ext cx="1300162" cy="1300162"/>
          </a:xfrm>
          <a:prstGeom prst="straightConnector1">
            <a:avLst/>
          </a:prstGeom>
          <a:noFill/>
          <a:ln w="9525" cap="sq" cmpd="sng">
            <a:solidFill>
              <a:srgbClr val="EAEAEA"/>
            </a:solidFill>
            <a:prstDash val="solid"/>
            <a:miter lim="8000"/>
            <a:headEnd type="none" w="sm" len="sm"/>
            <a:tailEnd type="triangle" w="med" len="med"/>
          </a:ln>
        </p:spPr>
      </p:cxnSp>
      <p:sp>
        <p:nvSpPr>
          <p:cNvPr id="137" name="Google Shape;137;p12"/>
          <p:cNvSpPr txBox="1"/>
          <p:nvPr/>
        </p:nvSpPr>
        <p:spPr>
          <a:xfrm>
            <a:off x="5750880" y="5338178"/>
            <a:ext cx="1871662" cy="460375"/>
          </a:xfrm>
          <a:prstGeom prst="rect">
            <a:avLst/>
          </a:prstGeom>
          <a:noFill/>
          <a:ln>
            <a:noFill/>
          </a:ln>
        </p:spPr>
        <p:txBody>
          <a:bodyPr spcFirstLastPara="1" wrap="square" lIns="90000" tIns="46800" rIns="90000" bIns="46800" anchor="t" anchorCtr="0">
            <a:noAutofit/>
          </a:bodyPr>
          <a:lstStyle/>
          <a:p>
            <a:pPr>
              <a:buClr>
                <a:srgbClr val="EAEAEA"/>
              </a:buClr>
            </a:pPr>
            <a:r>
              <a:rPr lang="en-US" sz="2400" dirty="0">
                <a:solidFill>
                  <a:srgbClr val="EAEAEA"/>
                </a:solidFill>
                <a:latin typeface="Times New Roman"/>
                <a:ea typeface="Times New Roman"/>
                <a:cs typeface="Times New Roman"/>
                <a:sym typeface="Times New Roman"/>
              </a:rPr>
              <a:t>base-class</a:t>
            </a:r>
            <a:endParaRPr dirty="0"/>
          </a:p>
        </p:txBody>
      </p:sp>
    </p:spTree>
  </p:cSld>
  <p:clrMapOvr>
    <a:masterClrMapping/>
  </p:clrMapOvr>
  <p:transition spd="slow">
    <p:fade thruBlk="1"/>
  </p:transition>
</p:sld>
</file>

<file path=ppt/theme/theme1.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1385</Words>
  <Application>Microsoft Office PowerPoint</Application>
  <PresentationFormat>Widescreen</PresentationFormat>
  <Paragraphs>248</Paragraphs>
  <Slides>16</Slides>
  <Notes>16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Courier New</vt:lpstr>
      <vt:lpstr>Cordia New</vt:lpstr>
      <vt:lpstr>Arial</vt:lpstr>
      <vt:lpstr>Times New Roman</vt:lpstr>
      <vt:lpstr>Arial Narrow</vt:lpstr>
      <vt:lpstr>Noto Sans Symbols</vt:lpstr>
      <vt:lpstr>POI_THEME_TEMPLATE_DESIGN</vt:lpstr>
      <vt:lpstr>POI_THEME_TEMPLATE_DESIGN</vt:lpstr>
      <vt:lpstr>Advanced Software Engineering  Dr Duncan Mullier 2020  </vt:lpstr>
      <vt:lpstr> ASE Inheritance</vt:lpstr>
      <vt:lpstr>Inheritance, what is it?</vt:lpstr>
      <vt:lpstr>Spotting candidates for inheritance</vt:lpstr>
      <vt:lpstr>Aggregation or Composition</vt:lpstr>
      <vt:lpstr>PowerPoint Presentation</vt:lpstr>
      <vt:lpstr>Get and Set</vt:lpstr>
      <vt:lpstr>Creating the derived class</vt:lpstr>
      <vt:lpstr>Extending the Point class</vt:lpstr>
      <vt:lpstr>Visibility of inherited variables and methods</vt:lpstr>
      <vt:lpstr>A detailed look at the Circle Class</vt:lpstr>
      <vt:lpstr>Notes on the Circle class</vt:lpstr>
      <vt:lpstr>Circle class (II) – adding a Radius property.</vt:lpstr>
      <vt:lpstr>Testing the Shape and Circle classes</vt:lpstr>
      <vt:lpstr>Using constructors when using inheritance.</vt:lpstr>
      <vt:lpstr>Then it would be invoked as follows: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Software Engineering  Dr Duncan Mullier 2020  </dc:title>
  <cp:lastModifiedBy>Mullier, Duncan</cp:lastModifiedBy>
  <cp:revision>9</cp:revision>
  <dcterms:modified xsi:type="dcterms:W3CDTF">2020-09-10T13:32:53Z</dcterms:modified>
</cp:coreProperties>
</file>