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Boogaloo" panose="03060902030202020203" pitchFamily="66" charset="0"/>
      <p:regular r:id="rId18"/>
    </p:embeddedFont>
    <p:embeddedFont>
      <p:font typeface="Poppins"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4"/>
        <p:cNvGrpSpPr/>
        <p:nvPr/>
      </p:nvGrpSpPr>
      <p:grpSpPr>
        <a:xfrm>
          <a:off x="0" y="0"/>
          <a:ext cx="0" cy="0"/>
          <a:chOff x="0" y="0"/>
          <a:chExt cx="0" cy="0"/>
        </a:xfrm>
      </p:grpSpPr>
      <p:sp>
        <p:nvSpPr>
          <p:cNvPr id="3325" name="Google Shape;33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6" name="Google Shape;33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8"/>
        <p:cNvGrpSpPr/>
        <p:nvPr/>
      </p:nvGrpSpPr>
      <p:grpSpPr>
        <a:xfrm>
          <a:off x="0" y="0"/>
          <a:ext cx="0" cy="0"/>
          <a:chOff x="0" y="0"/>
          <a:chExt cx="0" cy="0"/>
        </a:xfrm>
      </p:grpSpPr>
      <p:sp>
        <p:nvSpPr>
          <p:cNvPr id="3949" name="Google Shape;3949;g2634ca8aba0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0" name="Google Shape;3950;g2634ca8aba0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5"/>
        <p:cNvGrpSpPr/>
        <p:nvPr/>
      </p:nvGrpSpPr>
      <p:grpSpPr>
        <a:xfrm>
          <a:off x="0" y="0"/>
          <a:ext cx="0" cy="0"/>
          <a:chOff x="0" y="0"/>
          <a:chExt cx="0" cy="0"/>
        </a:xfrm>
      </p:grpSpPr>
      <p:sp>
        <p:nvSpPr>
          <p:cNvPr id="3956" name="Google Shape;3956;g2636560c5c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7" name="Google Shape;3957;g2636560c5c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3"/>
        <p:cNvGrpSpPr/>
        <p:nvPr/>
      </p:nvGrpSpPr>
      <p:grpSpPr>
        <a:xfrm>
          <a:off x="0" y="0"/>
          <a:ext cx="0" cy="0"/>
          <a:chOff x="0" y="0"/>
          <a:chExt cx="0" cy="0"/>
        </a:xfrm>
      </p:grpSpPr>
      <p:sp>
        <p:nvSpPr>
          <p:cNvPr id="3964" name="Google Shape;3964;g2634ca8aba0_0_4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5" name="Google Shape;3965;g2634ca8aba0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4"/>
        <p:cNvGrpSpPr/>
        <p:nvPr/>
      </p:nvGrpSpPr>
      <p:grpSpPr>
        <a:xfrm>
          <a:off x="0" y="0"/>
          <a:ext cx="0" cy="0"/>
          <a:chOff x="0" y="0"/>
          <a:chExt cx="0" cy="0"/>
        </a:xfrm>
      </p:grpSpPr>
      <p:sp>
        <p:nvSpPr>
          <p:cNvPr id="3975" name="Google Shape;3975;g89156866df_0_2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6" name="Google Shape;3976;g89156866df_0_2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0"/>
        <p:cNvGrpSpPr/>
        <p:nvPr/>
      </p:nvGrpSpPr>
      <p:grpSpPr>
        <a:xfrm>
          <a:off x="0" y="0"/>
          <a:ext cx="0" cy="0"/>
          <a:chOff x="0" y="0"/>
          <a:chExt cx="0" cy="0"/>
        </a:xfrm>
      </p:grpSpPr>
      <p:sp>
        <p:nvSpPr>
          <p:cNvPr id="4001" name="Google Shape;4001;g2634ca8aba0_0_4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2" name="Google Shape;4002;g2634ca8aba0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0"/>
        <p:cNvGrpSpPr/>
        <p:nvPr/>
      </p:nvGrpSpPr>
      <p:grpSpPr>
        <a:xfrm>
          <a:off x="0" y="0"/>
          <a:ext cx="0" cy="0"/>
          <a:chOff x="0" y="0"/>
          <a:chExt cx="0" cy="0"/>
        </a:xfrm>
      </p:grpSpPr>
      <p:sp>
        <p:nvSpPr>
          <p:cNvPr id="4081" name="Google Shape;4081;geab431bc16_2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2" name="Google Shape;4082;geab431bc16_2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8"/>
        <p:cNvGrpSpPr/>
        <p:nvPr/>
      </p:nvGrpSpPr>
      <p:grpSpPr>
        <a:xfrm>
          <a:off x="0" y="0"/>
          <a:ext cx="0" cy="0"/>
          <a:chOff x="0" y="0"/>
          <a:chExt cx="0" cy="0"/>
        </a:xfrm>
      </p:grpSpPr>
      <p:sp>
        <p:nvSpPr>
          <p:cNvPr id="3429" name="Google Shape;3429;geab431bc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0" name="Google Shape;3430;geab431bc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5"/>
        <p:cNvGrpSpPr/>
        <p:nvPr/>
      </p:nvGrpSpPr>
      <p:grpSpPr>
        <a:xfrm>
          <a:off x="0" y="0"/>
          <a:ext cx="0" cy="0"/>
          <a:chOff x="0" y="0"/>
          <a:chExt cx="0" cy="0"/>
        </a:xfrm>
      </p:grpSpPr>
      <p:sp>
        <p:nvSpPr>
          <p:cNvPr id="3446" name="Google Shape;3446;g89156866df_0_7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7" name="Google Shape;3447;g89156866df_0_7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6"/>
        <p:cNvGrpSpPr/>
        <p:nvPr/>
      </p:nvGrpSpPr>
      <p:grpSpPr>
        <a:xfrm>
          <a:off x="0" y="0"/>
          <a:ext cx="0" cy="0"/>
          <a:chOff x="0" y="0"/>
          <a:chExt cx="0" cy="0"/>
        </a:xfrm>
      </p:grpSpPr>
      <p:sp>
        <p:nvSpPr>
          <p:cNvPr id="3617" name="Google Shape;3617;geab431bc16_2_1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8" name="Google Shape;3618;geab431bc16_2_1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2"/>
        <p:cNvGrpSpPr/>
        <p:nvPr/>
      </p:nvGrpSpPr>
      <p:grpSpPr>
        <a:xfrm>
          <a:off x="0" y="0"/>
          <a:ext cx="0" cy="0"/>
          <a:chOff x="0" y="0"/>
          <a:chExt cx="0" cy="0"/>
        </a:xfrm>
      </p:grpSpPr>
      <p:sp>
        <p:nvSpPr>
          <p:cNvPr id="3643" name="Google Shape;3643;g2634ca8ab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4" name="Google Shape;3644;g2634ca8ab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9"/>
        <p:cNvGrpSpPr/>
        <p:nvPr/>
      </p:nvGrpSpPr>
      <p:grpSpPr>
        <a:xfrm>
          <a:off x="0" y="0"/>
          <a:ext cx="0" cy="0"/>
          <a:chOff x="0" y="0"/>
          <a:chExt cx="0" cy="0"/>
        </a:xfrm>
      </p:grpSpPr>
      <p:sp>
        <p:nvSpPr>
          <p:cNvPr id="3740" name="Google Shape;3740;g2634ca8aba0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1" name="Google Shape;3741;g2634ca8aba0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8"/>
        <p:cNvGrpSpPr/>
        <p:nvPr/>
      </p:nvGrpSpPr>
      <p:grpSpPr>
        <a:xfrm>
          <a:off x="0" y="0"/>
          <a:ext cx="0" cy="0"/>
          <a:chOff x="0" y="0"/>
          <a:chExt cx="0" cy="0"/>
        </a:xfrm>
      </p:grpSpPr>
      <p:sp>
        <p:nvSpPr>
          <p:cNvPr id="3749" name="Google Shape;3749;g2634ca8aba0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0" name="Google Shape;3750;g2634ca8aba0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6"/>
        <p:cNvGrpSpPr/>
        <p:nvPr/>
      </p:nvGrpSpPr>
      <p:grpSpPr>
        <a:xfrm>
          <a:off x="0" y="0"/>
          <a:ext cx="0" cy="0"/>
          <a:chOff x="0" y="0"/>
          <a:chExt cx="0" cy="0"/>
        </a:xfrm>
      </p:grpSpPr>
      <p:sp>
        <p:nvSpPr>
          <p:cNvPr id="3757" name="Google Shape;3757;geaf0cc7bac_0_4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8" name="Google Shape;3758;geaf0cc7bac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3"/>
        <p:cNvGrpSpPr/>
        <p:nvPr/>
      </p:nvGrpSpPr>
      <p:grpSpPr>
        <a:xfrm>
          <a:off x="0" y="0"/>
          <a:ext cx="0" cy="0"/>
          <a:chOff x="0" y="0"/>
          <a:chExt cx="0" cy="0"/>
        </a:xfrm>
      </p:grpSpPr>
      <p:sp>
        <p:nvSpPr>
          <p:cNvPr id="3864" name="Google Shape;3864;g2634ca8aba0_0_2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5" name="Google Shape;3865;g2634ca8aba0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58873" y="911683"/>
            <a:ext cx="3230700" cy="155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Font typeface="Boogaloo"/>
              <a:buNone/>
              <a:defRPr sz="5000" b="1">
                <a:latin typeface="Boogaloo"/>
                <a:ea typeface="Boogaloo"/>
                <a:cs typeface="Boogaloo"/>
                <a:sym typeface="Boogaloo"/>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3211279" y="2470475"/>
            <a:ext cx="2727900" cy="79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500"/>
              <a:buFont typeface="Muli"/>
              <a:buNone/>
              <a:defRPr sz="1700">
                <a:solidFill>
                  <a:schemeClr val="dk1"/>
                </a:solidFill>
                <a:latin typeface="Muli"/>
                <a:ea typeface="Muli"/>
                <a:cs typeface="Muli"/>
                <a:sym typeface="Muli"/>
              </a:defRPr>
            </a:lvl1pPr>
            <a:lvl2pPr lvl="1" algn="ctr" rtl="0">
              <a:lnSpc>
                <a:spcPct val="100000"/>
              </a:lnSpc>
              <a:spcBef>
                <a:spcPts val="0"/>
              </a:spcBef>
              <a:spcAft>
                <a:spcPts val="0"/>
              </a:spcAft>
              <a:buSzPts val="2500"/>
              <a:buFont typeface="Muli"/>
              <a:buNone/>
              <a:defRPr sz="2500">
                <a:latin typeface="Muli"/>
                <a:ea typeface="Muli"/>
                <a:cs typeface="Muli"/>
                <a:sym typeface="Muli"/>
              </a:defRPr>
            </a:lvl2pPr>
            <a:lvl3pPr lvl="2" algn="ctr" rtl="0">
              <a:lnSpc>
                <a:spcPct val="100000"/>
              </a:lnSpc>
              <a:spcBef>
                <a:spcPts val="0"/>
              </a:spcBef>
              <a:spcAft>
                <a:spcPts val="0"/>
              </a:spcAft>
              <a:buSzPts val="2500"/>
              <a:buFont typeface="Muli"/>
              <a:buNone/>
              <a:defRPr sz="2500">
                <a:latin typeface="Muli"/>
                <a:ea typeface="Muli"/>
                <a:cs typeface="Muli"/>
                <a:sym typeface="Muli"/>
              </a:defRPr>
            </a:lvl3pPr>
            <a:lvl4pPr lvl="3" algn="ctr" rtl="0">
              <a:lnSpc>
                <a:spcPct val="100000"/>
              </a:lnSpc>
              <a:spcBef>
                <a:spcPts val="0"/>
              </a:spcBef>
              <a:spcAft>
                <a:spcPts val="0"/>
              </a:spcAft>
              <a:buSzPts val="2500"/>
              <a:buFont typeface="Muli"/>
              <a:buNone/>
              <a:defRPr sz="2500">
                <a:latin typeface="Muli"/>
                <a:ea typeface="Muli"/>
                <a:cs typeface="Muli"/>
                <a:sym typeface="Muli"/>
              </a:defRPr>
            </a:lvl4pPr>
            <a:lvl5pPr lvl="4" algn="ctr" rtl="0">
              <a:lnSpc>
                <a:spcPct val="100000"/>
              </a:lnSpc>
              <a:spcBef>
                <a:spcPts val="0"/>
              </a:spcBef>
              <a:spcAft>
                <a:spcPts val="0"/>
              </a:spcAft>
              <a:buSzPts val="2500"/>
              <a:buFont typeface="Muli"/>
              <a:buNone/>
              <a:defRPr sz="2500">
                <a:latin typeface="Muli"/>
                <a:ea typeface="Muli"/>
                <a:cs typeface="Muli"/>
                <a:sym typeface="Muli"/>
              </a:defRPr>
            </a:lvl5pPr>
            <a:lvl6pPr lvl="5" algn="ctr" rtl="0">
              <a:lnSpc>
                <a:spcPct val="100000"/>
              </a:lnSpc>
              <a:spcBef>
                <a:spcPts val="0"/>
              </a:spcBef>
              <a:spcAft>
                <a:spcPts val="0"/>
              </a:spcAft>
              <a:buSzPts val="2500"/>
              <a:buFont typeface="Muli"/>
              <a:buNone/>
              <a:defRPr sz="2500">
                <a:latin typeface="Muli"/>
                <a:ea typeface="Muli"/>
                <a:cs typeface="Muli"/>
                <a:sym typeface="Muli"/>
              </a:defRPr>
            </a:lvl6pPr>
            <a:lvl7pPr lvl="6" algn="ctr" rtl="0">
              <a:lnSpc>
                <a:spcPct val="100000"/>
              </a:lnSpc>
              <a:spcBef>
                <a:spcPts val="0"/>
              </a:spcBef>
              <a:spcAft>
                <a:spcPts val="0"/>
              </a:spcAft>
              <a:buSzPts val="2500"/>
              <a:buFont typeface="Muli"/>
              <a:buNone/>
              <a:defRPr sz="2500">
                <a:latin typeface="Muli"/>
                <a:ea typeface="Muli"/>
                <a:cs typeface="Muli"/>
                <a:sym typeface="Muli"/>
              </a:defRPr>
            </a:lvl7pPr>
            <a:lvl8pPr lvl="7" algn="ctr" rtl="0">
              <a:lnSpc>
                <a:spcPct val="100000"/>
              </a:lnSpc>
              <a:spcBef>
                <a:spcPts val="0"/>
              </a:spcBef>
              <a:spcAft>
                <a:spcPts val="0"/>
              </a:spcAft>
              <a:buSzPts val="2500"/>
              <a:buFont typeface="Muli"/>
              <a:buNone/>
              <a:defRPr sz="2500">
                <a:latin typeface="Muli"/>
                <a:ea typeface="Muli"/>
                <a:cs typeface="Muli"/>
                <a:sym typeface="Muli"/>
              </a:defRPr>
            </a:lvl8pPr>
            <a:lvl9pPr lvl="8" algn="ctr" rtl="0">
              <a:lnSpc>
                <a:spcPct val="100000"/>
              </a:lnSpc>
              <a:spcBef>
                <a:spcPts val="0"/>
              </a:spcBef>
              <a:spcAft>
                <a:spcPts val="0"/>
              </a:spcAft>
              <a:buSzPts val="2500"/>
              <a:buFont typeface="Muli"/>
              <a:buNone/>
              <a:defRPr sz="2500">
                <a:latin typeface="Muli"/>
                <a:ea typeface="Muli"/>
                <a:cs typeface="Muli"/>
                <a:sym typeface="Muli"/>
              </a:defRPr>
            </a:lvl9pPr>
          </a:lstStyle>
          <a:p>
            <a:endParaRPr/>
          </a:p>
        </p:txBody>
      </p:sp>
      <p:sp>
        <p:nvSpPr>
          <p:cNvPr id="11" name="Google Shape;11;p2"/>
          <p:cNvSpPr/>
          <p:nvPr/>
        </p:nvSpPr>
        <p:spPr>
          <a:xfrm>
            <a:off x="475424" y="35709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4994601">
            <a:off x="2597098" y="4824693"/>
            <a:ext cx="84522" cy="7148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4994601">
            <a:off x="2006608" y="2187868"/>
            <a:ext cx="84522" cy="7148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4994601">
            <a:off x="1711703" y="2358965"/>
            <a:ext cx="39800"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994601">
            <a:off x="1373550" y="2500092"/>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4994601">
            <a:off x="2493028" y="4610194"/>
            <a:ext cx="56031"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278113" y="4085890"/>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8141391">
            <a:off x="7251977" y="1861306"/>
            <a:ext cx="84520" cy="71484"/>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8141391">
            <a:off x="7864764" y="2875924"/>
            <a:ext cx="84520" cy="71484"/>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8141391">
            <a:off x="7272224" y="2107598"/>
            <a:ext cx="39800"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8141391">
            <a:off x="7445762" y="1785437"/>
            <a:ext cx="40663" cy="34274"/>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8141391">
            <a:off x="8359209" y="2493258"/>
            <a:ext cx="56030" cy="47915"/>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flipH="1">
            <a:off x="6938487" y="4664791"/>
            <a:ext cx="108523" cy="121819"/>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4;p2"/>
          <p:cNvGrpSpPr/>
          <p:nvPr/>
        </p:nvGrpSpPr>
        <p:grpSpPr>
          <a:xfrm>
            <a:off x="-189635" y="-102774"/>
            <a:ext cx="9033785" cy="5212137"/>
            <a:chOff x="-189635" y="-116524"/>
            <a:chExt cx="9033785" cy="5212137"/>
          </a:xfrm>
        </p:grpSpPr>
        <p:sp>
          <p:nvSpPr>
            <p:cNvPr id="25" name="Google Shape;25;p2"/>
            <p:cNvSpPr/>
            <p:nvPr/>
          </p:nvSpPr>
          <p:spPr>
            <a:xfrm rot="-159001" flipH="1">
              <a:off x="991741" y="3451153"/>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09874">
              <a:off x="7736191" y="-4356"/>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 name="Google Shape;27;p2"/>
            <p:cNvGrpSpPr/>
            <p:nvPr/>
          </p:nvGrpSpPr>
          <p:grpSpPr>
            <a:xfrm rot="572271">
              <a:off x="-80726" y="1087142"/>
              <a:ext cx="1064565" cy="1403349"/>
              <a:chOff x="4308246" y="3238442"/>
              <a:chExt cx="1673600" cy="2206200"/>
            </a:xfrm>
          </p:grpSpPr>
          <p:sp>
            <p:nvSpPr>
              <p:cNvPr id="28" name="Google Shape;28;p2"/>
              <p:cNvSpPr/>
              <p:nvPr/>
            </p:nvSpPr>
            <p:spPr>
              <a:xfrm>
                <a:off x="4777096" y="3489067"/>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308246" y="3238442"/>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088996" y="3703092"/>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Google Shape;31;p2"/>
            <p:cNvSpPr/>
            <p:nvPr/>
          </p:nvSpPr>
          <p:spPr>
            <a:xfrm rot="-1550640">
              <a:off x="379500" y="4628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rot="1882907">
              <a:off x="8221030" y="1381433"/>
              <a:ext cx="537260" cy="480691"/>
              <a:chOff x="1949642" y="2454226"/>
              <a:chExt cx="705425" cy="631150"/>
            </a:xfrm>
          </p:grpSpPr>
          <p:sp>
            <p:nvSpPr>
              <p:cNvPr id="33" name="Google Shape;33;p2"/>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 name="Google Shape;38;p2"/>
            <p:cNvGrpSpPr/>
            <p:nvPr/>
          </p:nvGrpSpPr>
          <p:grpSpPr>
            <a:xfrm rot="-1882907" flipH="1">
              <a:off x="783455" y="2559245"/>
              <a:ext cx="537260" cy="480691"/>
              <a:chOff x="1765141" y="3262282"/>
              <a:chExt cx="705425" cy="631150"/>
            </a:xfrm>
          </p:grpSpPr>
          <p:sp>
            <p:nvSpPr>
              <p:cNvPr id="39" name="Google Shape;39;p2"/>
              <p:cNvSpPr/>
              <p:nvPr/>
            </p:nvSpPr>
            <p:spPr>
              <a:xfrm>
                <a:off x="1845141" y="35376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765141" y="34122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81516" y="32622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187016" y="32921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3391" y="34807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p:nvPr/>
          </p:nvSpPr>
          <p:spPr>
            <a:xfrm rot="1076189">
              <a:off x="4342386" y="451907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1550640">
              <a:off x="1007900" y="807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42659" y="75527"/>
            <a:ext cx="9051492" cy="4677161"/>
            <a:chOff x="50436" y="-319265"/>
            <a:chExt cx="9051492" cy="4677161"/>
          </a:xfrm>
        </p:grpSpPr>
        <p:sp>
          <p:nvSpPr>
            <p:cNvPr id="47" name="Google Shape;47;p2"/>
            <p:cNvSpPr/>
            <p:nvPr/>
          </p:nvSpPr>
          <p:spPr>
            <a:xfrm>
              <a:off x="1711756" y="-259608"/>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71824" y="2624884"/>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134333" y="427460"/>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134317" y="2392881"/>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874075" y="66596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05800" y="334577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0436" y="-14792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43562" y="-10845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003051" y="-31926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434130" y="3598553"/>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350174" y="2728988"/>
              <a:ext cx="57303" cy="56326"/>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2"/>
            <p:cNvGrpSpPr/>
            <p:nvPr/>
          </p:nvGrpSpPr>
          <p:grpSpPr>
            <a:xfrm>
              <a:off x="1251177" y="856329"/>
              <a:ext cx="5720049" cy="3501566"/>
              <a:chOff x="1090527" y="1035417"/>
              <a:chExt cx="5720049" cy="3501566"/>
            </a:xfrm>
          </p:grpSpPr>
          <p:sp>
            <p:nvSpPr>
              <p:cNvPr id="60" name="Google Shape;60;p2"/>
              <p:cNvSpPr/>
              <p:nvPr/>
            </p:nvSpPr>
            <p:spPr>
              <a:xfrm>
                <a:off x="2273465" y="134710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882935" y="10354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769181" y="407946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90527" y="448014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8040139" y="106597"/>
              <a:ext cx="1061789" cy="629687"/>
              <a:chOff x="4784639" y="1400472"/>
              <a:chExt cx="1061789" cy="629687"/>
            </a:xfrm>
          </p:grpSpPr>
          <p:sp>
            <p:nvSpPr>
              <p:cNvPr id="65" name="Google Shape;65;p2"/>
              <p:cNvSpPr/>
              <p:nvPr/>
            </p:nvSpPr>
            <p:spPr>
              <a:xfrm>
                <a:off x="5760386" y="14004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784639" y="19897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419903" y="17213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227161" y="15984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6737556" y="-233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4553999" y="3071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8368594" y="3448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913049" y="392274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2"/>
          <p:cNvGrpSpPr/>
          <p:nvPr/>
        </p:nvGrpSpPr>
        <p:grpSpPr>
          <a:xfrm rot="-1543230">
            <a:off x="7638421" y="3906530"/>
            <a:ext cx="537219" cy="480654"/>
            <a:chOff x="1949642" y="2454226"/>
            <a:chExt cx="705425" cy="631150"/>
          </a:xfrm>
        </p:grpSpPr>
        <p:sp>
          <p:nvSpPr>
            <p:cNvPr id="74" name="Google Shape;74;p2"/>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1"/>
        </a:solidFill>
        <a:effectLst/>
      </p:bgPr>
    </p:bg>
    <p:spTree>
      <p:nvGrpSpPr>
        <p:cNvPr id="1" name="Shape 479"/>
        <p:cNvGrpSpPr/>
        <p:nvPr/>
      </p:nvGrpSpPr>
      <p:grpSpPr>
        <a:xfrm>
          <a:off x="0" y="0"/>
          <a:ext cx="0" cy="0"/>
          <a:chOff x="0" y="0"/>
          <a:chExt cx="0" cy="0"/>
        </a:xfrm>
      </p:grpSpPr>
      <p:sp>
        <p:nvSpPr>
          <p:cNvPr id="480" name="Google Shape;480;p11"/>
          <p:cNvSpPr txBox="1">
            <a:spLocks noGrp="1"/>
          </p:cNvSpPr>
          <p:nvPr>
            <p:ph type="title" hasCustomPrompt="1"/>
          </p:nvPr>
        </p:nvSpPr>
        <p:spPr>
          <a:xfrm>
            <a:off x="2747013" y="2072450"/>
            <a:ext cx="3656400" cy="1561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1" name="Google Shape;481;p11"/>
          <p:cNvSpPr txBox="1">
            <a:spLocks noGrp="1"/>
          </p:cNvSpPr>
          <p:nvPr>
            <p:ph type="body" idx="1"/>
          </p:nvPr>
        </p:nvSpPr>
        <p:spPr>
          <a:xfrm>
            <a:off x="3088563" y="3380775"/>
            <a:ext cx="2973300" cy="705600"/>
          </a:xfrm>
          <a:prstGeom prst="rect">
            <a:avLst/>
          </a:prstGeom>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sz="2500"/>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482" name="Google Shape;482;p11"/>
          <p:cNvGrpSpPr/>
          <p:nvPr/>
        </p:nvGrpSpPr>
        <p:grpSpPr>
          <a:xfrm>
            <a:off x="-172724" y="-689716"/>
            <a:ext cx="9795122" cy="6076169"/>
            <a:chOff x="-172724" y="-689716"/>
            <a:chExt cx="9795122" cy="6076169"/>
          </a:xfrm>
        </p:grpSpPr>
        <p:sp>
          <p:nvSpPr>
            <p:cNvPr id="483" name="Google Shape;483;p11"/>
            <p:cNvSpPr/>
            <p:nvPr/>
          </p:nvSpPr>
          <p:spPr>
            <a:xfrm rot="-5200005" flipH="1">
              <a:off x="1807670" y="-231731"/>
              <a:ext cx="1071750" cy="9210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11"/>
            <p:cNvGrpSpPr/>
            <p:nvPr/>
          </p:nvGrpSpPr>
          <p:grpSpPr>
            <a:xfrm rot="1588373">
              <a:off x="8210931" y="297450"/>
              <a:ext cx="588363" cy="452603"/>
              <a:chOff x="6361045" y="100950"/>
              <a:chExt cx="705425" cy="631150"/>
            </a:xfrm>
          </p:grpSpPr>
          <p:sp>
            <p:nvSpPr>
              <p:cNvPr id="485" name="Google Shape;485;p11"/>
              <p:cNvSpPr/>
              <p:nvPr/>
            </p:nvSpPr>
            <p:spPr>
              <a:xfrm>
                <a:off x="6441045" y="376325"/>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1"/>
              <p:cNvSpPr/>
              <p:nvPr/>
            </p:nvSpPr>
            <p:spPr>
              <a:xfrm>
                <a:off x="6361045" y="250875"/>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1"/>
              <p:cNvSpPr/>
              <p:nvPr/>
            </p:nvSpPr>
            <p:spPr>
              <a:xfrm>
                <a:off x="6577420" y="100950"/>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1"/>
              <p:cNvSpPr/>
              <p:nvPr/>
            </p:nvSpPr>
            <p:spPr>
              <a:xfrm>
                <a:off x="6782920" y="130850"/>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1"/>
              <p:cNvSpPr/>
              <p:nvPr/>
            </p:nvSpPr>
            <p:spPr>
              <a:xfrm>
                <a:off x="6899295" y="319450"/>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11"/>
            <p:cNvSpPr/>
            <p:nvPr/>
          </p:nvSpPr>
          <p:spPr>
            <a:xfrm>
              <a:off x="8424002" y="2523664"/>
              <a:ext cx="1198396" cy="696058"/>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1"/>
            <p:cNvSpPr/>
            <p:nvPr/>
          </p:nvSpPr>
          <p:spPr>
            <a:xfrm rot="-981702">
              <a:off x="7071949" y="3186803"/>
              <a:ext cx="578667" cy="41860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2" name="Google Shape;492;p11"/>
            <p:cNvGrpSpPr/>
            <p:nvPr/>
          </p:nvGrpSpPr>
          <p:grpSpPr>
            <a:xfrm rot="-924191">
              <a:off x="7855162" y="3740163"/>
              <a:ext cx="1084499" cy="1241476"/>
              <a:chOff x="4410546" y="2700695"/>
              <a:chExt cx="2349538" cy="2634484"/>
            </a:xfrm>
          </p:grpSpPr>
          <p:sp>
            <p:nvSpPr>
              <p:cNvPr id="493" name="Google Shape;493;p11"/>
              <p:cNvSpPr/>
              <p:nvPr/>
            </p:nvSpPr>
            <p:spPr>
              <a:xfrm rot="-1186779">
                <a:off x="5050281" y="3134521"/>
                <a:ext cx="1077668" cy="812223"/>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1"/>
              <p:cNvSpPr/>
              <p:nvPr/>
            </p:nvSpPr>
            <p:spPr>
              <a:xfrm rot="-1186779">
                <a:off x="4749761" y="2912901"/>
                <a:ext cx="1671108" cy="2210073"/>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1"/>
              <p:cNvSpPr/>
              <p:nvPr/>
            </p:nvSpPr>
            <p:spPr>
              <a:xfrm rot="-1186779">
                <a:off x="5374932" y="3374283"/>
                <a:ext cx="295609" cy="432107"/>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6" name="Google Shape;496;p11"/>
            <p:cNvSpPr/>
            <p:nvPr/>
          </p:nvSpPr>
          <p:spPr>
            <a:xfrm rot="957806">
              <a:off x="53030" y="4121797"/>
              <a:ext cx="661226" cy="478214"/>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1"/>
            <p:cNvSpPr/>
            <p:nvPr/>
          </p:nvSpPr>
          <p:spPr>
            <a:xfrm rot="1926556">
              <a:off x="6374281" y="4603567"/>
              <a:ext cx="384258" cy="327032"/>
            </a:xfrm>
            <a:custGeom>
              <a:avLst/>
              <a:gdLst/>
              <a:ahLst/>
              <a:cxnLst/>
              <a:rect l="l" t="t" r="r" b="b"/>
              <a:pathLst>
                <a:path w="14288" h="14124" extrusionOk="0">
                  <a:moveTo>
                    <a:pt x="9083" y="1"/>
                  </a:moveTo>
                  <a:cubicBezTo>
                    <a:pt x="8676" y="1"/>
                    <a:pt x="8259" y="59"/>
                    <a:pt x="7835" y="180"/>
                  </a:cubicBezTo>
                  <a:cubicBezTo>
                    <a:pt x="6222" y="656"/>
                    <a:pt x="5453" y="2489"/>
                    <a:pt x="5782" y="3992"/>
                  </a:cubicBezTo>
                  <a:cubicBezTo>
                    <a:pt x="5379" y="3442"/>
                    <a:pt x="4756" y="3039"/>
                    <a:pt x="4096" y="2856"/>
                  </a:cubicBezTo>
                  <a:lnTo>
                    <a:pt x="4096" y="2892"/>
                  </a:lnTo>
                  <a:cubicBezTo>
                    <a:pt x="4007" y="2882"/>
                    <a:pt x="3918" y="2877"/>
                    <a:pt x="3830" y="2877"/>
                  </a:cubicBezTo>
                  <a:cubicBezTo>
                    <a:pt x="1777" y="2877"/>
                    <a:pt x="1" y="5668"/>
                    <a:pt x="247" y="7988"/>
                  </a:cubicBezTo>
                  <a:cubicBezTo>
                    <a:pt x="467" y="9968"/>
                    <a:pt x="2080" y="11581"/>
                    <a:pt x="4096" y="12681"/>
                  </a:cubicBezTo>
                  <a:lnTo>
                    <a:pt x="4096" y="12717"/>
                  </a:lnTo>
                  <a:cubicBezTo>
                    <a:pt x="5804" y="13618"/>
                    <a:pt x="7801" y="14124"/>
                    <a:pt x="9420" y="14124"/>
                  </a:cubicBezTo>
                  <a:cubicBezTo>
                    <a:pt x="9712" y="14124"/>
                    <a:pt x="9992" y="14107"/>
                    <a:pt x="10255" y="14074"/>
                  </a:cubicBezTo>
                  <a:cubicBezTo>
                    <a:pt x="10512" y="14037"/>
                    <a:pt x="10695" y="13817"/>
                    <a:pt x="10695" y="13561"/>
                  </a:cubicBezTo>
                  <a:cubicBezTo>
                    <a:pt x="12491" y="12571"/>
                    <a:pt x="13334" y="9748"/>
                    <a:pt x="13774" y="7878"/>
                  </a:cubicBezTo>
                  <a:cubicBezTo>
                    <a:pt x="14288" y="5825"/>
                    <a:pt x="14031" y="3259"/>
                    <a:pt x="12565" y="1646"/>
                  </a:cubicBezTo>
                  <a:cubicBezTo>
                    <a:pt x="11612" y="609"/>
                    <a:pt x="10402" y="1"/>
                    <a:pt x="9083"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1"/>
            <p:cNvSpPr/>
            <p:nvPr/>
          </p:nvSpPr>
          <p:spPr>
            <a:xfrm rot="875270">
              <a:off x="3946321" y="-584984"/>
              <a:ext cx="935780" cy="813418"/>
            </a:xfrm>
            <a:custGeom>
              <a:avLst/>
              <a:gdLst/>
              <a:ahLst/>
              <a:cxnLst/>
              <a:rect l="l" t="t" r="r" b="b"/>
              <a:pathLst>
                <a:path w="26579" h="26427" extrusionOk="0">
                  <a:moveTo>
                    <a:pt x="20640" y="5003"/>
                  </a:moveTo>
                  <a:cubicBezTo>
                    <a:pt x="20676" y="5077"/>
                    <a:pt x="20713" y="5187"/>
                    <a:pt x="20713" y="5260"/>
                  </a:cubicBezTo>
                  <a:cubicBezTo>
                    <a:pt x="20787" y="5482"/>
                    <a:pt x="20995" y="5605"/>
                    <a:pt x="21212" y="5605"/>
                  </a:cubicBezTo>
                  <a:cubicBezTo>
                    <a:pt x="21317" y="5605"/>
                    <a:pt x="21424" y="5576"/>
                    <a:pt x="21520" y="5517"/>
                  </a:cubicBezTo>
                  <a:cubicBezTo>
                    <a:pt x="21776" y="5407"/>
                    <a:pt x="22033" y="5260"/>
                    <a:pt x="22290" y="5150"/>
                  </a:cubicBezTo>
                  <a:lnTo>
                    <a:pt x="22290" y="5150"/>
                  </a:lnTo>
                  <a:cubicBezTo>
                    <a:pt x="22253" y="5553"/>
                    <a:pt x="22180" y="5956"/>
                    <a:pt x="22070" y="6323"/>
                  </a:cubicBezTo>
                  <a:cubicBezTo>
                    <a:pt x="22000" y="6671"/>
                    <a:pt x="22260" y="6986"/>
                    <a:pt x="22600" y="6986"/>
                  </a:cubicBezTo>
                  <a:cubicBezTo>
                    <a:pt x="22619" y="6986"/>
                    <a:pt x="22637" y="6985"/>
                    <a:pt x="22656" y="6983"/>
                  </a:cubicBezTo>
                  <a:cubicBezTo>
                    <a:pt x="22978" y="6929"/>
                    <a:pt x="23300" y="6895"/>
                    <a:pt x="23622" y="6895"/>
                  </a:cubicBezTo>
                  <a:cubicBezTo>
                    <a:pt x="23740" y="6895"/>
                    <a:pt x="23858" y="6900"/>
                    <a:pt x="23976" y="6910"/>
                  </a:cubicBezTo>
                  <a:cubicBezTo>
                    <a:pt x="23243" y="7203"/>
                    <a:pt x="22509" y="7460"/>
                    <a:pt x="21740" y="7606"/>
                  </a:cubicBezTo>
                  <a:lnTo>
                    <a:pt x="21740" y="7643"/>
                  </a:lnTo>
                  <a:cubicBezTo>
                    <a:pt x="21666" y="7643"/>
                    <a:pt x="21593" y="7679"/>
                    <a:pt x="21556" y="7716"/>
                  </a:cubicBezTo>
                  <a:cubicBezTo>
                    <a:pt x="21300" y="7423"/>
                    <a:pt x="21006" y="7203"/>
                    <a:pt x="20676" y="7020"/>
                  </a:cubicBezTo>
                  <a:cubicBezTo>
                    <a:pt x="20676" y="6910"/>
                    <a:pt x="20603" y="6800"/>
                    <a:pt x="20530" y="6690"/>
                  </a:cubicBezTo>
                  <a:lnTo>
                    <a:pt x="20273" y="6433"/>
                  </a:lnTo>
                  <a:cubicBezTo>
                    <a:pt x="20457" y="5993"/>
                    <a:pt x="20566" y="5480"/>
                    <a:pt x="20640" y="5003"/>
                  </a:cubicBezTo>
                  <a:close/>
                  <a:moveTo>
                    <a:pt x="18770" y="7496"/>
                  </a:moveTo>
                  <a:cubicBezTo>
                    <a:pt x="18843" y="7570"/>
                    <a:pt x="18953" y="7643"/>
                    <a:pt x="19063" y="7643"/>
                  </a:cubicBezTo>
                  <a:cubicBezTo>
                    <a:pt x="23976" y="8376"/>
                    <a:pt x="18733" y="16001"/>
                    <a:pt x="17120" y="17724"/>
                  </a:cubicBezTo>
                  <a:cubicBezTo>
                    <a:pt x="15006" y="19951"/>
                    <a:pt x="11049" y="22048"/>
                    <a:pt x="7534" y="22048"/>
                  </a:cubicBezTo>
                  <a:cubicBezTo>
                    <a:pt x="6477" y="22048"/>
                    <a:pt x="5461" y="21859"/>
                    <a:pt x="4546" y="21427"/>
                  </a:cubicBezTo>
                  <a:cubicBezTo>
                    <a:pt x="2640" y="20511"/>
                    <a:pt x="4949" y="18421"/>
                    <a:pt x="7332" y="16771"/>
                  </a:cubicBezTo>
                  <a:cubicBezTo>
                    <a:pt x="7589" y="16845"/>
                    <a:pt x="7882" y="16955"/>
                    <a:pt x="8139" y="17065"/>
                  </a:cubicBezTo>
                  <a:cubicBezTo>
                    <a:pt x="8762" y="17358"/>
                    <a:pt x="9092" y="18054"/>
                    <a:pt x="9715" y="18311"/>
                  </a:cubicBezTo>
                  <a:cubicBezTo>
                    <a:pt x="9787" y="18347"/>
                    <a:pt x="9858" y="18363"/>
                    <a:pt x="9926" y="18363"/>
                  </a:cubicBezTo>
                  <a:cubicBezTo>
                    <a:pt x="10207" y="18363"/>
                    <a:pt x="10427" y="18086"/>
                    <a:pt x="10338" y="17761"/>
                  </a:cubicBezTo>
                  <a:cubicBezTo>
                    <a:pt x="10155" y="16991"/>
                    <a:pt x="9129" y="16441"/>
                    <a:pt x="8432" y="16185"/>
                  </a:cubicBezTo>
                  <a:lnTo>
                    <a:pt x="8249" y="16148"/>
                  </a:lnTo>
                  <a:cubicBezTo>
                    <a:pt x="9165" y="15561"/>
                    <a:pt x="9972" y="15048"/>
                    <a:pt x="10485" y="14755"/>
                  </a:cubicBezTo>
                  <a:cubicBezTo>
                    <a:pt x="10998" y="14902"/>
                    <a:pt x="11438" y="15122"/>
                    <a:pt x="11841" y="15415"/>
                  </a:cubicBezTo>
                  <a:cubicBezTo>
                    <a:pt x="12318" y="15781"/>
                    <a:pt x="12575" y="16368"/>
                    <a:pt x="13051" y="16735"/>
                  </a:cubicBezTo>
                  <a:cubicBezTo>
                    <a:pt x="13151" y="16834"/>
                    <a:pt x="13269" y="16877"/>
                    <a:pt x="13384" y="16877"/>
                  </a:cubicBezTo>
                  <a:cubicBezTo>
                    <a:pt x="13691" y="16877"/>
                    <a:pt x="13971" y="16569"/>
                    <a:pt x="13784" y="16221"/>
                  </a:cubicBezTo>
                  <a:cubicBezTo>
                    <a:pt x="13568" y="15285"/>
                    <a:pt x="12327" y="14314"/>
                    <a:pt x="11241" y="14314"/>
                  </a:cubicBezTo>
                  <a:cubicBezTo>
                    <a:pt x="11221" y="14314"/>
                    <a:pt x="11201" y="14314"/>
                    <a:pt x="11182" y="14315"/>
                  </a:cubicBezTo>
                  <a:cubicBezTo>
                    <a:pt x="12098" y="13618"/>
                    <a:pt x="12905" y="12849"/>
                    <a:pt x="13674" y="12005"/>
                  </a:cubicBezTo>
                  <a:cubicBezTo>
                    <a:pt x="14041" y="12262"/>
                    <a:pt x="14408" y="12519"/>
                    <a:pt x="14738" y="12775"/>
                  </a:cubicBezTo>
                  <a:cubicBezTo>
                    <a:pt x="15104" y="13179"/>
                    <a:pt x="15434" y="13618"/>
                    <a:pt x="15691" y="14095"/>
                  </a:cubicBezTo>
                  <a:cubicBezTo>
                    <a:pt x="15804" y="14219"/>
                    <a:pt x="15948" y="14274"/>
                    <a:pt x="16089" y="14274"/>
                  </a:cubicBezTo>
                  <a:cubicBezTo>
                    <a:pt x="16407" y="14274"/>
                    <a:pt x="16709" y="13999"/>
                    <a:pt x="16607" y="13618"/>
                  </a:cubicBezTo>
                  <a:cubicBezTo>
                    <a:pt x="16314" y="12519"/>
                    <a:pt x="15141" y="11859"/>
                    <a:pt x="14078" y="11602"/>
                  </a:cubicBezTo>
                  <a:lnTo>
                    <a:pt x="14518" y="11089"/>
                  </a:lnTo>
                  <a:cubicBezTo>
                    <a:pt x="15801" y="9769"/>
                    <a:pt x="17084" y="7899"/>
                    <a:pt x="18770" y="7496"/>
                  </a:cubicBezTo>
                  <a:close/>
                  <a:moveTo>
                    <a:pt x="2823" y="20950"/>
                  </a:moveTo>
                  <a:cubicBezTo>
                    <a:pt x="3043" y="21574"/>
                    <a:pt x="3483" y="22087"/>
                    <a:pt x="4069" y="22417"/>
                  </a:cubicBezTo>
                  <a:cubicBezTo>
                    <a:pt x="4509" y="22674"/>
                    <a:pt x="5059" y="22857"/>
                    <a:pt x="5573" y="22967"/>
                  </a:cubicBezTo>
                  <a:cubicBezTo>
                    <a:pt x="5573" y="23737"/>
                    <a:pt x="5536" y="24397"/>
                    <a:pt x="5059" y="24946"/>
                  </a:cubicBezTo>
                  <a:cubicBezTo>
                    <a:pt x="4766" y="24433"/>
                    <a:pt x="4509" y="23847"/>
                    <a:pt x="4326" y="23297"/>
                  </a:cubicBezTo>
                  <a:cubicBezTo>
                    <a:pt x="4267" y="23062"/>
                    <a:pt x="4045" y="22898"/>
                    <a:pt x="3808" y="22898"/>
                  </a:cubicBezTo>
                  <a:cubicBezTo>
                    <a:pt x="3748" y="22898"/>
                    <a:pt x="3688" y="22908"/>
                    <a:pt x="3630" y="22930"/>
                  </a:cubicBezTo>
                  <a:cubicBezTo>
                    <a:pt x="3373" y="23040"/>
                    <a:pt x="3116" y="23150"/>
                    <a:pt x="2860" y="23260"/>
                  </a:cubicBezTo>
                  <a:cubicBezTo>
                    <a:pt x="2896" y="22967"/>
                    <a:pt x="2970" y="22674"/>
                    <a:pt x="3043" y="22417"/>
                  </a:cubicBezTo>
                  <a:cubicBezTo>
                    <a:pt x="3190" y="22124"/>
                    <a:pt x="3080" y="21830"/>
                    <a:pt x="2786" y="21684"/>
                  </a:cubicBezTo>
                  <a:cubicBezTo>
                    <a:pt x="2530" y="21500"/>
                    <a:pt x="2236" y="21317"/>
                    <a:pt x="1980" y="21097"/>
                  </a:cubicBezTo>
                  <a:cubicBezTo>
                    <a:pt x="2273" y="21024"/>
                    <a:pt x="2530" y="20987"/>
                    <a:pt x="2823" y="20950"/>
                  </a:cubicBezTo>
                  <a:close/>
                  <a:moveTo>
                    <a:pt x="20069" y="0"/>
                  </a:moveTo>
                  <a:cubicBezTo>
                    <a:pt x="19913" y="0"/>
                    <a:pt x="19757" y="57"/>
                    <a:pt x="19650" y="164"/>
                  </a:cubicBezTo>
                  <a:cubicBezTo>
                    <a:pt x="17854" y="1814"/>
                    <a:pt x="17157" y="4710"/>
                    <a:pt x="18660" y="6543"/>
                  </a:cubicBezTo>
                  <a:cubicBezTo>
                    <a:pt x="17854" y="6690"/>
                    <a:pt x="17084" y="7093"/>
                    <a:pt x="16497" y="7679"/>
                  </a:cubicBezTo>
                  <a:cubicBezTo>
                    <a:pt x="13894" y="10062"/>
                    <a:pt x="11695" y="12812"/>
                    <a:pt x="8579" y="14572"/>
                  </a:cubicBezTo>
                  <a:cubicBezTo>
                    <a:pt x="7149" y="15378"/>
                    <a:pt x="3116" y="17834"/>
                    <a:pt x="2786" y="20144"/>
                  </a:cubicBezTo>
                  <a:cubicBezTo>
                    <a:pt x="2689" y="20139"/>
                    <a:pt x="2592" y="20137"/>
                    <a:pt x="2495" y="20137"/>
                  </a:cubicBezTo>
                  <a:cubicBezTo>
                    <a:pt x="1895" y="20137"/>
                    <a:pt x="1296" y="20222"/>
                    <a:pt x="697" y="20254"/>
                  </a:cubicBezTo>
                  <a:cubicBezTo>
                    <a:pt x="147" y="20291"/>
                    <a:pt x="0" y="21024"/>
                    <a:pt x="477" y="21244"/>
                  </a:cubicBezTo>
                  <a:cubicBezTo>
                    <a:pt x="990" y="21610"/>
                    <a:pt x="1503" y="21977"/>
                    <a:pt x="1980" y="22417"/>
                  </a:cubicBezTo>
                  <a:cubicBezTo>
                    <a:pt x="1870" y="22930"/>
                    <a:pt x="1797" y="23443"/>
                    <a:pt x="1650" y="23920"/>
                  </a:cubicBezTo>
                  <a:cubicBezTo>
                    <a:pt x="1525" y="24263"/>
                    <a:pt x="1745" y="24738"/>
                    <a:pt x="2106" y="24738"/>
                  </a:cubicBezTo>
                  <a:cubicBezTo>
                    <a:pt x="2170" y="24738"/>
                    <a:pt x="2238" y="24723"/>
                    <a:pt x="2310" y="24690"/>
                  </a:cubicBezTo>
                  <a:cubicBezTo>
                    <a:pt x="2713" y="24507"/>
                    <a:pt x="3116" y="24360"/>
                    <a:pt x="3520" y="24213"/>
                  </a:cubicBezTo>
                  <a:cubicBezTo>
                    <a:pt x="3776" y="24836"/>
                    <a:pt x="4106" y="25423"/>
                    <a:pt x="4363" y="26046"/>
                  </a:cubicBezTo>
                  <a:cubicBezTo>
                    <a:pt x="4438" y="26296"/>
                    <a:pt x="4649" y="26427"/>
                    <a:pt x="4880" y="26427"/>
                  </a:cubicBezTo>
                  <a:cubicBezTo>
                    <a:pt x="4988" y="26427"/>
                    <a:pt x="5101" y="26398"/>
                    <a:pt x="5206" y="26340"/>
                  </a:cubicBezTo>
                  <a:cubicBezTo>
                    <a:pt x="6416" y="25570"/>
                    <a:pt x="6672" y="24433"/>
                    <a:pt x="6709" y="23113"/>
                  </a:cubicBezTo>
                  <a:cubicBezTo>
                    <a:pt x="8359" y="23077"/>
                    <a:pt x="10008" y="22820"/>
                    <a:pt x="11585" y="22344"/>
                  </a:cubicBezTo>
                  <a:cubicBezTo>
                    <a:pt x="14628" y="21464"/>
                    <a:pt x="17267" y="19374"/>
                    <a:pt x="19210" y="16918"/>
                  </a:cubicBezTo>
                  <a:cubicBezTo>
                    <a:pt x="20493" y="15231"/>
                    <a:pt x="22656" y="11162"/>
                    <a:pt x="21996" y="8669"/>
                  </a:cubicBezTo>
                  <a:cubicBezTo>
                    <a:pt x="23463" y="8376"/>
                    <a:pt x="24892" y="7863"/>
                    <a:pt x="26175" y="7130"/>
                  </a:cubicBezTo>
                  <a:cubicBezTo>
                    <a:pt x="26579" y="6836"/>
                    <a:pt x="26469" y="6213"/>
                    <a:pt x="25992" y="6103"/>
                  </a:cubicBezTo>
                  <a:cubicBezTo>
                    <a:pt x="25076" y="5920"/>
                    <a:pt x="24196" y="5810"/>
                    <a:pt x="23279" y="5810"/>
                  </a:cubicBezTo>
                  <a:cubicBezTo>
                    <a:pt x="23279" y="5333"/>
                    <a:pt x="23353" y="4893"/>
                    <a:pt x="23463" y="4453"/>
                  </a:cubicBezTo>
                  <a:cubicBezTo>
                    <a:pt x="23636" y="4078"/>
                    <a:pt x="23332" y="3703"/>
                    <a:pt x="22981" y="3703"/>
                  </a:cubicBezTo>
                  <a:cubicBezTo>
                    <a:pt x="22885" y="3703"/>
                    <a:pt x="22787" y="3731"/>
                    <a:pt x="22693" y="3793"/>
                  </a:cubicBezTo>
                  <a:cubicBezTo>
                    <a:pt x="22326" y="3977"/>
                    <a:pt x="21923" y="4160"/>
                    <a:pt x="21556" y="4343"/>
                  </a:cubicBezTo>
                  <a:cubicBezTo>
                    <a:pt x="21300" y="3757"/>
                    <a:pt x="21153" y="3134"/>
                    <a:pt x="21080" y="2510"/>
                  </a:cubicBezTo>
                  <a:cubicBezTo>
                    <a:pt x="21041" y="2203"/>
                    <a:pt x="20801" y="2047"/>
                    <a:pt x="20566" y="2047"/>
                  </a:cubicBezTo>
                  <a:cubicBezTo>
                    <a:pt x="20352" y="2047"/>
                    <a:pt x="20142" y="2175"/>
                    <a:pt x="20090" y="2437"/>
                  </a:cubicBezTo>
                  <a:cubicBezTo>
                    <a:pt x="19833" y="3500"/>
                    <a:pt x="19687" y="4527"/>
                    <a:pt x="19577" y="5590"/>
                  </a:cubicBezTo>
                  <a:cubicBezTo>
                    <a:pt x="18880" y="4710"/>
                    <a:pt x="18770" y="3500"/>
                    <a:pt x="19320" y="2547"/>
                  </a:cubicBezTo>
                  <a:cubicBezTo>
                    <a:pt x="19577" y="1960"/>
                    <a:pt x="19943" y="1447"/>
                    <a:pt x="20457" y="1007"/>
                  </a:cubicBezTo>
                  <a:cubicBezTo>
                    <a:pt x="20713" y="751"/>
                    <a:pt x="20676" y="311"/>
                    <a:pt x="20383" y="91"/>
                  </a:cubicBezTo>
                  <a:cubicBezTo>
                    <a:pt x="20291" y="30"/>
                    <a:pt x="20180" y="0"/>
                    <a:pt x="20069"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1"/>
            <p:cNvSpPr/>
            <p:nvPr/>
          </p:nvSpPr>
          <p:spPr>
            <a:xfrm rot="4072288">
              <a:off x="1782789" y="4393170"/>
              <a:ext cx="935804" cy="813336"/>
            </a:xfrm>
            <a:custGeom>
              <a:avLst/>
              <a:gdLst/>
              <a:ahLst/>
              <a:cxnLst/>
              <a:rect l="l" t="t" r="r" b="b"/>
              <a:pathLst>
                <a:path w="26579" h="26427" extrusionOk="0">
                  <a:moveTo>
                    <a:pt x="20640" y="5003"/>
                  </a:moveTo>
                  <a:cubicBezTo>
                    <a:pt x="20676" y="5077"/>
                    <a:pt x="20713" y="5187"/>
                    <a:pt x="20713" y="5260"/>
                  </a:cubicBezTo>
                  <a:cubicBezTo>
                    <a:pt x="20787" y="5482"/>
                    <a:pt x="20995" y="5605"/>
                    <a:pt x="21212" y="5605"/>
                  </a:cubicBezTo>
                  <a:cubicBezTo>
                    <a:pt x="21317" y="5605"/>
                    <a:pt x="21424" y="5576"/>
                    <a:pt x="21520" y="5517"/>
                  </a:cubicBezTo>
                  <a:cubicBezTo>
                    <a:pt x="21776" y="5407"/>
                    <a:pt x="22033" y="5260"/>
                    <a:pt x="22290" y="5150"/>
                  </a:cubicBezTo>
                  <a:lnTo>
                    <a:pt x="22290" y="5150"/>
                  </a:lnTo>
                  <a:cubicBezTo>
                    <a:pt x="22253" y="5553"/>
                    <a:pt x="22180" y="5956"/>
                    <a:pt x="22070" y="6323"/>
                  </a:cubicBezTo>
                  <a:cubicBezTo>
                    <a:pt x="22000" y="6671"/>
                    <a:pt x="22260" y="6986"/>
                    <a:pt x="22600" y="6986"/>
                  </a:cubicBezTo>
                  <a:cubicBezTo>
                    <a:pt x="22619" y="6986"/>
                    <a:pt x="22637" y="6985"/>
                    <a:pt x="22656" y="6983"/>
                  </a:cubicBezTo>
                  <a:cubicBezTo>
                    <a:pt x="22978" y="6929"/>
                    <a:pt x="23300" y="6895"/>
                    <a:pt x="23622" y="6895"/>
                  </a:cubicBezTo>
                  <a:cubicBezTo>
                    <a:pt x="23740" y="6895"/>
                    <a:pt x="23858" y="6900"/>
                    <a:pt x="23976" y="6910"/>
                  </a:cubicBezTo>
                  <a:cubicBezTo>
                    <a:pt x="23243" y="7203"/>
                    <a:pt x="22509" y="7460"/>
                    <a:pt x="21740" y="7606"/>
                  </a:cubicBezTo>
                  <a:lnTo>
                    <a:pt x="21740" y="7643"/>
                  </a:lnTo>
                  <a:cubicBezTo>
                    <a:pt x="21666" y="7643"/>
                    <a:pt x="21593" y="7679"/>
                    <a:pt x="21556" y="7716"/>
                  </a:cubicBezTo>
                  <a:cubicBezTo>
                    <a:pt x="21300" y="7423"/>
                    <a:pt x="21006" y="7203"/>
                    <a:pt x="20676" y="7020"/>
                  </a:cubicBezTo>
                  <a:cubicBezTo>
                    <a:pt x="20676" y="6910"/>
                    <a:pt x="20603" y="6800"/>
                    <a:pt x="20530" y="6690"/>
                  </a:cubicBezTo>
                  <a:lnTo>
                    <a:pt x="20273" y="6433"/>
                  </a:lnTo>
                  <a:cubicBezTo>
                    <a:pt x="20457" y="5993"/>
                    <a:pt x="20566" y="5480"/>
                    <a:pt x="20640" y="5003"/>
                  </a:cubicBezTo>
                  <a:close/>
                  <a:moveTo>
                    <a:pt x="18770" y="7496"/>
                  </a:moveTo>
                  <a:cubicBezTo>
                    <a:pt x="18843" y="7570"/>
                    <a:pt x="18953" y="7643"/>
                    <a:pt x="19063" y="7643"/>
                  </a:cubicBezTo>
                  <a:cubicBezTo>
                    <a:pt x="23976" y="8376"/>
                    <a:pt x="18733" y="16001"/>
                    <a:pt x="17120" y="17724"/>
                  </a:cubicBezTo>
                  <a:cubicBezTo>
                    <a:pt x="15006" y="19951"/>
                    <a:pt x="11049" y="22048"/>
                    <a:pt x="7534" y="22048"/>
                  </a:cubicBezTo>
                  <a:cubicBezTo>
                    <a:pt x="6477" y="22048"/>
                    <a:pt x="5461" y="21859"/>
                    <a:pt x="4546" y="21427"/>
                  </a:cubicBezTo>
                  <a:cubicBezTo>
                    <a:pt x="2640" y="20511"/>
                    <a:pt x="4949" y="18421"/>
                    <a:pt x="7332" y="16771"/>
                  </a:cubicBezTo>
                  <a:cubicBezTo>
                    <a:pt x="7589" y="16845"/>
                    <a:pt x="7882" y="16955"/>
                    <a:pt x="8139" y="17065"/>
                  </a:cubicBezTo>
                  <a:cubicBezTo>
                    <a:pt x="8762" y="17358"/>
                    <a:pt x="9092" y="18054"/>
                    <a:pt x="9715" y="18311"/>
                  </a:cubicBezTo>
                  <a:cubicBezTo>
                    <a:pt x="9787" y="18347"/>
                    <a:pt x="9858" y="18363"/>
                    <a:pt x="9926" y="18363"/>
                  </a:cubicBezTo>
                  <a:cubicBezTo>
                    <a:pt x="10207" y="18363"/>
                    <a:pt x="10427" y="18086"/>
                    <a:pt x="10338" y="17761"/>
                  </a:cubicBezTo>
                  <a:cubicBezTo>
                    <a:pt x="10155" y="16991"/>
                    <a:pt x="9129" y="16441"/>
                    <a:pt x="8432" y="16185"/>
                  </a:cubicBezTo>
                  <a:lnTo>
                    <a:pt x="8249" y="16148"/>
                  </a:lnTo>
                  <a:cubicBezTo>
                    <a:pt x="9165" y="15561"/>
                    <a:pt x="9972" y="15048"/>
                    <a:pt x="10485" y="14755"/>
                  </a:cubicBezTo>
                  <a:cubicBezTo>
                    <a:pt x="10998" y="14902"/>
                    <a:pt x="11438" y="15122"/>
                    <a:pt x="11841" y="15415"/>
                  </a:cubicBezTo>
                  <a:cubicBezTo>
                    <a:pt x="12318" y="15781"/>
                    <a:pt x="12575" y="16368"/>
                    <a:pt x="13051" y="16735"/>
                  </a:cubicBezTo>
                  <a:cubicBezTo>
                    <a:pt x="13151" y="16834"/>
                    <a:pt x="13269" y="16877"/>
                    <a:pt x="13384" y="16877"/>
                  </a:cubicBezTo>
                  <a:cubicBezTo>
                    <a:pt x="13691" y="16877"/>
                    <a:pt x="13971" y="16569"/>
                    <a:pt x="13784" y="16221"/>
                  </a:cubicBezTo>
                  <a:cubicBezTo>
                    <a:pt x="13568" y="15285"/>
                    <a:pt x="12327" y="14314"/>
                    <a:pt x="11241" y="14314"/>
                  </a:cubicBezTo>
                  <a:cubicBezTo>
                    <a:pt x="11221" y="14314"/>
                    <a:pt x="11201" y="14314"/>
                    <a:pt x="11182" y="14315"/>
                  </a:cubicBezTo>
                  <a:cubicBezTo>
                    <a:pt x="12098" y="13618"/>
                    <a:pt x="12905" y="12849"/>
                    <a:pt x="13674" y="12005"/>
                  </a:cubicBezTo>
                  <a:cubicBezTo>
                    <a:pt x="14041" y="12262"/>
                    <a:pt x="14408" y="12519"/>
                    <a:pt x="14738" y="12775"/>
                  </a:cubicBezTo>
                  <a:cubicBezTo>
                    <a:pt x="15104" y="13179"/>
                    <a:pt x="15434" y="13618"/>
                    <a:pt x="15691" y="14095"/>
                  </a:cubicBezTo>
                  <a:cubicBezTo>
                    <a:pt x="15804" y="14219"/>
                    <a:pt x="15948" y="14274"/>
                    <a:pt x="16089" y="14274"/>
                  </a:cubicBezTo>
                  <a:cubicBezTo>
                    <a:pt x="16407" y="14274"/>
                    <a:pt x="16709" y="13999"/>
                    <a:pt x="16607" y="13618"/>
                  </a:cubicBezTo>
                  <a:cubicBezTo>
                    <a:pt x="16314" y="12519"/>
                    <a:pt x="15141" y="11859"/>
                    <a:pt x="14078" y="11602"/>
                  </a:cubicBezTo>
                  <a:lnTo>
                    <a:pt x="14518" y="11089"/>
                  </a:lnTo>
                  <a:cubicBezTo>
                    <a:pt x="15801" y="9769"/>
                    <a:pt x="17084" y="7899"/>
                    <a:pt x="18770" y="7496"/>
                  </a:cubicBezTo>
                  <a:close/>
                  <a:moveTo>
                    <a:pt x="2823" y="20950"/>
                  </a:moveTo>
                  <a:cubicBezTo>
                    <a:pt x="3043" y="21574"/>
                    <a:pt x="3483" y="22087"/>
                    <a:pt x="4069" y="22417"/>
                  </a:cubicBezTo>
                  <a:cubicBezTo>
                    <a:pt x="4509" y="22674"/>
                    <a:pt x="5059" y="22857"/>
                    <a:pt x="5573" y="22967"/>
                  </a:cubicBezTo>
                  <a:cubicBezTo>
                    <a:pt x="5573" y="23737"/>
                    <a:pt x="5536" y="24397"/>
                    <a:pt x="5059" y="24946"/>
                  </a:cubicBezTo>
                  <a:cubicBezTo>
                    <a:pt x="4766" y="24433"/>
                    <a:pt x="4509" y="23847"/>
                    <a:pt x="4326" y="23297"/>
                  </a:cubicBezTo>
                  <a:cubicBezTo>
                    <a:pt x="4267" y="23062"/>
                    <a:pt x="4045" y="22898"/>
                    <a:pt x="3808" y="22898"/>
                  </a:cubicBezTo>
                  <a:cubicBezTo>
                    <a:pt x="3748" y="22898"/>
                    <a:pt x="3688" y="22908"/>
                    <a:pt x="3630" y="22930"/>
                  </a:cubicBezTo>
                  <a:cubicBezTo>
                    <a:pt x="3373" y="23040"/>
                    <a:pt x="3116" y="23150"/>
                    <a:pt x="2860" y="23260"/>
                  </a:cubicBezTo>
                  <a:cubicBezTo>
                    <a:pt x="2896" y="22967"/>
                    <a:pt x="2970" y="22674"/>
                    <a:pt x="3043" y="22417"/>
                  </a:cubicBezTo>
                  <a:cubicBezTo>
                    <a:pt x="3190" y="22124"/>
                    <a:pt x="3080" y="21830"/>
                    <a:pt x="2786" y="21684"/>
                  </a:cubicBezTo>
                  <a:cubicBezTo>
                    <a:pt x="2530" y="21500"/>
                    <a:pt x="2236" y="21317"/>
                    <a:pt x="1980" y="21097"/>
                  </a:cubicBezTo>
                  <a:cubicBezTo>
                    <a:pt x="2273" y="21024"/>
                    <a:pt x="2530" y="20987"/>
                    <a:pt x="2823" y="20950"/>
                  </a:cubicBezTo>
                  <a:close/>
                  <a:moveTo>
                    <a:pt x="20069" y="0"/>
                  </a:moveTo>
                  <a:cubicBezTo>
                    <a:pt x="19913" y="0"/>
                    <a:pt x="19757" y="57"/>
                    <a:pt x="19650" y="164"/>
                  </a:cubicBezTo>
                  <a:cubicBezTo>
                    <a:pt x="17854" y="1814"/>
                    <a:pt x="17157" y="4710"/>
                    <a:pt x="18660" y="6543"/>
                  </a:cubicBezTo>
                  <a:cubicBezTo>
                    <a:pt x="17854" y="6690"/>
                    <a:pt x="17084" y="7093"/>
                    <a:pt x="16497" y="7679"/>
                  </a:cubicBezTo>
                  <a:cubicBezTo>
                    <a:pt x="13894" y="10062"/>
                    <a:pt x="11695" y="12812"/>
                    <a:pt x="8579" y="14572"/>
                  </a:cubicBezTo>
                  <a:cubicBezTo>
                    <a:pt x="7149" y="15378"/>
                    <a:pt x="3116" y="17834"/>
                    <a:pt x="2786" y="20144"/>
                  </a:cubicBezTo>
                  <a:cubicBezTo>
                    <a:pt x="2689" y="20139"/>
                    <a:pt x="2592" y="20137"/>
                    <a:pt x="2495" y="20137"/>
                  </a:cubicBezTo>
                  <a:cubicBezTo>
                    <a:pt x="1895" y="20137"/>
                    <a:pt x="1296" y="20222"/>
                    <a:pt x="697" y="20254"/>
                  </a:cubicBezTo>
                  <a:cubicBezTo>
                    <a:pt x="147" y="20291"/>
                    <a:pt x="0" y="21024"/>
                    <a:pt x="477" y="21244"/>
                  </a:cubicBezTo>
                  <a:cubicBezTo>
                    <a:pt x="990" y="21610"/>
                    <a:pt x="1503" y="21977"/>
                    <a:pt x="1980" y="22417"/>
                  </a:cubicBezTo>
                  <a:cubicBezTo>
                    <a:pt x="1870" y="22930"/>
                    <a:pt x="1797" y="23443"/>
                    <a:pt x="1650" y="23920"/>
                  </a:cubicBezTo>
                  <a:cubicBezTo>
                    <a:pt x="1525" y="24263"/>
                    <a:pt x="1745" y="24738"/>
                    <a:pt x="2106" y="24738"/>
                  </a:cubicBezTo>
                  <a:cubicBezTo>
                    <a:pt x="2170" y="24738"/>
                    <a:pt x="2238" y="24723"/>
                    <a:pt x="2310" y="24690"/>
                  </a:cubicBezTo>
                  <a:cubicBezTo>
                    <a:pt x="2713" y="24507"/>
                    <a:pt x="3116" y="24360"/>
                    <a:pt x="3520" y="24213"/>
                  </a:cubicBezTo>
                  <a:cubicBezTo>
                    <a:pt x="3776" y="24836"/>
                    <a:pt x="4106" y="25423"/>
                    <a:pt x="4363" y="26046"/>
                  </a:cubicBezTo>
                  <a:cubicBezTo>
                    <a:pt x="4438" y="26296"/>
                    <a:pt x="4649" y="26427"/>
                    <a:pt x="4880" y="26427"/>
                  </a:cubicBezTo>
                  <a:cubicBezTo>
                    <a:pt x="4988" y="26427"/>
                    <a:pt x="5101" y="26398"/>
                    <a:pt x="5206" y="26340"/>
                  </a:cubicBezTo>
                  <a:cubicBezTo>
                    <a:pt x="6416" y="25570"/>
                    <a:pt x="6672" y="24433"/>
                    <a:pt x="6709" y="23113"/>
                  </a:cubicBezTo>
                  <a:cubicBezTo>
                    <a:pt x="8359" y="23077"/>
                    <a:pt x="10008" y="22820"/>
                    <a:pt x="11585" y="22344"/>
                  </a:cubicBezTo>
                  <a:cubicBezTo>
                    <a:pt x="14628" y="21464"/>
                    <a:pt x="17267" y="19374"/>
                    <a:pt x="19210" y="16918"/>
                  </a:cubicBezTo>
                  <a:cubicBezTo>
                    <a:pt x="20493" y="15231"/>
                    <a:pt x="22656" y="11162"/>
                    <a:pt x="21996" y="8669"/>
                  </a:cubicBezTo>
                  <a:cubicBezTo>
                    <a:pt x="23463" y="8376"/>
                    <a:pt x="24892" y="7863"/>
                    <a:pt x="26175" y="7130"/>
                  </a:cubicBezTo>
                  <a:cubicBezTo>
                    <a:pt x="26579" y="6836"/>
                    <a:pt x="26469" y="6213"/>
                    <a:pt x="25992" y="6103"/>
                  </a:cubicBezTo>
                  <a:cubicBezTo>
                    <a:pt x="25076" y="5920"/>
                    <a:pt x="24196" y="5810"/>
                    <a:pt x="23279" y="5810"/>
                  </a:cubicBezTo>
                  <a:cubicBezTo>
                    <a:pt x="23279" y="5333"/>
                    <a:pt x="23353" y="4893"/>
                    <a:pt x="23463" y="4453"/>
                  </a:cubicBezTo>
                  <a:cubicBezTo>
                    <a:pt x="23636" y="4078"/>
                    <a:pt x="23332" y="3703"/>
                    <a:pt x="22981" y="3703"/>
                  </a:cubicBezTo>
                  <a:cubicBezTo>
                    <a:pt x="22885" y="3703"/>
                    <a:pt x="22787" y="3731"/>
                    <a:pt x="22693" y="3793"/>
                  </a:cubicBezTo>
                  <a:cubicBezTo>
                    <a:pt x="22326" y="3977"/>
                    <a:pt x="21923" y="4160"/>
                    <a:pt x="21556" y="4343"/>
                  </a:cubicBezTo>
                  <a:cubicBezTo>
                    <a:pt x="21300" y="3757"/>
                    <a:pt x="21153" y="3134"/>
                    <a:pt x="21080" y="2510"/>
                  </a:cubicBezTo>
                  <a:cubicBezTo>
                    <a:pt x="21041" y="2203"/>
                    <a:pt x="20801" y="2047"/>
                    <a:pt x="20566" y="2047"/>
                  </a:cubicBezTo>
                  <a:cubicBezTo>
                    <a:pt x="20352" y="2047"/>
                    <a:pt x="20142" y="2175"/>
                    <a:pt x="20090" y="2437"/>
                  </a:cubicBezTo>
                  <a:cubicBezTo>
                    <a:pt x="19833" y="3500"/>
                    <a:pt x="19687" y="4527"/>
                    <a:pt x="19577" y="5590"/>
                  </a:cubicBezTo>
                  <a:cubicBezTo>
                    <a:pt x="18880" y="4710"/>
                    <a:pt x="18770" y="3500"/>
                    <a:pt x="19320" y="2547"/>
                  </a:cubicBezTo>
                  <a:cubicBezTo>
                    <a:pt x="19577" y="1960"/>
                    <a:pt x="19943" y="1447"/>
                    <a:pt x="20457" y="1007"/>
                  </a:cubicBezTo>
                  <a:cubicBezTo>
                    <a:pt x="20713" y="751"/>
                    <a:pt x="20676" y="311"/>
                    <a:pt x="20383" y="91"/>
                  </a:cubicBezTo>
                  <a:cubicBezTo>
                    <a:pt x="20291" y="30"/>
                    <a:pt x="20180" y="0"/>
                    <a:pt x="20069"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rot="-6767560">
              <a:off x="180665" y="2279723"/>
              <a:ext cx="1192033" cy="1024461"/>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rot="1498248">
              <a:off x="6891672" y="218723"/>
              <a:ext cx="411961" cy="297959"/>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rot="-1675197">
              <a:off x="-54704" y="67928"/>
              <a:ext cx="1062295" cy="76838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11"/>
          <p:cNvGrpSpPr/>
          <p:nvPr/>
        </p:nvGrpSpPr>
        <p:grpSpPr>
          <a:xfrm>
            <a:off x="446359" y="39369"/>
            <a:ext cx="8666091" cy="4855022"/>
            <a:chOff x="316135" y="-264498"/>
            <a:chExt cx="8666091" cy="4855022"/>
          </a:xfrm>
        </p:grpSpPr>
        <p:sp>
          <p:nvSpPr>
            <p:cNvPr id="504" name="Google Shape;504;p11"/>
            <p:cNvSpPr/>
            <p:nvPr/>
          </p:nvSpPr>
          <p:spPr>
            <a:xfrm>
              <a:off x="2881793" y="619730"/>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2586974" y="34084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6972358" y="682723"/>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8126267" y="155695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355475" y="147981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746050" y="444602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1"/>
            <p:cNvSpPr/>
            <p:nvPr/>
          </p:nvSpPr>
          <p:spPr>
            <a:xfrm>
              <a:off x="479311" y="3380963"/>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1"/>
            <p:cNvSpPr/>
            <p:nvPr/>
          </p:nvSpPr>
          <p:spPr>
            <a:xfrm>
              <a:off x="3919852" y="-44624"/>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1"/>
            <p:cNvSpPr/>
            <p:nvPr/>
          </p:nvSpPr>
          <p:spPr>
            <a:xfrm>
              <a:off x="6980287" y="39484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1191451" y="15862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4316005" y="40343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3036224" y="43897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6" name="Google Shape;516;p11"/>
            <p:cNvGrpSpPr/>
            <p:nvPr/>
          </p:nvGrpSpPr>
          <p:grpSpPr>
            <a:xfrm>
              <a:off x="316135" y="-264498"/>
              <a:ext cx="6119149" cy="2972679"/>
              <a:chOff x="155485" y="-85410"/>
              <a:chExt cx="6119149" cy="2972679"/>
            </a:xfrm>
          </p:grpSpPr>
          <p:sp>
            <p:nvSpPr>
              <p:cNvPr id="517" name="Google Shape;517;p11"/>
              <p:cNvSpPr/>
              <p:nvPr/>
            </p:nvSpPr>
            <p:spPr>
              <a:xfrm>
                <a:off x="1207315" y="829880"/>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6234117" y="-85410"/>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1611581" y="28466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2225515" y="176807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11"/>
            <p:cNvSpPr/>
            <p:nvPr/>
          </p:nvSpPr>
          <p:spPr>
            <a:xfrm>
              <a:off x="8675403" y="656054"/>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7182231" y="23030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1201199" y="999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rot="-1241947">
              <a:off x="8708908" y="322959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rot="-1241947">
              <a:off x="8935752" y="390158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2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
    <p:bg>
      <p:bgPr>
        <a:solidFill>
          <a:schemeClr val="lt2"/>
        </a:solidFill>
        <a:effectLst/>
      </p:bgPr>
    </p:bg>
    <p:spTree>
      <p:nvGrpSpPr>
        <p:cNvPr id="1" name="Shape 528"/>
        <p:cNvGrpSpPr/>
        <p:nvPr/>
      </p:nvGrpSpPr>
      <p:grpSpPr>
        <a:xfrm>
          <a:off x="0" y="0"/>
          <a:ext cx="0" cy="0"/>
          <a:chOff x="0" y="0"/>
          <a:chExt cx="0" cy="0"/>
        </a:xfrm>
      </p:grpSpPr>
      <p:sp>
        <p:nvSpPr>
          <p:cNvPr id="529" name="Google Shape;529;p13"/>
          <p:cNvSpPr txBox="1">
            <a:spLocks noGrp="1"/>
          </p:cNvSpPr>
          <p:nvPr>
            <p:ph type="title"/>
          </p:nvPr>
        </p:nvSpPr>
        <p:spPr>
          <a:xfrm>
            <a:off x="714150" y="543000"/>
            <a:ext cx="7715700" cy="5169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3000"/>
            </a:lvl1pPr>
            <a:lvl2pPr lvl="1" algn="ctr">
              <a:spcBef>
                <a:spcPts val="0"/>
              </a:spcBef>
              <a:spcAft>
                <a:spcPts val="0"/>
              </a:spcAft>
              <a:buNone/>
              <a:defRPr>
                <a:latin typeface="Muli"/>
                <a:ea typeface="Muli"/>
                <a:cs typeface="Muli"/>
                <a:sym typeface="Muli"/>
              </a:defRPr>
            </a:lvl2pPr>
            <a:lvl3pPr lvl="2" algn="ctr">
              <a:spcBef>
                <a:spcPts val="0"/>
              </a:spcBef>
              <a:spcAft>
                <a:spcPts val="0"/>
              </a:spcAft>
              <a:buNone/>
              <a:defRPr>
                <a:latin typeface="Muli"/>
                <a:ea typeface="Muli"/>
                <a:cs typeface="Muli"/>
                <a:sym typeface="Muli"/>
              </a:defRPr>
            </a:lvl3pPr>
            <a:lvl4pPr lvl="3" algn="ctr">
              <a:spcBef>
                <a:spcPts val="0"/>
              </a:spcBef>
              <a:spcAft>
                <a:spcPts val="0"/>
              </a:spcAft>
              <a:buNone/>
              <a:defRPr>
                <a:latin typeface="Muli"/>
                <a:ea typeface="Muli"/>
                <a:cs typeface="Muli"/>
                <a:sym typeface="Muli"/>
              </a:defRPr>
            </a:lvl4pPr>
            <a:lvl5pPr lvl="4" algn="ctr">
              <a:spcBef>
                <a:spcPts val="0"/>
              </a:spcBef>
              <a:spcAft>
                <a:spcPts val="0"/>
              </a:spcAft>
              <a:buNone/>
              <a:defRPr>
                <a:latin typeface="Muli"/>
                <a:ea typeface="Muli"/>
                <a:cs typeface="Muli"/>
                <a:sym typeface="Muli"/>
              </a:defRPr>
            </a:lvl5pPr>
            <a:lvl6pPr lvl="5" algn="ctr">
              <a:spcBef>
                <a:spcPts val="0"/>
              </a:spcBef>
              <a:spcAft>
                <a:spcPts val="0"/>
              </a:spcAft>
              <a:buNone/>
              <a:defRPr>
                <a:latin typeface="Muli"/>
                <a:ea typeface="Muli"/>
                <a:cs typeface="Muli"/>
                <a:sym typeface="Muli"/>
              </a:defRPr>
            </a:lvl6pPr>
            <a:lvl7pPr lvl="6" algn="ctr">
              <a:spcBef>
                <a:spcPts val="0"/>
              </a:spcBef>
              <a:spcAft>
                <a:spcPts val="0"/>
              </a:spcAft>
              <a:buNone/>
              <a:defRPr>
                <a:latin typeface="Muli"/>
                <a:ea typeface="Muli"/>
                <a:cs typeface="Muli"/>
                <a:sym typeface="Muli"/>
              </a:defRPr>
            </a:lvl7pPr>
            <a:lvl8pPr lvl="7" algn="ctr">
              <a:spcBef>
                <a:spcPts val="0"/>
              </a:spcBef>
              <a:spcAft>
                <a:spcPts val="0"/>
              </a:spcAft>
              <a:buNone/>
              <a:defRPr>
                <a:latin typeface="Muli"/>
                <a:ea typeface="Muli"/>
                <a:cs typeface="Muli"/>
                <a:sym typeface="Muli"/>
              </a:defRPr>
            </a:lvl8pPr>
            <a:lvl9pPr lvl="8" algn="ctr">
              <a:spcBef>
                <a:spcPts val="0"/>
              </a:spcBef>
              <a:spcAft>
                <a:spcPts val="0"/>
              </a:spcAft>
              <a:buNone/>
              <a:defRPr>
                <a:latin typeface="Muli"/>
                <a:ea typeface="Muli"/>
                <a:cs typeface="Muli"/>
                <a:sym typeface="Muli"/>
              </a:defRPr>
            </a:lvl9pPr>
          </a:lstStyle>
          <a:p>
            <a:endParaRPr/>
          </a:p>
        </p:txBody>
      </p:sp>
      <p:sp>
        <p:nvSpPr>
          <p:cNvPr id="530" name="Google Shape;530;p13"/>
          <p:cNvSpPr txBox="1">
            <a:spLocks noGrp="1"/>
          </p:cNvSpPr>
          <p:nvPr>
            <p:ph type="title" idx="2"/>
          </p:nvPr>
        </p:nvSpPr>
        <p:spPr>
          <a:xfrm>
            <a:off x="725675" y="2571762"/>
            <a:ext cx="15660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531" name="Google Shape;531;p13"/>
          <p:cNvSpPr txBox="1">
            <a:spLocks noGrp="1"/>
          </p:cNvSpPr>
          <p:nvPr>
            <p:ph type="subTitle" idx="1"/>
          </p:nvPr>
        </p:nvSpPr>
        <p:spPr>
          <a:xfrm>
            <a:off x="713030" y="3370776"/>
            <a:ext cx="1591500" cy="10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532" name="Google Shape;532;p13"/>
          <p:cNvSpPr txBox="1">
            <a:spLocks noGrp="1"/>
          </p:cNvSpPr>
          <p:nvPr>
            <p:ph type="title" idx="3"/>
          </p:nvPr>
        </p:nvSpPr>
        <p:spPr>
          <a:xfrm>
            <a:off x="2767825" y="2571762"/>
            <a:ext cx="15660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533" name="Google Shape;533;p13"/>
          <p:cNvSpPr txBox="1">
            <a:spLocks noGrp="1"/>
          </p:cNvSpPr>
          <p:nvPr>
            <p:ph type="subTitle" idx="4"/>
          </p:nvPr>
        </p:nvSpPr>
        <p:spPr>
          <a:xfrm>
            <a:off x="2755179" y="3370776"/>
            <a:ext cx="1591500" cy="10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534" name="Google Shape;534;p13"/>
          <p:cNvSpPr txBox="1">
            <a:spLocks noGrp="1"/>
          </p:cNvSpPr>
          <p:nvPr>
            <p:ph type="title" idx="5"/>
          </p:nvPr>
        </p:nvSpPr>
        <p:spPr>
          <a:xfrm>
            <a:off x="4809975" y="2571750"/>
            <a:ext cx="15660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535" name="Google Shape;535;p13"/>
          <p:cNvSpPr txBox="1">
            <a:spLocks noGrp="1"/>
          </p:cNvSpPr>
          <p:nvPr>
            <p:ph type="subTitle" idx="6"/>
          </p:nvPr>
        </p:nvSpPr>
        <p:spPr>
          <a:xfrm>
            <a:off x="4797328" y="3370776"/>
            <a:ext cx="1591500" cy="10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1600"/>
              </a:spcBef>
              <a:spcAft>
                <a:spcPts val="0"/>
              </a:spcAft>
              <a:buNone/>
              <a:defRPr sz="1400"/>
            </a:lvl2pPr>
            <a:lvl3pPr lvl="2" algn="ctr" rtl="0">
              <a:lnSpc>
                <a:spcPct val="100000"/>
              </a:lnSpc>
              <a:spcBef>
                <a:spcPts val="1600"/>
              </a:spcBef>
              <a:spcAft>
                <a:spcPts val="0"/>
              </a:spcAft>
              <a:buNone/>
              <a:defRPr sz="1400"/>
            </a:lvl3pPr>
            <a:lvl4pPr lvl="3" algn="ctr" rtl="0">
              <a:lnSpc>
                <a:spcPct val="100000"/>
              </a:lnSpc>
              <a:spcBef>
                <a:spcPts val="1600"/>
              </a:spcBef>
              <a:spcAft>
                <a:spcPts val="0"/>
              </a:spcAft>
              <a:buNone/>
              <a:defRPr sz="1400"/>
            </a:lvl4pPr>
            <a:lvl5pPr lvl="4" algn="ctr" rtl="0">
              <a:lnSpc>
                <a:spcPct val="100000"/>
              </a:lnSpc>
              <a:spcBef>
                <a:spcPts val="1600"/>
              </a:spcBef>
              <a:spcAft>
                <a:spcPts val="0"/>
              </a:spcAft>
              <a:buNone/>
              <a:defRPr sz="1400"/>
            </a:lvl5pPr>
            <a:lvl6pPr lvl="5" algn="ctr" rtl="0">
              <a:lnSpc>
                <a:spcPct val="100000"/>
              </a:lnSpc>
              <a:spcBef>
                <a:spcPts val="1600"/>
              </a:spcBef>
              <a:spcAft>
                <a:spcPts val="0"/>
              </a:spcAft>
              <a:buNone/>
              <a:defRPr sz="1400"/>
            </a:lvl6pPr>
            <a:lvl7pPr lvl="6" algn="ctr" rtl="0">
              <a:lnSpc>
                <a:spcPct val="100000"/>
              </a:lnSpc>
              <a:spcBef>
                <a:spcPts val="1600"/>
              </a:spcBef>
              <a:spcAft>
                <a:spcPts val="0"/>
              </a:spcAft>
              <a:buNone/>
              <a:defRPr sz="1400"/>
            </a:lvl7pPr>
            <a:lvl8pPr lvl="7" algn="ctr" rtl="0">
              <a:lnSpc>
                <a:spcPct val="100000"/>
              </a:lnSpc>
              <a:spcBef>
                <a:spcPts val="1600"/>
              </a:spcBef>
              <a:spcAft>
                <a:spcPts val="0"/>
              </a:spcAft>
              <a:buNone/>
              <a:defRPr sz="1400"/>
            </a:lvl8pPr>
            <a:lvl9pPr lvl="8" algn="ctr" rtl="0">
              <a:lnSpc>
                <a:spcPct val="100000"/>
              </a:lnSpc>
              <a:spcBef>
                <a:spcPts val="1600"/>
              </a:spcBef>
              <a:spcAft>
                <a:spcPts val="1600"/>
              </a:spcAft>
              <a:buNone/>
              <a:defRPr sz="1400"/>
            </a:lvl9pPr>
          </a:lstStyle>
          <a:p>
            <a:endParaRPr/>
          </a:p>
        </p:txBody>
      </p:sp>
      <p:sp>
        <p:nvSpPr>
          <p:cNvPr id="536" name="Google Shape;536;p13"/>
          <p:cNvSpPr txBox="1">
            <a:spLocks noGrp="1"/>
          </p:cNvSpPr>
          <p:nvPr>
            <p:ph type="title" idx="7"/>
          </p:nvPr>
        </p:nvSpPr>
        <p:spPr>
          <a:xfrm>
            <a:off x="6852125" y="2571761"/>
            <a:ext cx="1566000" cy="7989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2000"/>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537" name="Google Shape;537;p13"/>
          <p:cNvSpPr txBox="1">
            <a:spLocks noGrp="1"/>
          </p:cNvSpPr>
          <p:nvPr>
            <p:ph type="subTitle" idx="8"/>
          </p:nvPr>
        </p:nvSpPr>
        <p:spPr>
          <a:xfrm>
            <a:off x="6839477" y="3370776"/>
            <a:ext cx="1591500" cy="107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grpSp>
        <p:nvGrpSpPr>
          <p:cNvPr id="538" name="Google Shape;538;p13"/>
          <p:cNvGrpSpPr/>
          <p:nvPr/>
        </p:nvGrpSpPr>
        <p:grpSpPr>
          <a:xfrm>
            <a:off x="93025" y="2"/>
            <a:ext cx="9000909" cy="4948865"/>
            <a:chOff x="84356" y="323263"/>
            <a:chExt cx="9000909" cy="4948865"/>
          </a:xfrm>
        </p:grpSpPr>
        <p:sp>
          <p:nvSpPr>
            <p:cNvPr id="539" name="Google Shape;539;p13"/>
            <p:cNvSpPr/>
            <p:nvPr/>
          </p:nvSpPr>
          <p:spPr>
            <a:xfrm>
              <a:off x="4462864" y="3771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8888147" y="367400"/>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6607731" y="2422614"/>
              <a:ext cx="103759" cy="116554"/>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7786603" y="98430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554030" y="492867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1649140" y="20358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3968299" y="2747071"/>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3"/>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3"/>
            <p:cNvGrpSpPr/>
            <p:nvPr/>
          </p:nvGrpSpPr>
          <p:grpSpPr>
            <a:xfrm>
              <a:off x="392851" y="4204616"/>
              <a:ext cx="143836" cy="601160"/>
              <a:chOff x="2010820" y="3265823"/>
              <a:chExt cx="132299" cy="552943"/>
            </a:xfrm>
          </p:grpSpPr>
          <p:sp>
            <p:nvSpPr>
              <p:cNvPr id="555" name="Google Shape;555;p13"/>
              <p:cNvSpPr/>
              <p:nvPr/>
            </p:nvSpPr>
            <p:spPr>
              <a:xfrm>
                <a:off x="2010820" y="326582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3"/>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13"/>
            <p:cNvGrpSpPr/>
            <p:nvPr/>
          </p:nvGrpSpPr>
          <p:grpSpPr>
            <a:xfrm>
              <a:off x="8350765" y="4293961"/>
              <a:ext cx="676349" cy="741003"/>
              <a:chOff x="2093844" y="3348002"/>
              <a:chExt cx="622101" cy="681570"/>
            </a:xfrm>
          </p:grpSpPr>
          <p:sp>
            <p:nvSpPr>
              <p:cNvPr id="558" name="Google Shape;558;p13"/>
              <p:cNvSpPr/>
              <p:nvPr/>
            </p:nvSpPr>
            <p:spPr>
              <a:xfrm>
                <a:off x="2641615" y="3966706"/>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3"/>
              <p:cNvSpPr/>
              <p:nvPr/>
            </p:nvSpPr>
            <p:spPr>
              <a:xfrm>
                <a:off x="2452704" y="3348002"/>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3"/>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3"/>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13"/>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3"/>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3"/>
            <p:cNvSpPr/>
            <p:nvPr/>
          </p:nvSpPr>
          <p:spPr>
            <a:xfrm>
              <a:off x="269260" y="3533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3"/>
            <p:cNvSpPr/>
            <p:nvPr/>
          </p:nvSpPr>
          <p:spPr>
            <a:xfrm>
              <a:off x="2531076" y="2347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3"/>
            <p:cNvSpPr/>
            <p:nvPr/>
          </p:nvSpPr>
          <p:spPr>
            <a:xfrm>
              <a:off x="3887492" y="16557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3"/>
            <p:cNvSpPr/>
            <p:nvPr/>
          </p:nvSpPr>
          <p:spPr>
            <a:xfrm>
              <a:off x="199537" y="2240193"/>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3"/>
            <p:cNvSpPr/>
            <p:nvPr/>
          </p:nvSpPr>
          <p:spPr>
            <a:xfrm>
              <a:off x="4219626" y="6029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3"/>
            <p:cNvSpPr/>
            <p:nvPr/>
          </p:nvSpPr>
          <p:spPr>
            <a:xfrm>
              <a:off x="7201092" y="3232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3"/>
            <p:cNvSpPr/>
            <p:nvPr/>
          </p:nvSpPr>
          <p:spPr>
            <a:xfrm>
              <a:off x="470650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3"/>
            <p:cNvSpPr/>
            <p:nvPr/>
          </p:nvSpPr>
          <p:spPr>
            <a:xfrm>
              <a:off x="6933937" y="15627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3"/>
            <p:cNvSpPr/>
            <p:nvPr/>
          </p:nvSpPr>
          <p:spPr>
            <a:xfrm>
              <a:off x="6098365" y="4502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3"/>
            <p:cNvSpPr/>
            <p:nvPr/>
          </p:nvSpPr>
          <p:spPr>
            <a:xfrm>
              <a:off x="2972793" y="503495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3"/>
            <p:cNvSpPr/>
            <p:nvPr/>
          </p:nvSpPr>
          <p:spPr>
            <a:xfrm>
              <a:off x="4651677" y="2005209"/>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3"/>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13"/>
          <p:cNvGrpSpPr/>
          <p:nvPr/>
        </p:nvGrpSpPr>
        <p:grpSpPr>
          <a:xfrm>
            <a:off x="166294" y="-374555"/>
            <a:ext cx="9306854" cy="4894627"/>
            <a:chOff x="166294" y="-388306"/>
            <a:chExt cx="9306854" cy="4894627"/>
          </a:xfrm>
        </p:grpSpPr>
        <p:sp>
          <p:nvSpPr>
            <p:cNvPr id="577" name="Google Shape;577;p13"/>
            <p:cNvSpPr/>
            <p:nvPr/>
          </p:nvSpPr>
          <p:spPr>
            <a:xfrm>
              <a:off x="8564002" y="2012166"/>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13"/>
            <p:cNvGrpSpPr/>
            <p:nvPr/>
          </p:nvGrpSpPr>
          <p:grpSpPr>
            <a:xfrm rot="1882907">
              <a:off x="252155" y="2075033"/>
              <a:ext cx="537260" cy="480691"/>
              <a:chOff x="-6581419" y="5810799"/>
              <a:chExt cx="705425" cy="631150"/>
            </a:xfrm>
          </p:grpSpPr>
          <p:sp>
            <p:nvSpPr>
              <p:cNvPr id="579" name="Google Shape;579;p13"/>
              <p:cNvSpPr/>
              <p:nvPr/>
            </p:nvSpPr>
            <p:spPr>
              <a:xfrm>
                <a:off x="-6501419" y="6086174"/>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6581419" y="5960724"/>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6365044" y="5810799"/>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6159544" y="5840699"/>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6043169" y="6029299"/>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3"/>
            <p:cNvGrpSpPr/>
            <p:nvPr/>
          </p:nvGrpSpPr>
          <p:grpSpPr>
            <a:xfrm rot="1882907">
              <a:off x="4382752" y="-297349"/>
              <a:ext cx="497534" cy="527555"/>
              <a:chOff x="-3480818" y="3205856"/>
              <a:chExt cx="653266" cy="692683"/>
            </a:xfrm>
          </p:grpSpPr>
          <p:sp>
            <p:nvSpPr>
              <p:cNvPr id="585" name="Google Shape;585;p13"/>
              <p:cNvSpPr/>
              <p:nvPr/>
            </p:nvSpPr>
            <p:spPr>
              <a:xfrm rot="-5176049">
                <a:off x="-3269456" y="3401782"/>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rot="-5176049">
                <a:off x="-3348825" y="3713586"/>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rot="-5176049">
                <a:off x="-3459043" y="3481206"/>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rot="-5176049">
                <a:off x="-3445800" y="3303425"/>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rot="-5176049">
                <a:off x="-3270038" y="3215035"/>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13"/>
            <p:cNvGrpSpPr/>
            <p:nvPr/>
          </p:nvGrpSpPr>
          <p:grpSpPr>
            <a:xfrm rot="-1882907" flipH="1">
              <a:off x="8298417" y="401483"/>
              <a:ext cx="537260" cy="480691"/>
              <a:chOff x="-8133973" y="5981794"/>
              <a:chExt cx="705425" cy="631150"/>
            </a:xfrm>
          </p:grpSpPr>
          <p:sp>
            <p:nvSpPr>
              <p:cNvPr id="591" name="Google Shape;591;p13"/>
              <p:cNvSpPr/>
              <p:nvPr/>
            </p:nvSpPr>
            <p:spPr>
              <a:xfrm>
                <a:off x="-8053973" y="6257169"/>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8133973" y="6131719"/>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7917598" y="5981794"/>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7712098" y="6011694"/>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7595723" y="6200294"/>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13"/>
            <p:cNvSpPr/>
            <p:nvPr/>
          </p:nvSpPr>
          <p:spPr>
            <a:xfrm rot="1076189">
              <a:off x="4420861" y="40586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rot="-1550640">
              <a:off x="786588" y="6100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2"/>
        </a:solidFill>
        <a:effectLst/>
      </p:bgPr>
    </p:bg>
    <p:spTree>
      <p:nvGrpSpPr>
        <p:cNvPr id="1" name="Shape 598"/>
        <p:cNvGrpSpPr/>
        <p:nvPr/>
      </p:nvGrpSpPr>
      <p:grpSpPr>
        <a:xfrm>
          <a:off x="0" y="0"/>
          <a:ext cx="0" cy="0"/>
          <a:chOff x="0" y="0"/>
          <a:chExt cx="0" cy="0"/>
        </a:xfrm>
      </p:grpSpPr>
      <p:sp>
        <p:nvSpPr>
          <p:cNvPr id="599" name="Google Shape;599;p14"/>
          <p:cNvSpPr txBox="1">
            <a:spLocks noGrp="1"/>
          </p:cNvSpPr>
          <p:nvPr>
            <p:ph type="title"/>
          </p:nvPr>
        </p:nvSpPr>
        <p:spPr>
          <a:xfrm>
            <a:off x="713500" y="543000"/>
            <a:ext cx="7710000" cy="538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3000"/>
            </a:lvl1pPr>
            <a:lvl2pPr lvl="1" algn="ctr">
              <a:spcBef>
                <a:spcPts val="0"/>
              </a:spcBef>
              <a:spcAft>
                <a:spcPts val="0"/>
              </a:spcAft>
              <a:buNone/>
              <a:defRPr sz="3000">
                <a:solidFill>
                  <a:schemeClr val="accent6"/>
                </a:solidFill>
              </a:defRPr>
            </a:lvl2pPr>
            <a:lvl3pPr lvl="2" algn="ctr">
              <a:spcBef>
                <a:spcPts val="0"/>
              </a:spcBef>
              <a:spcAft>
                <a:spcPts val="0"/>
              </a:spcAft>
              <a:buNone/>
              <a:defRPr sz="3000">
                <a:solidFill>
                  <a:schemeClr val="accent6"/>
                </a:solidFill>
              </a:defRPr>
            </a:lvl3pPr>
            <a:lvl4pPr lvl="3" algn="ctr">
              <a:spcBef>
                <a:spcPts val="0"/>
              </a:spcBef>
              <a:spcAft>
                <a:spcPts val="0"/>
              </a:spcAft>
              <a:buNone/>
              <a:defRPr sz="3000">
                <a:solidFill>
                  <a:schemeClr val="accent6"/>
                </a:solidFill>
              </a:defRPr>
            </a:lvl4pPr>
            <a:lvl5pPr lvl="4" algn="ctr">
              <a:spcBef>
                <a:spcPts val="0"/>
              </a:spcBef>
              <a:spcAft>
                <a:spcPts val="0"/>
              </a:spcAft>
              <a:buNone/>
              <a:defRPr sz="3000">
                <a:solidFill>
                  <a:schemeClr val="accent6"/>
                </a:solidFill>
              </a:defRPr>
            </a:lvl5pPr>
            <a:lvl6pPr lvl="5" algn="ctr">
              <a:spcBef>
                <a:spcPts val="0"/>
              </a:spcBef>
              <a:spcAft>
                <a:spcPts val="0"/>
              </a:spcAft>
              <a:buNone/>
              <a:defRPr sz="3000">
                <a:solidFill>
                  <a:schemeClr val="accent6"/>
                </a:solidFill>
              </a:defRPr>
            </a:lvl6pPr>
            <a:lvl7pPr lvl="6" algn="ctr">
              <a:spcBef>
                <a:spcPts val="0"/>
              </a:spcBef>
              <a:spcAft>
                <a:spcPts val="0"/>
              </a:spcAft>
              <a:buNone/>
              <a:defRPr sz="3000">
                <a:solidFill>
                  <a:schemeClr val="accent6"/>
                </a:solidFill>
              </a:defRPr>
            </a:lvl7pPr>
            <a:lvl8pPr lvl="7" algn="ctr">
              <a:spcBef>
                <a:spcPts val="0"/>
              </a:spcBef>
              <a:spcAft>
                <a:spcPts val="0"/>
              </a:spcAft>
              <a:buNone/>
              <a:defRPr sz="3000">
                <a:solidFill>
                  <a:schemeClr val="accent6"/>
                </a:solidFill>
              </a:defRPr>
            </a:lvl8pPr>
            <a:lvl9pPr lvl="8" algn="ctr">
              <a:spcBef>
                <a:spcPts val="0"/>
              </a:spcBef>
              <a:spcAft>
                <a:spcPts val="0"/>
              </a:spcAft>
              <a:buNone/>
              <a:defRPr sz="3000">
                <a:solidFill>
                  <a:schemeClr val="accent6"/>
                </a:solidFill>
              </a:defRPr>
            </a:lvl9pPr>
          </a:lstStyle>
          <a:p>
            <a:endParaRPr/>
          </a:p>
        </p:txBody>
      </p:sp>
      <p:sp>
        <p:nvSpPr>
          <p:cNvPr id="600" name="Google Shape;600;p14"/>
          <p:cNvSpPr txBox="1">
            <a:spLocks noGrp="1"/>
          </p:cNvSpPr>
          <p:nvPr>
            <p:ph type="title" idx="2" hasCustomPrompt="1"/>
          </p:nvPr>
        </p:nvSpPr>
        <p:spPr>
          <a:xfrm>
            <a:off x="746115" y="1474356"/>
            <a:ext cx="17454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01" name="Google Shape;601;p14"/>
          <p:cNvSpPr txBox="1">
            <a:spLocks noGrp="1"/>
          </p:cNvSpPr>
          <p:nvPr>
            <p:ph type="subTitle" idx="1"/>
          </p:nvPr>
        </p:nvSpPr>
        <p:spPr>
          <a:xfrm>
            <a:off x="746115" y="2039120"/>
            <a:ext cx="1745400" cy="48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Boogaloo"/>
                <a:ea typeface="Boogaloo"/>
                <a:cs typeface="Boogaloo"/>
                <a:sym typeface="Boogaloo"/>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602" name="Google Shape;602;p14"/>
          <p:cNvSpPr txBox="1">
            <a:spLocks noGrp="1"/>
          </p:cNvSpPr>
          <p:nvPr>
            <p:ph type="subTitle" idx="3"/>
          </p:nvPr>
        </p:nvSpPr>
        <p:spPr>
          <a:xfrm>
            <a:off x="746115" y="2402650"/>
            <a:ext cx="17454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603" name="Google Shape;603;p14"/>
          <p:cNvSpPr txBox="1">
            <a:spLocks noGrp="1"/>
          </p:cNvSpPr>
          <p:nvPr>
            <p:ph type="title" idx="4" hasCustomPrompt="1"/>
          </p:nvPr>
        </p:nvSpPr>
        <p:spPr>
          <a:xfrm>
            <a:off x="2668909" y="1484956"/>
            <a:ext cx="17949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04" name="Google Shape;604;p14"/>
          <p:cNvSpPr txBox="1">
            <a:spLocks noGrp="1"/>
          </p:cNvSpPr>
          <p:nvPr>
            <p:ph type="subTitle" idx="5"/>
          </p:nvPr>
        </p:nvSpPr>
        <p:spPr>
          <a:xfrm>
            <a:off x="2657509" y="2039120"/>
            <a:ext cx="1817700" cy="48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Boogaloo"/>
                <a:ea typeface="Boogaloo"/>
                <a:cs typeface="Boogaloo"/>
                <a:sym typeface="Boogaloo"/>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605" name="Google Shape;605;p14"/>
          <p:cNvSpPr txBox="1">
            <a:spLocks noGrp="1"/>
          </p:cNvSpPr>
          <p:nvPr>
            <p:ph type="subTitle" idx="6"/>
          </p:nvPr>
        </p:nvSpPr>
        <p:spPr>
          <a:xfrm>
            <a:off x="2668909" y="2402650"/>
            <a:ext cx="17949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606" name="Google Shape;606;p14"/>
          <p:cNvSpPr txBox="1">
            <a:spLocks noGrp="1"/>
          </p:cNvSpPr>
          <p:nvPr>
            <p:ph type="title" idx="7" hasCustomPrompt="1"/>
          </p:nvPr>
        </p:nvSpPr>
        <p:spPr>
          <a:xfrm>
            <a:off x="4631638" y="1479656"/>
            <a:ext cx="17949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07" name="Google Shape;607;p14"/>
          <p:cNvSpPr txBox="1">
            <a:spLocks noGrp="1"/>
          </p:cNvSpPr>
          <p:nvPr>
            <p:ph type="subTitle" idx="8"/>
          </p:nvPr>
        </p:nvSpPr>
        <p:spPr>
          <a:xfrm>
            <a:off x="4620238" y="2039120"/>
            <a:ext cx="1817700" cy="48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Boogaloo"/>
                <a:ea typeface="Boogaloo"/>
                <a:cs typeface="Boogaloo"/>
                <a:sym typeface="Boogaloo"/>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608" name="Google Shape;608;p14"/>
          <p:cNvSpPr txBox="1">
            <a:spLocks noGrp="1"/>
          </p:cNvSpPr>
          <p:nvPr>
            <p:ph type="subTitle" idx="9"/>
          </p:nvPr>
        </p:nvSpPr>
        <p:spPr>
          <a:xfrm>
            <a:off x="4631638" y="2402650"/>
            <a:ext cx="17949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609" name="Google Shape;609;p14"/>
          <p:cNvSpPr txBox="1">
            <a:spLocks noGrp="1"/>
          </p:cNvSpPr>
          <p:nvPr>
            <p:ph type="title" idx="13" hasCustomPrompt="1"/>
          </p:nvPr>
        </p:nvSpPr>
        <p:spPr>
          <a:xfrm>
            <a:off x="6592505" y="1483056"/>
            <a:ext cx="1817700" cy="53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10" name="Google Shape;610;p14"/>
          <p:cNvSpPr txBox="1">
            <a:spLocks noGrp="1"/>
          </p:cNvSpPr>
          <p:nvPr>
            <p:ph type="subTitle" idx="14"/>
          </p:nvPr>
        </p:nvSpPr>
        <p:spPr>
          <a:xfrm>
            <a:off x="6592505" y="2039120"/>
            <a:ext cx="1817700" cy="482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000">
                <a:solidFill>
                  <a:schemeClr val="dk1"/>
                </a:solidFill>
                <a:latin typeface="Boogaloo"/>
                <a:ea typeface="Boogaloo"/>
                <a:cs typeface="Boogaloo"/>
                <a:sym typeface="Boogaloo"/>
              </a:defRPr>
            </a:lvl1pPr>
            <a:lvl2pPr lvl="1" algn="ctr" rtl="0">
              <a:lnSpc>
                <a:spcPct val="100000"/>
              </a:lnSpc>
              <a:spcBef>
                <a:spcPts val="1600"/>
              </a:spcBef>
              <a:spcAft>
                <a:spcPts val="0"/>
              </a:spcAft>
              <a:buNone/>
              <a:defRPr>
                <a:solidFill>
                  <a:schemeClr val="dk1"/>
                </a:solidFill>
              </a:defRPr>
            </a:lvl2pPr>
            <a:lvl3pPr lvl="2" algn="ctr" rtl="0">
              <a:lnSpc>
                <a:spcPct val="100000"/>
              </a:lnSpc>
              <a:spcBef>
                <a:spcPts val="1600"/>
              </a:spcBef>
              <a:spcAft>
                <a:spcPts val="0"/>
              </a:spcAft>
              <a:buNone/>
              <a:defRPr>
                <a:solidFill>
                  <a:schemeClr val="dk1"/>
                </a:solidFill>
              </a:defRPr>
            </a:lvl3pPr>
            <a:lvl4pPr lvl="3" algn="ctr" rtl="0">
              <a:lnSpc>
                <a:spcPct val="100000"/>
              </a:lnSpc>
              <a:spcBef>
                <a:spcPts val="1600"/>
              </a:spcBef>
              <a:spcAft>
                <a:spcPts val="0"/>
              </a:spcAft>
              <a:buNone/>
              <a:defRPr>
                <a:solidFill>
                  <a:schemeClr val="dk1"/>
                </a:solidFill>
              </a:defRPr>
            </a:lvl4pPr>
            <a:lvl5pPr lvl="4" algn="ctr" rtl="0">
              <a:lnSpc>
                <a:spcPct val="100000"/>
              </a:lnSpc>
              <a:spcBef>
                <a:spcPts val="1600"/>
              </a:spcBef>
              <a:spcAft>
                <a:spcPts val="0"/>
              </a:spcAft>
              <a:buNone/>
              <a:defRPr>
                <a:solidFill>
                  <a:schemeClr val="dk1"/>
                </a:solidFill>
              </a:defRPr>
            </a:lvl5pPr>
            <a:lvl6pPr lvl="5" algn="ctr" rtl="0">
              <a:lnSpc>
                <a:spcPct val="100000"/>
              </a:lnSpc>
              <a:spcBef>
                <a:spcPts val="1600"/>
              </a:spcBef>
              <a:spcAft>
                <a:spcPts val="0"/>
              </a:spcAft>
              <a:buNone/>
              <a:defRPr>
                <a:solidFill>
                  <a:schemeClr val="dk1"/>
                </a:solidFill>
              </a:defRPr>
            </a:lvl6pPr>
            <a:lvl7pPr lvl="6" algn="ctr" rtl="0">
              <a:lnSpc>
                <a:spcPct val="100000"/>
              </a:lnSpc>
              <a:spcBef>
                <a:spcPts val="1600"/>
              </a:spcBef>
              <a:spcAft>
                <a:spcPts val="0"/>
              </a:spcAft>
              <a:buNone/>
              <a:defRPr>
                <a:solidFill>
                  <a:schemeClr val="dk1"/>
                </a:solidFill>
              </a:defRPr>
            </a:lvl7pPr>
            <a:lvl8pPr lvl="7" algn="ctr" rtl="0">
              <a:lnSpc>
                <a:spcPct val="100000"/>
              </a:lnSpc>
              <a:spcBef>
                <a:spcPts val="1600"/>
              </a:spcBef>
              <a:spcAft>
                <a:spcPts val="0"/>
              </a:spcAft>
              <a:buNone/>
              <a:defRPr>
                <a:solidFill>
                  <a:schemeClr val="dk1"/>
                </a:solidFill>
              </a:defRPr>
            </a:lvl8pPr>
            <a:lvl9pPr lvl="8" algn="ctr" rtl="0">
              <a:lnSpc>
                <a:spcPct val="100000"/>
              </a:lnSpc>
              <a:spcBef>
                <a:spcPts val="1600"/>
              </a:spcBef>
              <a:spcAft>
                <a:spcPts val="1600"/>
              </a:spcAft>
              <a:buNone/>
              <a:defRPr>
                <a:solidFill>
                  <a:schemeClr val="dk1"/>
                </a:solidFill>
              </a:defRPr>
            </a:lvl9pPr>
          </a:lstStyle>
          <a:p>
            <a:endParaRPr/>
          </a:p>
        </p:txBody>
      </p:sp>
      <p:sp>
        <p:nvSpPr>
          <p:cNvPr id="611" name="Google Shape;611;p14"/>
          <p:cNvSpPr txBox="1">
            <a:spLocks noGrp="1"/>
          </p:cNvSpPr>
          <p:nvPr>
            <p:ph type="subTitle" idx="15"/>
          </p:nvPr>
        </p:nvSpPr>
        <p:spPr>
          <a:xfrm>
            <a:off x="6603905" y="2402650"/>
            <a:ext cx="1794900" cy="68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612" name="Google Shape;612;p14"/>
          <p:cNvSpPr/>
          <p:nvPr/>
        </p:nvSpPr>
        <p:spPr>
          <a:xfrm>
            <a:off x="-3500" y="4608300"/>
            <a:ext cx="9144000" cy="61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nvGrpSpPr>
          <p:cNvPr id="613" name="Google Shape;613;p14"/>
          <p:cNvGrpSpPr/>
          <p:nvPr/>
        </p:nvGrpSpPr>
        <p:grpSpPr>
          <a:xfrm>
            <a:off x="198024" y="57740"/>
            <a:ext cx="8747940" cy="4299937"/>
            <a:chOff x="205800" y="-337052"/>
            <a:chExt cx="8747940" cy="4299937"/>
          </a:xfrm>
        </p:grpSpPr>
        <p:sp>
          <p:nvSpPr>
            <p:cNvPr id="614" name="Google Shape;614;p14"/>
            <p:cNvSpPr/>
            <p:nvPr/>
          </p:nvSpPr>
          <p:spPr>
            <a:xfrm>
              <a:off x="371824" y="2624884"/>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4"/>
            <p:cNvSpPr/>
            <p:nvPr/>
          </p:nvSpPr>
          <p:spPr>
            <a:xfrm>
              <a:off x="6675333" y="697610"/>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4"/>
            <p:cNvSpPr/>
            <p:nvPr/>
          </p:nvSpPr>
          <p:spPr>
            <a:xfrm rot="2022055">
              <a:off x="799540" y="610444"/>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4"/>
            <p:cNvSpPr/>
            <p:nvPr/>
          </p:nvSpPr>
          <p:spPr>
            <a:xfrm>
              <a:off x="355475" y="147981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4"/>
            <p:cNvSpPr/>
            <p:nvPr/>
          </p:nvSpPr>
          <p:spPr>
            <a:xfrm>
              <a:off x="205800" y="374797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4"/>
            <p:cNvSpPr/>
            <p:nvPr/>
          </p:nvSpPr>
          <p:spPr>
            <a:xfrm>
              <a:off x="431436" y="3092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4"/>
            <p:cNvSpPr/>
            <p:nvPr/>
          </p:nvSpPr>
          <p:spPr>
            <a:xfrm>
              <a:off x="5838615" y="100742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4"/>
            <p:cNvSpPr/>
            <p:nvPr/>
          </p:nvSpPr>
          <p:spPr>
            <a:xfrm>
              <a:off x="3643562" y="-33705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4"/>
            <p:cNvSpPr/>
            <p:nvPr/>
          </p:nvSpPr>
          <p:spPr>
            <a:xfrm>
              <a:off x="5545851" y="-9066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4"/>
            <p:cNvSpPr/>
            <p:nvPr/>
          </p:nvSpPr>
          <p:spPr>
            <a:xfrm>
              <a:off x="2434130" y="3598553"/>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4"/>
            <p:cNvSpPr/>
            <p:nvPr/>
          </p:nvSpPr>
          <p:spPr>
            <a:xfrm>
              <a:off x="1816774" y="3186188"/>
              <a:ext cx="57303" cy="56326"/>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4"/>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6" name="Google Shape;626;p14"/>
            <p:cNvGrpSpPr/>
            <p:nvPr/>
          </p:nvGrpSpPr>
          <p:grpSpPr>
            <a:xfrm>
              <a:off x="2281585" y="322929"/>
              <a:ext cx="6359974" cy="3465702"/>
              <a:chOff x="2120935" y="502017"/>
              <a:chExt cx="6359974" cy="3465702"/>
            </a:xfrm>
          </p:grpSpPr>
          <p:sp>
            <p:nvSpPr>
              <p:cNvPr id="627" name="Google Shape;627;p14"/>
              <p:cNvSpPr/>
              <p:nvPr/>
            </p:nvSpPr>
            <p:spPr>
              <a:xfrm>
                <a:off x="2273465" y="134710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p:nvPr/>
            </p:nvSpPr>
            <p:spPr>
              <a:xfrm>
                <a:off x="2120935" y="5020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4"/>
              <p:cNvSpPr/>
              <p:nvPr/>
            </p:nvSpPr>
            <p:spPr>
              <a:xfrm>
                <a:off x="8440392" y="1170665"/>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4"/>
              <p:cNvSpPr/>
              <p:nvPr/>
            </p:nvSpPr>
            <p:spPr>
              <a:xfrm>
                <a:off x="6997781" y="392706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14"/>
            <p:cNvGrpSpPr/>
            <p:nvPr/>
          </p:nvGrpSpPr>
          <p:grpSpPr>
            <a:xfrm>
              <a:off x="4501311" y="427454"/>
              <a:ext cx="4215487" cy="801163"/>
              <a:chOff x="1245811" y="1721329"/>
              <a:chExt cx="4215487" cy="801163"/>
            </a:xfrm>
          </p:grpSpPr>
          <p:sp>
            <p:nvSpPr>
              <p:cNvPr id="632" name="Google Shape;632;p14"/>
              <p:cNvSpPr/>
              <p:nvPr/>
            </p:nvSpPr>
            <p:spPr>
              <a:xfrm>
                <a:off x="1245811" y="2437697"/>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4"/>
              <p:cNvSpPr/>
              <p:nvPr/>
            </p:nvSpPr>
            <p:spPr>
              <a:xfrm>
                <a:off x="4332181" y="209047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4"/>
              <p:cNvSpPr/>
              <p:nvPr/>
            </p:nvSpPr>
            <p:spPr>
              <a:xfrm>
                <a:off x="5419903" y="17213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4"/>
              <p:cNvSpPr/>
              <p:nvPr/>
            </p:nvSpPr>
            <p:spPr>
              <a:xfrm>
                <a:off x="4922361" y="19032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14"/>
            <p:cNvSpPr/>
            <p:nvPr/>
          </p:nvSpPr>
          <p:spPr>
            <a:xfrm>
              <a:off x="6966156" y="-1757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4"/>
            <p:cNvSpPr/>
            <p:nvPr/>
          </p:nvSpPr>
          <p:spPr>
            <a:xfrm>
              <a:off x="4553999" y="3071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4"/>
            <p:cNvSpPr/>
            <p:nvPr/>
          </p:nvSpPr>
          <p:spPr>
            <a:xfrm>
              <a:off x="8368594" y="3448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4"/>
            <p:cNvSpPr/>
            <p:nvPr/>
          </p:nvSpPr>
          <p:spPr>
            <a:xfrm>
              <a:off x="8913049" y="392274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14"/>
          <p:cNvGrpSpPr/>
          <p:nvPr/>
        </p:nvGrpSpPr>
        <p:grpSpPr>
          <a:xfrm>
            <a:off x="56042" y="-296683"/>
            <a:ext cx="9274133" cy="4007036"/>
            <a:chOff x="76142" y="-310434"/>
            <a:chExt cx="9274133" cy="4007036"/>
          </a:xfrm>
        </p:grpSpPr>
        <p:sp>
          <p:nvSpPr>
            <p:cNvPr id="641" name="Google Shape;641;p14"/>
            <p:cNvSpPr/>
            <p:nvPr/>
          </p:nvSpPr>
          <p:spPr>
            <a:xfrm rot="-159001" flipH="1">
              <a:off x="1408616" y="-289910"/>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4"/>
            <p:cNvSpPr/>
            <p:nvPr/>
          </p:nvSpPr>
          <p:spPr>
            <a:xfrm rot="-1009874">
              <a:off x="8202578" y="-198256"/>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3" name="Google Shape;643;p14"/>
            <p:cNvGrpSpPr/>
            <p:nvPr/>
          </p:nvGrpSpPr>
          <p:grpSpPr>
            <a:xfrm rot="1882907">
              <a:off x="8727155" y="1640583"/>
              <a:ext cx="537260" cy="480691"/>
              <a:chOff x="2694164" y="2398663"/>
              <a:chExt cx="705425" cy="631150"/>
            </a:xfrm>
          </p:grpSpPr>
          <p:sp>
            <p:nvSpPr>
              <p:cNvPr id="644" name="Google Shape;644;p14"/>
              <p:cNvSpPr/>
              <p:nvPr/>
            </p:nvSpPr>
            <p:spPr>
              <a:xfrm>
                <a:off x="2774164" y="267403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4"/>
              <p:cNvSpPr/>
              <p:nvPr/>
            </p:nvSpPr>
            <p:spPr>
              <a:xfrm>
                <a:off x="2694164" y="254858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4"/>
              <p:cNvSpPr/>
              <p:nvPr/>
            </p:nvSpPr>
            <p:spPr>
              <a:xfrm>
                <a:off x="2910539" y="239866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4"/>
              <p:cNvSpPr/>
              <p:nvPr/>
            </p:nvSpPr>
            <p:spPr>
              <a:xfrm>
                <a:off x="3116039" y="242856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4"/>
              <p:cNvSpPr/>
              <p:nvPr/>
            </p:nvSpPr>
            <p:spPr>
              <a:xfrm>
                <a:off x="3232414" y="261716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14"/>
            <p:cNvGrpSpPr/>
            <p:nvPr/>
          </p:nvGrpSpPr>
          <p:grpSpPr>
            <a:xfrm rot="-1882907" flipH="1">
              <a:off x="2311033" y="3098358"/>
              <a:ext cx="537260" cy="494530"/>
              <a:chOff x="426166" y="4909718"/>
              <a:chExt cx="705425" cy="649320"/>
            </a:xfrm>
          </p:grpSpPr>
          <p:sp>
            <p:nvSpPr>
              <p:cNvPr id="650" name="Google Shape;650;p14"/>
              <p:cNvSpPr/>
              <p:nvPr/>
            </p:nvSpPr>
            <p:spPr>
              <a:xfrm>
                <a:off x="476377" y="520326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426166" y="505964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642541" y="490971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4"/>
              <p:cNvSpPr/>
              <p:nvPr/>
            </p:nvSpPr>
            <p:spPr>
              <a:xfrm>
                <a:off x="818252" y="495778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4"/>
              <p:cNvSpPr/>
              <p:nvPr/>
            </p:nvSpPr>
            <p:spPr>
              <a:xfrm>
                <a:off x="964416" y="512821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5" name="Google Shape;655;p14"/>
            <p:cNvSpPr/>
            <p:nvPr/>
          </p:nvSpPr>
          <p:spPr>
            <a:xfrm rot="1076189">
              <a:off x="6289486" y="30437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rot="-1550640">
              <a:off x="137375" y="12021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3">
    <p:bg>
      <p:bgPr>
        <a:solidFill>
          <a:schemeClr val="lt2"/>
        </a:solidFill>
        <a:effectLst/>
      </p:bgPr>
    </p:bg>
    <p:spTree>
      <p:nvGrpSpPr>
        <p:cNvPr id="1" name="Shape 657"/>
        <p:cNvGrpSpPr/>
        <p:nvPr/>
      </p:nvGrpSpPr>
      <p:grpSpPr>
        <a:xfrm>
          <a:off x="0" y="0"/>
          <a:ext cx="0" cy="0"/>
          <a:chOff x="0" y="0"/>
          <a:chExt cx="0" cy="0"/>
        </a:xfrm>
      </p:grpSpPr>
      <p:sp>
        <p:nvSpPr>
          <p:cNvPr id="658" name="Google Shape;658;p15"/>
          <p:cNvSpPr txBox="1">
            <a:spLocks noGrp="1"/>
          </p:cNvSpPr>
          <p:nvPr>
            <p:ph type="title"/>
          </p:nvPr>
        </p:nvSpPr>
        <p:spPr>
          <a:xfrm>
            <a:off x="716611" y="895600"/>
            <a:ext cx="5206500" cy="1786500"/>
          </a:xfrm>
          <a:prstGeom prst="rect">
            <a:avLst/>
          </a:prstGeom>
        </p:spPr>
        <p:txBody>
          <a:bodyPr spcFirstLastPara="1" wrap="square" lIns="91425" tIns="91425" rIns="91425" bIns="91425" anchor="ctr" anchorCtr="0">
            <a:noAutofit/>
          </a:bodyPr>
          <a:lstStyle>
            <a:lvl1pPr lvl="0">
              <a:spcBef>
                <a:spcPts val="0"/>
              </a:spcBef>
              <a:spcAft>
                <a:spcPts val="0"/>
              </a:spcAft>
              <a:buNone/>
              <a:defRPr sz="2800">
                <a:latin typeface="Muli"/>
                <a:ea typeface="Muli"/>
                <a:cs typeface="Muli"/>
                <a:sym typeface="Muli"/>
              </a:defRPr>
            </a:lvl1pPr>
            <a:lvl2pPr lvl="1">
              <a:spcBef>
                <a:spcPts val="0"/>
              </a:spcBef>
              <a:spcAft>
                <a:spcPts val="0"/>
              </a:spcAft>
              <a:buNone/>
              <a:defRPr sz="2800">
                <a:latin typeface="Muli"/>
                <a:ea typeface="Muli"/>
                <a:cs typeface="Muli"/>
                <a:sym typeface="Muli"/>
              </a:defRPr>
            </a:lvl2pPr>
            <a:lvl3pPr lvl="2">
              <a:spcBef>
                <a:spcPts val="0"/>
              </a:spcBef>
              <a:spcAft>
                <a:spcPts val="0"/>
              </a:spcAft>
              <a:buNone/>
              <a:defRPr sz="2800">
                <a:latin typeface="Muli"/>
                <a:ea typeface="Muli"/>
                <a:cs typeface="Muli"/>
                <a:sym typeface="Muli"/>
              </a:defRPr>
            </a:lvl3pPr>
            <a:lvl4pPr lvl="3">
              <a:spcBef>
                <a:spcPts val="0"/>
              </a:spcBef>
              <a:spcAft>
                <a:spcPts val="0"/>
              </a:spcAft>
              <a:buNone/>
              <a:defRPr sz="2800">
                <a:latin typeface="Muli"/>
                <a:ea typeface="Muli"/>
                <a:cs typeface="Muli"/>
                <a:sym typeface="Muli"/>
              </a:defRPr>
            </a:lvl4pPr>
            <a:lvl5pPr lvl="4">
              <a:spcBef>
                <a:spcPts val="0"/>
              </a:spcBef>
              <a:spcAft>
                <a:spcPts val="0"/>
              </a:spcAft>
              <a:buNone/>
              <a:defRPr sz="2800">
                <a:latin typeface="Muli"/>
                <a:ea typeface="Muli"/>
                <a:cs typeface="Muli"/>
                <a:sym typeface="Muli"/>
              </a:defRPr>
            </a:lvl5pPr>
            <a:lvl6pPr lvl="5">
              <a:spcBef>
                <a:spcPts val="0"/>
              </a:spcBef>
              <a:spcAft>
                <a:spcPts val="0"/>
              </a:spcAft>
              <a:buNone/>
              <a:defRPr sz="2800">
                <a:latin typeface="Muli"/>
                <a:ea typeface="Muli"/>
                <a:cs typeface="Muli"/>
                <a:sym typeface="Muli"/>
              </a:defRPr>
            </a:lvl6pPr>
            <a:lvl7pPr lvl="6">
              <a:spcBef>
                <a:spcPts val="0"/>
              </a:spcBef>
              <a:spcAft>
                <a:spcPts val="0"/>
              </a:spcAft>
              <a:buNone/>
              <a:defRPr sz="2800">
                <a:latin typeface="Muli"/>
                <a:ea typeface="Muli"/>
                <a:cs typeface="Muli"/>
                <a:sym typeface="Muli"/>
              </a:defRPr>
            </a:lvl7pPr>
            <a:lvl8pPr lvl="7">
              <a:spcBef>
                <a:spcPts val="0"/>
              </a:spcBef>
              <a:spcAft>
                <a:spcPts val="0"/>
              </a:spcAft>
              <a:buNone/>
              <a:defRPr sz="2800">
                <a:latin typeface="Muli"/>
                <a:ea typeface="Muli"/>
                <a:cs typeface="Muli"/>
                <a:sym typeface="Muli"/>
              </a:defRPr>
            </a:lvl8pPr>
            <a:lvl9pPr lvl="8">
              <a:spcBef>
                <a:spcPts val="0"/>
              </a:spcBef>
              <a:spcAft>
                <a:spcPts val="0"/>
              </a:spcAft>
              <a:buNone/>
              <a:defRPr sz="2800">
                <a:latin typeface="Muli"/>
                <a:ea typeface="Muli"/>
                <a:cs typeface="Muli"/>
                <a:sym typeface="Muli"/>
              </a:defRPr>
            </a:lvl9pPr>
          </a:lstStyle>
          <a:p>
            <a:endParaRPr/>
          </a:p>
        </p:txBody>
      </p:sp>
      <p:sp>
        <p:nvSpPr>
          <p:cNvPr id="659" name="Google Shape;659;p15"/>
          <p:cNvSpPr txBox="1">
            <a:spLocks noGrp="1"/>
          </p:cNvSpPr>
          <p:nvPr>
            <p:ph type="subTitle" idx="1"/>
          </p:nvPr>
        </p:nvSpPr>
        <p:spPr>
          <a:xfrm>
            <a:off x="716611" y="2807975"/>
            <a:ext cx="3174600" cy="486900"/>
          </a:xfrm>
          <a:prstGeom prst="rect">
            <a:avLst/>
          </a:prstGeom>
        </p:spPr>
        <p:txBody>
          <a:bodyPr spcFirstLastPara="1" wrap="square" lIns="91425" tIns="91425" rIns="91425" bIns="91425" anchor="t" anchorCtr="0">
            <a:noAutofit/>
          </a:bodyPr>
          <a:lstStyle>
            <a:lvl1pPr lvl="0">
              <a:spcBef>
                <a:spcPts val="0"/>
              </a:spcBef>
              <a:spcAft>
                <a:spcPts val="0"/>
              </a:spcAft>
              <a:buNone/>
              <a:defRPr sz="1700">
                <a:solidFill>
                  <a:schemeClr val="dk1"/>
                </a:solidFill>
                <a:latin typeface="Boogaloo"/>
                <a:ea typeface="Boogaloo"/>
                <a:cs typeface="Boogaloo"/>
                <a:sym typeface="Boogaloo"/>
              </a:defRPr>
            </a:lvl1pPr>
            <a:lvl2pPr lvl="1">
              <a:spcBef>
                <a:spcPts val="1600"/>
              </a:spcBef>
              <a:spcAft>
                <a:spcPts val="0"/>
              </a:spcAft>
              <a:buNone/>
              <a:defRPr sz="1700">
                <a:solidFill>
                  <a:srgbClr val="000600"/>
                </a:solidFill>
              </a:defRPr>
            </a:lvl2pPr>
            <a:lvl3pPr lvl="2">
              <a:spcBef>
                <a:spcPts val="1600"/>
              </a:spcBef>
              <a:spcAft>
                <a:spcPts val="0"/>
              </a:spcAft>
              <a:buNone/>
              <a:defRPr sz="1700">
                <a:solidFill>
                  <a:srgbClr val="000600"/>
                </a:solidFill>
              </a:defRPr>
            </a:lvl3pPr>
            <a:lvl4pPr lvl="3">
              <a:spcBef>
                <a:spcPts val="1600"/>
              </a:spcBef>
              <a:spcAft>
                <a:spcPts val="0"/>
              </a:spcAft>
              <a:buNone/>
              <a:defRPr sz="1700">
                <a:solidFill>
                  <a:srgbClr val="000600"/>
                </a:solidFill>
              </a:defRPr>
            </a:lvl4pPr>
            <a:lvl5pPr lvl="4">
              <a:spcBef>
                <a:spcPts val="1600"/>
              </a:spcBef>
              <a:spcAft>
                <a:spcPts val="0"/>
              </a:spcAft>
              <a:buNone/>
              <a:defRPr sz="1700">
                <a:solidFill>
                  <a:srgbClr val="000600"/>
                </a:solidFill>
              </a:defRPr>
            </a:lvl5pPr>
            <a:lvl6pPr lvl="5">
              <a:spcBef>
                <a:spcPts val="1600"/>
              </a:spcBef>
              <a:spcAft>
                <a:spcPts val="0"/>
              </a:spcAft>
              <a:buNone/>
              <a:defRPr sz="1700">
                <a:solidFill>
                  <a:srgbClr val="000600"/>
                </a:solidFill>
              </a:defRPr>
            </a:lvl6pPr>
            <a:lvl7pPr lvl="6">
              <a:spcBef>
                <a:spcPts val="1600"/>
              </a:spcBef>
              <a:spcAft>
                <a:spcPts val="0"/>
              </a:spcAft>
              <a:buNone/>
              <a:defRPr sz="1700">
                <a:solidFill>
                  <a:srgbClr val="000600"/>
                </a:solidFill>
              </a:defRPr>
            </a:lvl7pPr>
            <a:lvl8pPr lvl="7">
              <a:spcBef>
                <a:spcPts val="1600"/>
              </a:spcBef>
              <a:spcAft>
                <a:spcPts val="0"/>
              </a:spcAft>
              <a:buNone/>
              <a:defRPr sz="1700">
                <a:solidFill>
                  <a:srgbClr val="000600"/>
                </a:solidFill>
              </a:defRPr>
            </a:lvl8pPr>
            <a:lvl9pPr lvl="8">
              <a:spcBef>
                <a:spcPts val="1600"/>
              </a:spcBef>
              <a:spcAft>
                <a:spcPts val="1600"/>
              </a:spcAft>
              <a:buNone/>
              <a:defRPr sz="1700">
                <a:solidFill>
                  <a:srgbClr val="000600"/>
                </a:solidFill>
              </a:defRPr>
            </a:lvl9pPr>
          </a:lstStyle>
          <a:p>
            <a:endParaRPr/>
          </a:p>
        </p:txBody>
      </p:sp>
      <p:grpSp>
        <p:nvGrpSpPr>
          <p:cNvPr id="660" name="Google Shape;660;p15"/>
          <p:cNvGrpSpPr/>
          <p:nvPr/>
        </p:nvGrpSpPr>
        <p:grpSpPr>
          <a:xfrm>
            <a:off x="36192" y="13741"/>
            <a:ext cx="9691526" cy="4930497"/>
            <a:chOff x="36192" y="-9"/>
            <a:chExt cx="9691526" cy="4930497"/>
          </a:xfrm>
        </p:grpSpPr>
        <p:sp>
          <p:nvSpPr>
            <p:cNvPr id="661" name="Google Shape;661;p15"/>
            <p:cNvSpPr/>
            <p:nvPr/>
          </p:nvSpPr>
          <p:spPr>
            <a:xfrm>
              <a:off x="8138127" y="-9"/>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5"/>
            <p:cNvSpPr/>
            <p:nvPr/>
          </p:nvSpPr>
          <p:spPr>
            <a:xfrm rot="422608">
              <a:off x="8616305" y="3820361"/>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5"/>
            <p:cNvSpPr/>
            <p:nvPr/>
          </p:nvSpPr>
          <p:spPr>
            <a:xfrm rot="-1550640">
              <a:off x="4342375" y="14856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4" name="Google Shape;664;p15"/>
            <p:cNvGrpSpPr/>
            <p:nvPr/>
          </p:nvGrpSpPr>
          <p:grpSpPr>
            <a:xfrm rot="1882907">
              <a:off x="1147780" y="2669608"/>
              <a:ext cx="537260" cy="480691"/>
              <a:chOff x="-5170951" y="5864911"/>
              <a:chExt cx="705425" cy="631150"/>
            </a:xfrm>
          </p:grpSpPr>
          <p:sp>
            <p:nvSpPr>
              <p:cNvPr id="665" name="Google Shape;665;p15"/>
              <p:cNvSpPr/>
              <p:nvPr/>
            </p:nvSpPr>
            <p:spPr>
              <a:xfrm>
                <a:off x="-5090951" y="6140286"/>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5"/>
              <p:cNvSpPr/>
              <p:nvPr/>
            </p:nvSpPr>
            <p:spPr>
              <a:xfrm>
                <a:off x="-5170951" y="6014836"/>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5"/>
              <p:cNvSpPr/>
              <p:nvPr/>
            </p:nvSpPr>
            <p:spPr>
              <a:xfrm>
                <a:off x="-4954576" y="5864911"/>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5"/>
              <p:cNvSpPr/>
              <p:nvPr/>
            </p:nvSpPr>
            <p:spPr>
              <a:xfrm>
                <a:off x="-4749076" y="5894811"/>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5"/>
              <p:cNvSpPr/>
              <p:nvPr/>
            </p:nvSpPr>
            <p:spPr>
              <a:xfrm>
                <a:off x="-4632701" y="6083411"/>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0" name="Google Shape;670;p15"/>
            <p:cNvGrpSpPr/>
            <p:nvPr/>
          </p:nvGrpSpPr>
          <p:grpSpPr>
            <a:xfrm rot="1882907">
              <a:off x="2214569" y="4299367"/>
              <a:ext cx="497534" cy="541159"/>
              <a:chOff x="-2763636" y="9839624"/>
              <a:chExt cx="653266" cy="710545"/>
            </a:xfrm>
          </p:grpSpPr>
          <p:sp>
            <p:nvSpPr>
              <p:cNvPr id="671" name="Google Shape;671;p15"/>
              <p:cNvSpPr/>
              <p:nvPr/>
            </p:nvSpPr>
            <p:spPr>
              <a:xfrm rot="-5176049">
                <a:off x="-2552274" y="10053413"/>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5"/>
              <p:cNvSpPr/>
              <p:nvPr/>
            </p:nvSpPr>
            <p:spPr>
              <a:xfrm rot="-5176049">
                <a:off x="-2631643" y="10365217"/>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5"/>
              <p:cNvSpPr/>
              <p:nvPr/>
            </p:nvSpPr>
            <p:spPr>
              <a:xfrm rot="-5176049">
                <a:off x="-2741861" y="10132837"/>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5"/>
              <p:cNvSpPr/>
              <p:nvPr/>
            </p:nvSpPr>
            <p:spPr>
              <a:xfrm rot="-5176049">
                <a:off x="-2699333" y="9937194"/>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5"/>
              <p:cNvSpPr/>
              <p:nvPr/>
            </p:nvSpPr>
            <p:spPr>
              <a:xfrm rot="-5176049">
                <a:off x="-2523571" y="9848804"/>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6" name="Google Shape;676;p15"/>
            <p:cNvGrpSpPr/>
            <p:nvPr/>
          </p:nvGrpSpPr>
          <p:grpSpPr>
            <a:xfrm rot="-1882907" flipH="1">
              <a:off x="7504930" y="1521158"/>
              <a:ext cx="537260" cy="480691"/>
              <a:chOff x="-6478968" y="6694343"/>
              <a:chExt cx="705425" cy="631150"/>
            </a:xfrm>
          </p:grpSpPr>
          <p:sp>
            <p:nvSpPr>
              <p:cNvPr id="677" name="Google Shape;677;p15"/>
              <p:cNvSpPr/>
              <p:nvPr/>
            </p:nvSpPr>
            <p:spPr>
              <a:xfrm>
                <a:off x="-6398968" y="696971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5"/>
              <p:cNvSpPr/>
              <p:nvPr/>
            </p:nvSpPr>
            <p:spPr>
              <a:xfrm>
                <a:off x="-6478968" y="684426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5"/>
              <p:cNvSpPr/>
              <p:nvPr/>
            </p:nvSpPr>
            <p:spPr>
              <a:xfrm>
                <a:off x="-6262593" y="669434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6057093" y="672424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5940718" y="691284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15"/>
            <p:cNvSpPr/>
            <p:nvPr/>
          </p:nvSpPr>
          <p:spPr>
            <a:xfrm rot="1076189">
              <a:off x="4460761" y="337032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5"/>
            <p:cNvSpPr/>
            <p:nvPr/>
          </p:nvSpPr>
          <p:spPr>
            <a:xfrm rot="-1550640">
              <a:off x="97425" y="166359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15"/>
          <p:cNvGrpSpPr/>
          <p:nvPr/>
        </p:nvGrpSpPr>
        <p:grpSpPr>
          <a:xfrm>
            <a:off x="79500" y="36398"/>
            <a:ext cx="8957938" cy="5013790"/>
            <a:chOff x="84356" y="297671"/>
            <a:chExt cx="8957938" cy="5013790"/>
          </a:xfrm>
        </p:grpSpPr>
        <p:sp>
          <p:nvSpPr>
            <p:cNvPr id="685" name="Google Shape;685;p15"/>
            <p:cNvSpPr/>
            <p:nvPr/>
          </p:nvSpPr>
          <p:spPr>
            <a:xfrm>
              <a:off x="8722681" y="4915857"/>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a:off x="4462864" y="4914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a:off x="8235385" y="431463"/>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a:off x="1268406" y="29767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5"/>
            <p:cNvSpPr/>
            <p:nvPr/>
          </p:nvSpPr>
          <p:spPr>
            <a:xfrm>
              <a:off x="84356" y="1158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5"/>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1219602" y="40378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1681403" y="95311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5"/>
            <p:cNvSpPr/>
            <p:nvPr/>
          </p:nvSpPr>
          <p:spPr>
            <a:xfrm flipH="1">
              <a:off x="7890370" y="984311"/>
              <a:ext cx="103850" cy="116550"/>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5"/>
            <p:cNvSpPr/>
            <p:nvPr/>
          </p:nvSpPr>
          <p:spPr>
            <a:xfrm>
              <a:off x="8403260" y="285988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5"/>
            <p:cNvSpPr/>
            <p:nvPr/>
          </p:nvSpPr>
          <p:spPr>
            <a:xfrm>
              <a:off x="1232476" y="1884329"/>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2075530" y="3702351"/>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7461983" y="455706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15"/>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15"/>
            <p:cNvGrpSpPr/>
            <p:nvPr/>
          </p:nvGrpSpPr>
          <p:grpSpPr>
            <a:xfrm>
              <a:off x="2873517" y="2853066"/>
              <a:ext cx="5697149" cy="2038723"/>
              <a:chOff x="-2944095" y="2022676"/>
              <a:chExt cx="5240204" cy="1875205"/>
            </a:xfrm>
          </p:grpSpPr>
          <p:sp>
            <p:nvSpPr>
              <p:cNvPr id="704" name="Google Shape;704;p15"/>
              <p:cNvSpPr/>
              <p:nvPr/>
            </p:nvSpPr>
            <p:spPr>
              <a:xfrm>
                <a:off x="-28892" y="2022676"/>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2944095" y="3348002"/>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15"/>
              <p:cNvSpPr/>
              <p:nvPr/>
            </p:nvSpPr>
            <p:spPr>
              <a:xfrm>
                <a:off x="1630498" y="2541264"/>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8" name="Google Shape;708;p15"/>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8775835" y="37496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294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15"/>
            <p:cNvSpPr/>
            <p:nvPr/>
          </p:nvSpPr>
          <p:spPr>
            <a:xfrm>
              <a:off x="650260" y="3533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5"/>
            <p:cNvSpPr/>
            <p:nvPr/>
          </p:nvSpPr>
          <p:spPr>
            <a:xfrm>
              <a:off x="2624467" y="10160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5"/>
            <p:cNvSpPr/>
            <p:nvPr/>
          </p:nvSpPr>
          <p:spPr>
            <a:xfrm>
              <a:off x="4132017" y="11817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5"/>
            <p:cNvSpPr/>
            <p:nvPr/>
          </p:nvSpPr>
          <p:spPr>
            <a:xfrm>
              <a:off x="2232537" y="5564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5"/>
            <p:cNvSpPr/>
            <p:nvPr/>
          </p:nvSpPr>
          <p:spPr>
            <a:xfrm>
              <a:off x="429540" y="6713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5"/>
            <p:cNvSpPr/>
            <p:nvPr/>
          </p:nvSpPr>
          <p:spPr>
            <a:xfrm>
              <a:off x="5567023" y="629756"/>
              <a:ext cx="152474" cy="128982"/>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5"/>
            <p:cNvSpPr/>
            <p:nvPr/>
          </p:nvSpPr>
          <p:spPr>
            <a:xfrm>
              <a:off x="6548717" y="8773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5"/>
            <p:cNvSpPr/>
            <p:nvPr/>
          </p:nvSpPr>
          <p:spPr>
            <a:xfrm>
              <a:off x="496745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5"/>
            <p:cNvSpPr/>
            <p:nvPr/>
          </p:nvSpPr>
          <p:spPr>
            <a:xfrm>
              <a:off x="7314937" y="11055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5"/>
            <p:cNvSpPr/>
            <p:nvPr/>
          </p:nvSpPr>
          <p:spPr>
            <a:xfrm>
              <a:off x="6112115" y="385651"/>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15"/>
            <p:cNvSpPr/>
            <p:nvPr/>
          </p:nvSpPr>
          <p:spPr>
            <a:xfrm>
              <a:off x="3254656" y="453325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5"/>
            <p:cNvSpPr/>
            <p:nvPr/>
          </p:nvSpPr>
          <p:spPr>
            <a:xfrm flipH="1">
              <a:off x="5650404" y="433382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5"/>
            <p:cNvSpPr/>
            <p:nvPr/>
          </p:nvSpPr>
          <p:spPr>
            <a:xfrm flipH="1">
              <a:off x="6194468" y="46302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4" name="Google Shape;724;p15"/>
            <p:cNvGrpSpPr/>
            <p:nvPr/>
          </p:nvGrpSpPr>
          <p:grpSpPr>
            <a:xfrm>
              <a:off x="231742" y="2767416"/>
              <a:ext cx="7516621" cy="2544045"/>
              <a:chOff x="1862633" y="1943895"/>
              <a:chExt cx="6913743" cy="2339997"/>
            </a:xfrm>
          </p:grpSpPr>
          <p:sp>
            <p:nvSpPr>
              <p:cNvPr id="725" name="Google Shape;725;p15"/>
              <p:cNvSpPr/>
              <p:nvPr/>
            </p:nvSpPr>
            <p:spPr>
              <a:xfrm>
                <a:off x="1862633" y="4221026"/>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5"/>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5"/>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5"/>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5"/>
              <p:cNvSpPr/>
              <p:nvPr/>
            </p:nvSpPr>
            <p:spPr>
              <a:xfrm>
                <a:off x="8702045" y="1943895"/>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5">
    <p:bg>
      <p:bgPr>
        <a:solidFill>
          <a:schemeClr val="accent1"/>
        </a:solidFill>
        <a:effectLst/>
      </p:bgPr>
    </p:bg>
    <p:spTree>
      <p:nvGrpSpPr>
        <p:cNvPr id="1" name="Shape 730"/>
        <p:cNvGrpSpPr/>
        <p:nvPr/>
      </p:nvGrpSpPr>
      <p:grpSpPr>
        <a:xfrm>
          <a:off x="0" y="0"/>
          <a:ext cx="0" cy="0"/>
          <a:chOff x="0" y="0"/>
          <a:chExt cx="0" cy="0"/>
        </a:xfrm>
      </p:grpSpPr>
      <p:grpSp>
        <p:nvGrpSpPr>
          <p:cNvPr id="731" name="Google Shape;731;p16"/>
          <p:cNvGrpSpPr/>
          <p:nvPr/>
        </p:nvGrpSpPr>
        <p:grpSpPr>
          <a:xfrm>
            <a:off x="93025" y="139953"/>
            <a:ext cx="8957938" cy="5003560"/>
            <a:chOff x="84356" y="461914"/>
            <a:chExt cx="8957938" cy="5003560"/>
          </a:xfrm>
        </p:grpSpPr>
        <p:sp>
          <p:nvSpPr>
            <p:cNvPr id="732" name="Google Shape;732;p16"/>
            <p:cNvSpPr/>
            <p:nvPr/>
          </p:nvSpPr>
          <p:spPr>
            <a:xfrm>
              <a:off x="2280394" y="2583244"/>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4539064" y="48387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7495547" y="83158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6"/>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6"/>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1219602" y="40378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6"/>
            <p:cNvSpPr/>
            <p:nvPr/>
          </p:nvSpPr>
          <p:spPr>
            <a:xfrm>
              <a:off x="7542228" y="144695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6"/>
            <p:cNvSpPr/>
            <p:nvPr/>
          </p:nvSpPr>
          <p:spPr>
            <a:xfrm>
              <a:off x="7109460" y="266288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2092276" y="35378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5466454" y="46304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2058762" y="37350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6"/>
            <p:cNvSpPr/>
            <p:nvPr/>
          </p:nvSpPr>
          <p:spPr>
            <a:xfrm>
              <a:off x="1877740" y="36360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6"/>
            <p:cNvSpPr/>
            <p:nvPr/>
          </p:nvSpPr>
          <p:spPr>
            <a:xfrm>
              <a:off x="7461983" y="454581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6"/>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16"/>
            <p:cNvGrpSpPr/>
            <p:nvPr/>
          </p:nvGrpSpPr>
          <p:grpSpPr>
            <a:xfrm>
              <a:off x="384142" y="4522561"/>
              <a:ext cx="2832721" cy="369227"/>
              <a:chOff x="2002810" y="3558267"/>
              <a:chExt cx="2605520" cy="339613"/>
            </a:xfrm>
          </p:grpSpPr>
          <p:sp>
            <p:nvSpPr>
              <p:cNvPr id="752" name="Google Shape;752;p16"/>
              <p:cNvSpPr/>
              <p:nvPr/>
            </p:nvSpPr>
            <p:spPr>
              <a:xfrm>
                <a:off x="4533999" y="3616265"/>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6"/>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6"/>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6"/>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16"/>
            <p:cNvGrpSpPr/>
            <p:nvPr/>
          </p:nvGrpSpPr>
          <p:grpSpPr>
            <a:xfrm>
              <a:off x="7269392" y="3767838"/>
              <a:ext cx="1376721" cy="657526"/>
              <a:chOff x="1099204" y="2864077"/>
              <a:chExt cx="1266300" cy="604788"/>
            </a:xfrm>
          </p:grpSpPr>
          <p:sp>
            <p:nvSpPr>
              <p:cNvPr id="758" name="Google Shape;758;p16"/>
              <p:cNvSpPr/>
              <p:nvPr/>
            </p:nvSpPr>
            <p:spPr>
              <a:xfrm>
                <a:off x="2291173" y="3406000"/>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6"/>
              <p:cNvSpPr/>
              <p:nvPr/>
            </p:nvSpPr>
            <p:spPr>
              <a:xfrm>
                <a:off x="1099204" y="2864077"/>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6"/>
              <p:cNvSpPr/>
              <p:nvPr/>
            </p:nvSpPr>
            <p:spPr>
              <a:xfrm>
                <a:off x="1763709" y="288051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1" name="Google Shape;761;p16"/>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6"/>
            <p:cNvSpPr/>
            <p:nvPr/>
          </p:nvSpPr>
          <p:spPr>
            <a:xfrm>
              <a:off x="8646110" y="30673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6"/>
            <p:cNvSpPr/>
            <p:nvPr/>
          </p:nvSpPr>
          <p:spPr>
            <a:xfrm>
              <a:off x="2896347" y="14981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6"/>
            <p:cNvSpPr/>
            <p:nvPr/>
          </p:nvSpPr>
          <p:spPr>
            <a:xfrm>
              <a:off x="5368510" y="5649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6"/>
            <p:cNvSpPr/>
            <p:nvPr/>
          </p:nvSpPr>
          <p:spPr>
            <a:xfrm>
              <a:off x="778476" y="2347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16"/>
            <p:cNvSpPr/>
            <p:nvPr/>
          </p:nvSpPr>
          <p:spPr>
            <a:xfrm>
              <a:off x="2720617" y="10877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16"/>
            <p:cNvSpPr/>
            <p:nvPr/>
          </p:nvSpPr>
          <p:spPr>
            <a:xfrm>
              <a:off x="1801817" y="12449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6"/>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6"/>
            <p:cNvSpPr/>
            <p:nvPr/>
          </p:nvSpPr>
          <p:spPr>
            <a:xfrm>
              <a:off x="1716465" y="14823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6"/>
            <p:cNvSpPr/>
            <p:nvPr/>
          </p:nvSpPr>
          <p:spPr>
            <a:xfrm>
              <a:off x="4219626" y="8315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6"/>
            <p:cNvSpPr/>
            <p:nvPr/>
          </p:nvSpPr>
          <p:spPr>
            <a:xfrm>
              <a:off x="6919542" y="664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6"/>
            <p:cNvSpPr/>
            <p:nvPr/>
          </p:nvSpPr>
          <p:spPr>
            <a:xfrm>
              <a:off x="470650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6"/>
            <p:cNvSpPr/>
            <p:nvPr/>
          </p:nvSpPr>
          <p:spPr>
            <a:xfrm>
              <a:off x="5603787" y="1444293"/>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6"/>
            <p:cNvSpPr/>
            <p:nvPr/>
          </p:nvSpPr>
          <p:spPr>
            <a:xfrm>
              <a:off x="6228840" y="1238301"/>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6"/>
            <p:cNvSpPr/>
            <p:nvPr/>
          </p:nvSpPr>
          <p:spPr>
            <a:xfrm>
              <a:off x="2896356" y="53490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6"/>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16"/>
          <p:cNvGrpSpPr/>
          <p:nvPr/>
        </p:nvGrpSpPr>
        <p:grpSpPr>
          <a:xfrm>
            <a:off x="-8" y="13741"/>
            <a:ext cx="9047281" cy="5137623"/>
            <a:chOff x="-8" y="-9"/>
            <a:chExt cx="9047281" cy="5137623"/>
          </a:xfrm>
        </p:grpSpPr>
        <p:sp>
          <p:nvSpPr>
            <p:cNvPr id="778" name="Google Shape;778;p16"/>
            <p:cNvSpPr/>
            <p:nvPr/>
          </p:nvSpPr>
          <p:spPr>
            <a:xfrm>
              <a:off x="8138127" y="-9"/>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6"/>
            <p:cNvSpPr/>
            <p:nvPr/>
          </p:nvSpPr>
          <p:spPr>
            <a:xfrm rot="422608">
              <a:off x="7805380" y="4147136"/>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6"/>
            <p:cNvSpPr/>
            <p:nvPr/>
          </p:nvSpPr>
          <p:spPr>
            <a:xfrm rot="-1550640">
              <a:off x="61225" y="4670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1" name="Google Shape;781;p16"/>
            <p:cNvGrpSpPr/>
            <p:nvPr/>
          </p:nvGrpSpPr>
          <p:grpSpPr>
            <a:xfrm rot="1882907">
              <a:off x="665780" y="2599945"/>
              <a:ext cx="537260" cy="480691"/>
              <a:chOff x="-5758872" y="6116383"/>
              <a:chExt cx="705425" cy="631150"/>
            </a:xfrm>
          </p:grpSpPr>
          <p:sp>
            <p:nvSpPr>
              <p:cNvPr id="782" name="Google Shape;782;p16"/>
              <p:cNvSpPr/>
              <p:nvPr/>
            </p:nvSpPr>
            <p:spPr>
              <a:xfrm>
                <a:off x="-5678872" y="639175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6"/>
              <p:cNvSpPr/>
              <p:nvPr/>
            </p:nvSpPr>
            <p:spPr>
              <a:xfrm>
                <a:off x="-5758872" y="626630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6"/>
              <p:cNvSpPr/>
              <p:nvPr/>
            </p:nvSpPr>
            <p:spPr>
              <a:xfrm>
                <a:off x="-5542497" y="611638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6"/>
              <p:cNvSpPr/>
              <p:nvPr/>
            </p:nvSpPr>
            <p:spPr>
              <a:xfrm>
                <a:off x="-5336997" y="614628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6"/>
              <p:cNvSpPr/>
              <p:nvPr/>
            </p:nvSpPr>
            <p:spPr>
              <a:xfrm>
                <a:off x="-5220622" y="633488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16"/>
            <p:cNvGrpSpPr/>
            <p:nvPr/>
          </p:nvGrpSpPr>
          <p:grpSpPr>
            <a:xfrm rot="1882907">
              <a:off x="2214569" y="4299367"/>
              <a:ext cx="497534" cy="541159"/>
              <a:chOff x="-2763636" y="9839624"/>
              <a:chExt cx="653266" cy="710545"/>
            </a:xfrm>
          </p:grpSpPr>
          <p:sp>
            <p:nvSpPr>
              <p:cNvPr id="788" name="Google Shape;788;p16"/>
              <p:cNvSpPr/>
              <p:nvPr/>
            </p:nvSpPr>
            <p:spPr>
              <a:xfrm rot="-5176049">
                <a:off x="-2552274" y="10053413"/>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6"/>
              <p:cNvSpPr/>
              <p:nvPr/>
            </p:nvSpPr>
            <p:spPr>
              <a:xfrm rot="-5176049">
                <a:off x="-2631643" y="10365217"/>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6"/>
              <p:cNvSpPr/>
              <p:nvPr/>
            </p:nvSpPr>
            <p:spPr>
              <a:xfrm rot="-5176049">
                <a:off x="-2741861" y="10132837"/>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6"/>
              <p:cNvSpPr/>
              <p:nvPr/>
            </p:nvSpPr>
            <p:spPr>
              <a:xfrm rot="-5176049">
                <a:off x="-2699333" y="9937194"/>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6"/>
              <p:cNvSpPr/>
              <p:nvPr/>
            </p:nvSpPr>
            <p:spPr>
              <a:xfrm rot="-5176049">
                <a:off x="-2523571" y="9848804"/>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16"/>
            <p:cNvGrpSpPr/>
            <p:nvPr/>
          </p:nvGrpSpPr>
          <p:grpSpPr>
            <a:xfrm rot="-1882907" flipH="1">
              <a:off x="7894755" y="2011245"/>
              <a:ext cx="537260" cy="480691"/>
              <a:chOff x="-6580847" y="7510235"/>
              <a:chExt cx="705425" cy="631150"/>
            </a:xfrm>
          </p:grpSpPr>
          <p:sp>
            <p:nvSpPr>
              <p:cNvPr id="794" name="Google Shape;794;p16"/>
              <p:cNvSpPr/>
              <p:nvPr/>
            </p:nvSpPr>
            <p:spPr>
              <a:xfrm>
                <a:off x="-6500847" y="7785610"/>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6"/>
              <p:cNvSpPr/>
              <p:nvPr/>
            </p:nvSpPr>
            <p:spPr>
              <a:xfrm>
                <a:off x="-6580847" y="7660160"/>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6"/>
              <p:cNvSpPr/>
              <p:nvPr/>
            </p:nvSpPr>
            <p:spPr>
              <a:xfrm>
                <a:off x="-6364472" y="7510235"/>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6"/>
              <p:cNvSpPr/>
              <p:nvPr/>
            </p:nvSpPr>
            <p:spPr>
              <a:xfrm>
                <a:off x="-6158972" y="7540135"/>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6"/>
              <p:cNvSpPr/>
              <p:nvPr/>
            </p:nvSpPr>
            <p:spPr>
              <a:xfrm>
                <a:off x="-6042597" y="7728735"/>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9" name="Google Shape;799;p16"/>
            <p:cNvSpPr/>
            <p:nvPr/>
          </p:nvSpPr>
          <p:spPr>
            <a:xfrm rot="1076189">
              <a:off x="6587186" y="296972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6"/>
            <p:cNvSpPr/>
            <p:nvPr/>
          </p:nvSpPr>
          <p:spPr>
            <a:xfrm rot="-1550640">
              <a:off x="1187950" y="10296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1" name="Google Shape;801;p16"/>
          <p:cNvSpPr txBox="1">
            <a:spLocks noGrp="1"/>
          </p:cNvSpPr>
          <p:nvPr>
            <p:ph type="title" hasCustomPrompt="1"/>
          </p:nvPr>
        </p:nvSpPr>
        <p:spPr>
          <a:xfrm>
            <a:off x="1099500" y="906754"/>
            <a:ext cx="6945600" cy="42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02" name="Google Shape;802;p16"/>
          <p:cNvSpPr txBox="1">
            <a:spLocks noGrp="1"/>
          </p:cNvSpPr>
          <p:nvPr>
            <p:ph type="subTitle" idx="1"/>
          </p:nvPr>
        </p:nvSpPr>
        <p:spPr>
          <a:xfrm>
            <a:off x="1099800" y="1343648"/>
            <a:ext cx="6945600" cy="40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1600"/>
              </a:spcBef>
              <a:spcAft>
                <a:spcPts val="0"/>
              </a:spcAft>
              <a:buNone/>
              <a:defRPr sz="1500"/>
            </a:lvl3pPr>
            <a:lvl4pPr lvl="3" algn="ctr" rtl="0">
              <a:lnSpc>
                <a:spcPct val="100000"/>
              </a:lnSpc>
              <a:spcBef>
                <a:spcPts val="1600"/>
              </a:spcBef>
              <a:spcAft>
                <a:spcPts val="0"/>
              </a:spcAft>
              <a:buNone/>
              <a:defRPr sz="1500"/>
            </a:lvl4pPr>
            <a:lvl5pPr lvl="4" algn="ctr" rtl="0">
              <a:lnSpc>
                <a:spcPct val="100000"/>
              </a:lnSpc>
              <a:spcBef>
                <a:spcPts val="1600"/>
              </a:spcBef>
              <a:spcAft>
                <a:spcPts val="0"/>
              </a:spcAft>
              <a:buNone/>
              <a:defRPr sz="1500"/>
            </a:lvl5pPr>
            <a:lvl6pPr lvl="5" algn="ctr" rtl="0">
              <a:lnSpc>
                <a:spcPct val="100000"/>
              </a:lnSpc>
              <a:spcBef>
                <a:spcPts val="1600"/>
              </a:spcBef>
              <a:spcAft>
                <a:spcPts val="0"/>
              </a:spcAft>
              <a:buNone/>
              <a:defRPr sz="1500"/>
            </a:lvl6pPr>
            <a:lvl7pPr lvl="6" algn="ctr" rtl="0">
              <a:lnSpc>
                <a:spcPct val="100000"/>
              </a:lnSpc>
              <a:spcBef>
                <a:spcPts val="1600"/>
              </a:spcBef>
              <a:spcAft>
                <a:spcPts val="0"/>
              </a:spcAft>
              <a:buNone/>
              <a:defRPr sz="1500"/>
            </a:lvl7pPr>
            <a:lvl8pPr lvl="7" algn="ctr" rtl="0">
              <a:lnSpc>
                <a:spcPct val="100000"/>
              </a:lnSpc>
              <a:spcBef>
                <a:spcPts val="1600"/>
              </a:spcBef>
              <a:spcAft>
                <a:spcPts val="0"/>
              </a:spcAft>
              <a:buNone/>
              <a:defRPr sz="1500"/>
            </a:lvl8pPr>
            <a:lvl9pPr lvl="8" algn="ctr" rtl="0">
              <a:lnSpc>
                <a:spcPct val="100000"/>
              </a:lnSpc>
              <a:spcBef>
                <a:spcPts val="1600"/>
              </a:spcBef>
              <a:spcAft>
                <a:spcPts val="1600"/>
              </a:spcAft>
              <a:buNone/>
              <a:defRPr sz="1500"/>
            </a:lvl9pPr>
          </a:lstStyle>
          <a:p>
            <a:endParaRPr/>
          </a:p>
        </p:txBody>
      </p:sp>
      <p:sp>
        <p:nvSpPr>
          <p:cNvPr id="803" name="Google Shape;803;p16"/>
          <p:cNvSpPr txBox="1">
            <a:spLocks noGrp="1"/>
          </p:cNvSpPr>
          <p:nvPr>
            <p:ph type="title" idx="2" hasCustomPrompt="1"/>
          </p:nvPr>
        </p:nvSpPr>
        <p:spPr>
          <a:xfrm>
            <a:off x="1099950" y="2148091"/>
            <a:ext cx="6945600" cy="426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04" name="Google Shape;804;p16"/>
          <p:cNvSpPr txBox="1">
            <a:spLocks noGrp="1"/>
          </p:cNvSpPr>
          <p:nvPr>
            <p:ph type="subTitle" idx="3"/>
          </p:nvPr>
        </p:nvSpPr>
        <p:spPr>
          <a:xfrm>
            <a:off x="1099350" y="3848483"/>
            <a:ext cx="6945600" cy="36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1600"/>
              </a:spcBef>
              <a:spcAft>
                <a:spcPts val="0"/>
              </a:spcAft>
              <a:buNone/>
              <a:defRPr sz="1500"/>
            </a:lvl3pPr>
            <a:lvl4pPr lvl="3" algn="ctr" rtl="0">
              <a:lnSpc>
                <a:spcPct val="100000"/>
              </a:lnSpc>
              <a:spcBef>
                <a:spcPts val="1600"/>
              </a:spcBef>
              <a:spcAft>
                <a:spcPts val="0"/>
              </a:spcAft>
              <a:buNone/>
              <a:defRPr sz="1500"/>
            </a:lvl4pPr>
            <a:lvl5pPr lvl="4" algn="ctr" rtl="0">
              <a:lnSpc>
                <a:spcPct val="100000"/>
              </a:lnSpc>
              <a:spcBef>
                <a:spcPts val="1600"/>
              </a:spcBef>
              <a:spcAft>
                <a:spcPts val="0"/>
              </a:spcAft>
              <a:buNone/>
              <a:defRPr sz="1500"/>
            </a:lvl5pPr>
            <a:lvl6pPr lvl="5" algn="ctr" rtl="0">
              <a:lnSpc>
                <a:spcPct val="100000"/>
              </a:lnSpc>
              <a:spcBef>
                <a:spcPts val="1600"/>
              </a:spcBef>
              <a:spcAft>
                <a:spcPts val="0"/>
              </a:spcAft>
              <a:buNone/>
              <a:defRPr sz="1500"/>
            </a:lvl6pPr>
            <a:lvl7pPr lvl="6" algn="ctr" rtl="0">
              <a:lnSpc>
                <a:spcPct val="100000"/>
              </a:lnSpc>
              <a:spcBef>
                <a:spcPts val="1600"/>
              </a:spcBef>
              <a:spcAft>
                <a:spcPts val="0"/>
              </a:spcAft>
              <a:buNone/>
              <a:defRPr sz="1500"/>
            </a:lvl7pPr>
            <a:lvl8pPr lvl="7" algn="ctr" rtl="0">
              <a:lnSpc>
                <a:spcPct val="100000"/>
              </a:lnSpc>
              <a:spcBef>
                <a:spcPts val="1600"/>
              </a:spcBef>
              <a:spcAft>
                <a:spcPts val="0"/>
              </a:spcAft>
              <a:buNone/>
              <a:defRPr sz="1500"/>
            </a:lvl8pPr>
            <a:lvl9pPr lvl="8" algn="ctr" rtl="0">
              <a:lnSpc>
                <a:spcPct val="100000"/>
              </a:lnSpc>
              <a:spcBef>
                <a:spcPts val="1600"/>
              </a:spcBef>
              <a:spcAft>
                <a:spcPts val="1600"/>
              </a:spcAft>
              <a:buNone/>
              <a:defRPr sz="1500"/>
            </a:lvl9pPr>
          </a:lstStyle>
          <a:p>
            <a:endParaRPr/>
          </a:p>
        </p:txBody>
      </p:sp>
      <p:sp>
        <p:nvSpPr>
          <p:cNvPr id="805" name="Google Shape;805;p16"/>
          <p:cNvSpPr txBox="1">
            <a:spLocks noGrp="1"/>
          </p:cNvSpPr>
          <p:nvPr>
            <p:ph type="title" idx="4" hasCustomPrompt="1"/>
          </p:nvPr>
        </p:nvSpPr>
        <p:spPr>
          <a:xfrm>
            <a:off x="1099200" y="3393289"/>
            <a:ext cx="6945600" cy="44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806" name="Google Shape;806;p16"/>
          <p:cNvSpPr txBox="1">
            <a:spLocks noGrp="1"/>
          </p:cNvSpPr>
          <p:nvPr>
            <p:ph type="subTitle" idx="5"/>
          </p:nvPr>
        </p:nvSpPr>
        <p:spPr>
          <a:xfrm>
            <a:off x="1144494" y="2582301"/>
            <a:ext cx="6856500" cy="42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500"/>
            </a:lvl1pPr>
            <a:lvl2pPr lvl="1" algn="ctr" rtl="0">
              <a:lnSpc>
                <a:spcPct val="100000"/>
              </a:lnSpc>
              <a:spcBef>
                <a:spcPts val="0"/>
              </a:spcBef>
              <a:spcAft>
                <a:spcPts val="0"/>
              </a:spcAft>
              <a:buNone/>
              <a:defRPr sz="1500"/>
            </a:lvl2pPr>
            <a:lvl3pPr lvl="2" algn="ctr" rtl="0">
              <a:lnSpc>
                <a:spcPct val="100000"/>
              </a:lnSpc>
              <a:spcBef>
                <a:spcPts val="0"/>
              </a:spcBef>
              <a:spcAft>
                <a:spcPts val="0"/>
              </a:spcAft>
              <a:buNone/>
              <a:defRPr sz="1500"/>
            </a:lvl3pPr>
            <a:lvl4pPr lvl="3" algn="ctr" rtl="0">
              <a:lnSpc>
                <a:spcPct val="100000"/>
              </a:lnSpc>
              <a:spcBef>
                <a:spcPts val="0"/>
              </a:spcBef>
              <a:spcAft>
                <a:spcPts val="0"/>
              </a:spcAft>
              <a:buNone/>
              <a:defRPr sz="1500"/>
            </a:lvl4pPr>
            <a:lvl5pPr lvl="4" algn="ctr" rtl="0">
              <a:lnSpc>
                <a:spcPct val="100000"/>
              </a:lnSpc>
              <a:spcBef>
                <a:spcPts val="0"/>
              </a:spcBef>
              <a:spcAft>
                <a:spcPts val="0"/>
              </a:spcAft>
              <a:buNone/>
              <a:defRPr sz="1500"/>
            </a:lvl5pPr>
            <a:lvl6pPr lvl="5" algn="ctr" rtl="0">
              <a:lnSpc>
                <a:spcPct val="100000"/>
              </a:lnSpc>
              <a:spcBef>
                <a:spcPts val="0"/>
              </a:spcBef>
              <a:spcAft>
                <a:spcPts val="0"/>
              </a:spcAft>
              <a:buNone/>
              <a:defRPr sz="1500"/>
            </a:lvl6pPr>
            <a:lvl7pPr lvl="6" algn="ctr" rtl="0">
              <a:lnSpc>
                <a:spcPct val="100000"/>
              </a:lnSpc>
              <a:spcBef>
                <a:spcPts val="0"/>
              </a:spcBef>
              <a:spcAft>
                <a:spcPts val="0"/>
              </a:spcAft>
              <a:buNone/>
              <a:defRPr sz="1500"/>
            </a:lvl7pPr>
            <a:lvl8pPr lvl="7" algn="ctr" rtl="0">
              <a:lnSpc>
                <a:spcPct val="100000"/>
              </a:lnSpc>
              <a:spcBef>
                <a:spcPts val="0"/>
              </a:spcBef>
              <a:spcAft>
                <a:spcPts val="0"/>
              </a:spcAft>
              <a:buNone/>
              <a:defRPr sz="1500"/>
            </a:lvl8pPr>
            <a:lvl9pPr lvl="8" algn="ctr" rtl="0">
              <a:lnSpc>
                <a:spcPct val="100000"/>
              </a:lnSpc>
              <a:spcBef>
                <a:spcPts val="0"/>
              </a:spcBef>
              <a:spcAft>
                <a:spcPts val="0"/>
              </a:spcAft>
              <a:buNone/>
              <a:defRPr sz="15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Numbers and text 1">
  <p:cSld name="CUSTOM_6">
    <p:bg>
      <p:bgPr>
        <a:solidFill>
          <a:schemeClr val="lt2"/>
        </a:solidFill>
        <a:effectLst/>
      </p:bgPr>
    </p:bg>
    <p:spTree>
      <p:nvGrpSpPr>
        <p:cNvPr id="1" name="Shape 807"/>
        <p:cNvGrpSpPr/>
        <p:nvPr/>
      </p:nvGrpSpPr>
      <p:grpSpPr>
        <a:xfrm>
          <a:off x="0" y="0"/>
          <a:ext cx="0" cy="0"/>
          <a:chOff x="0" y="0"/>
          <a:chExt cx="0" cy="0"/>
        </a:xfrm>
      </p:grpSpPr>
      <p:sp>
        <p:nvSpPr>
          <p:cNvPr id="808" name="Google Shape;808;p17"/>
          <p:cNvSpPr txBox="1">
            <a:spLocks noGrp="1"/>
          </p:cNvSpPr>
          <p:nvPr>
            <p:ph type="title"/>
          </p:nvPr>
        </p:nvSpPr>
        <p:spPr>
          <a:xfrm>
            <a:off x="717000" y="543000"/>
            <a:ext cx="7710000" cy="5346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atin typeface="Muli"/>
                <a:ea typeface="Muli"/>
                <a:cs typeface="Muli"/>
                <a:sym typeface="Muli"/>
              </a:defRPr>
            </a:lvl2pPr>
            <a:lvl3pPr lvl="2" algn="ctr">
              <a:spcBef>
                <a:spcPts val="0"/>
              </a:spcBef>
              <a:spcAft>
                <a:spcPts val="0"/>
              </a:spcAft>
              <a:buNone/>
              <a:defRPr>
                <a:latin typeface="Muli"/>
                <a:ea typeface="Muli"/>
                <a:cs typeface="Muli"/>
                <a:sym typeface="Muli"/>
              </a:defRPr>
            </a:lvl3pPr>
            <a:lvl4pPr lvl="3" algn="ctr">
              <a:spcBef>
                <a:spcPts val="0"/>
              </a:spcBef>
              <a:spcAft>
                <a:spcPts val="0"/>
              </a:spcAft>
              <a:buNone/>
              <a:defRPr>
                <a:latin typeface="Muli"/>
                <a:ea typeface="Muli"/>
                <a:cs typeface="Muli"/>
                <a:sym typeface="Muli"/>
              </a:defRPr>
            </a:lvl4pPr>
            <a:lvl5pPr lvl="4" algn="ctr">
              <a:spcBef>
                <a:spcPts val="0"/>
              </a:spcBef>
              <a:spcAft>
                <a:spcPts val="0"/>
              </a:spcAft>
              <a:buNone/>
              <a:defRPr>
                <a:latin typeface="Muli"/>
                <a:ea typeface="Muli"/>
                <a:cs typeface="Muli"/>
                <a:sym typeface="Muli"/>
              </a:defRPr>
            </a:lvl5pPr>
            <a:lvl6pPr lvl="5" algn="ctr">
              <a:spcBef>
                <a:spcPts val="0"/>
              </a:spcBef>
              <a:spcAft>
                <a:spcPts val="0"/>
              </a:spcAft>
              <a:buNone/>
              <a:defRPr>
                <a:latin typeface="Muli"/>
                <a:ea typeface="Muli"/>
                <a:cs typeface="Muli"/>
                <a:sym typeface="Muli"/>
              </a:defRPr>
            </a:lvl6pPr>
            <a:lvl7pPr lvl="6" algn="ctr">
              <a:spcBef>
                <a:spcPts val="0"/>
              </a:spcBef>
              <a:spcAft>
                <a:spcPts val="0"/>
              </a:spcAft>
              <a:buNone/>
              <a:defRPr>
                <a:latin typeface="Muli"/>
                <a:ea typeface="Muli"/>
                <a:cs typeface="Muli"/>
                <a:sym typeface="Muli"/>
              </a:defRPr>
            </a:lvl7pPr>
            <a:lvl8pPr lvl="7" algn="ctr">
              <a:spcBef>
                <a:spcPts val="0"/>
              </a:spcBef>
              <a:spcAft>
                <a:spcPts val="0"/>
              </a:spcAft>
              <a:buNone/>
              <a:defRPr>
                <a:latin typeface="Muli"/>
                <a:ea typeface="Muli"/>
                <a:cs typeface="Muli"/>
                <a:sym typeface="Muli"/>
              </a:defRPr>
            </a:lvl8pPr>
            <a:lvl9pPr lvl="8" algn="ctr">
              <a:spcBef>
                <a:spcPts val="0"/>
              </a:spcBef>
              <a:spcAft>
                <a:spcPts val="0"/>
              </a:spcAft>
              <a:buNone/>
              <a:defRPr>
                <a:latin typeface="Muli"/>
                <a:ea typeface="Muli"/>
                <a:cs typeface="Muli"/>
                <a:sym typeface="Muli"/>
              </a:defRPr>
            </a:lvl9pPr>
          </a:lstStyle>
          <a:p>
            <a:endParaRPr/>
          </a:p>
        </p:txBody>
      </p:sp>
      <p:sp>
        <p:nvSpPr>
          <p:cNvPr id="809" name="Google Shape;809;p17"/>
          <p:cNvSpPr txBox="1">
            <a:spLocks noGrp="1"/>
          </p:cNvSpPr>
          <p:nvPr>
            <p:ph type="subTitle" idx="1"/>
          </p:nvPr>
        </p:nvSpPr>
        <p:spPr>
          <a:xfrm>
            <a:off x="1997650" y="1077725"/>
            <a:ext cx="5151000" cy="63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810" name="Google Shape;810;p17"/>
          <p:cNvSpPr txBox="1">
            <a:spLocks noGrp="1"/>
          </p:cNvSpPr>
          <p:nvPr>
            <p:ph type="subTitle" idx="2"/>
          </p:nvPr>
        </p:nvSpPr>
        <p:spPr>
          <a:xfrm>
            <a:off x="1051926" y="3935975"/>
            <a:ext cx="3162600" cy="58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sp>
        <p:nvSpPr>
          <p:cNvPr id="811" name="Google Shape;811;p17"/>
          <p:cNvSpPr txBox="1">
            <a:spLocks noGrp="1"/>
          </p:cNvSpPr>
          <p:nvPr>
            <p:ph type="subTitle" idx="3"/>
          </p:nvPr>
        </p:nvSpPr>
        <p:spPr>
          <a:xfrm>
            <a:off x="4922346" y="3936125"/>
            <a:ext cx="3162600" cy="58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
        <p:nvSpPr>
          <p:cNvPr id="812" name="Google Shape;812;p17"/>
          <p:cNvSpPr txBox="1">
            <a:spLocks noGrp="1"/>
          </p:cNvSpPr>
          <p:nvPr>
            <p:ph type="title" idx="4" hasCustomPrompt="1"/>
          </p:nvPr>
        </p:nvSpPr>
        <p:spPr>
          <a:xfrm>
            <a:off x="3155023" y="2698067"/>
            <a:ext cx="10458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a:solidFill>
                  <a:schemeClr val="accent2"/>
                </a:solidFill>
              </a:defRPr>
            </a:lvl1pPr>
            <a:lvl2pPr lvl="1" algn="ctr" rtl="0">
              <a:spcBef>
                <a:spcPts val="0"/>
              </a:spcBef>
              <a:spcAft>
                <a:spcPts val="0"/>
              </a:spcAft>
              <a:buClr>
                <a:schemeClr val="accent6"/>
              </a:buClr>
              <a:buSzPts val="3500"/>
              <a:buNone/>
              <a:defRPr sz="3500">
                <a:solidFill>
                  <a:schemeClr val="accent6"/>
                </a:solidFill>
              </a:defRPr>
            </a:lvl2pPr>
            <a:lvl3pPr lvl="2" algn="ctr" rtl="0">
              <a:spcBef>
                <a:spcPts val="0"/>
              </a:spcBef>
              <a:spcAft>
                <a:spcPts val="0"/>
              </a:spcAft>
              <a:buClr>
                <a:schemeClr val="accent6"/>
              </a:buClr>
              <a:buSzPts val="3500"/>
              <a:buNone/>
              <a:defRPr sz="3500">
                <a:solidFill>
                  <a:schemeClr val="accent6"/>
                </a:solidFill>
              </a:defRPr>
            </a:lvl3pPr>
            <a:lvl4pPr lvl="3" algn="ctr" rtl="0">
              <a:spcBef>
                <a:spcPts val="0"/>
              </a:spcBef>
              <a:spcAft>
                <a:spcPts val="0"/>
              </a:spcAft>
              <a:buClr>
                <a:schemeClr val="accent6"/>
              </a:buClr>
              <a:buSzPts val="3500"/>
              <a:buNone/>
              <a:defRPr sz="3500">
                <a:solidFill>
                  <a:schemeClr val="accent6"/>
                </a:solidFill>
              </a:defRPr>
            </a:lvl4pPr>
            <a:lvl5pPr lvl="4" algn="ctr" rtl="0">
              <a:spcBef>
                <a:spcPts val="0"/>
              </a:spcBef>
              <a:spcAft>
                <a:spcPts val="0"/>
              </a:spcAft>
              <a:buClr>
                <a:schemeClr val="accent6"/>
              </a:buClr>
              <a:buSzPts val="3500"/>
              <a:buNone/>
              <a:defRPr sz="3500">
                <a:solidFill>
                  <a:schemeClr val="accent6"/>
                </a:solidFill>
              </a:defRPr>
            </a:lvl5pPr>
            <a:lvl6pPr lvl="5" algn="ctr" rtl="0">
              <a:spcBef>
                <a:spcPts val="0"/>
              </a:spcBef>
              <a:spcAft>
                <a:spcPts val="0"/>
              </a:spcAft>
              <a:buClr>
                <a:schemeClr val="accent6"/>
              </a:buClr>
              <a:buSzPts val="3500"/>
              <a:buNone/>
              <a:defRPr sz="3500">
                <a:solidFill>
                  <a:schemeClr val="accent6"/>
                </a:solidFill>
              </a:defRPr>
            </a:lvl6pPr>
            <a:lvl7pPr lvl="6" algn="ctr" rtl="0">
              <a:spcBef>
                <a:spcPts val="0"/>
              </a:spcBef>
              <a:spcAft>
                <a:spcPts val="0"/>
              </a:spcAft>
              <a:buClr>
                <a:schemeClr val="accent6"/>
              </a:buClr>
              <a:buSzPts val="3500"/>
              <a:buNone/>
              <a:defRPr sz="3500">
                <a:solidFill>
                  <a:schemeClr val="accent6"/>
                </a:solidFill>
              </a:defRPr>
            </a:lvl7pPr>
            <a:lvl8pPr lvl="7" algn="ctr" rtl="0">
              <a:spcBef>
                <a:spcPts val="0"/>
              </a:spcBef>
              <a:spcAft>
                <a:spcPts val="0"/>
              </a:spcAft>
              <a:buClr>
                <a:schemeClr val="accent6"/>
              </a:buClr>
              <a:buSzPts val="3500"/>
              <a:buNone/>
              <a:defRPr sz="3500">
                <a:solidFill>
                  <a:schemeClr val="accent6"/>
                </a:solidFill>
              </a:defRPr>
            </a:lvl8pPr>
            <a:lvl9pPr lvl="8" algn="ctr" rtl="0">
              <a:spcBef>
                <a:spcPts val="0"/>
              </a:spcBef>
              <a:spcAft>
                <a:spcPts val="0"/>
              </a:spcAft>
              <a:buClr>
                <a:schemeClr val="accent6"/>
              </a:buClr>
              <a:buSzPts val="3500"/>
              <a:buNone/>
              <a:defRPr sz="3500">
                <a:solidFill>
                  <a:schemeClr val="accent6"/>
                </a:solidFill>
              </a:defRPr>
            </a:lvl9pPr>
          </a:lstStyle>
          <a:p>
            <a:r>
              <a:t>xx%</a:t>
            </a:r>
          </a:p>
        </p:txBody>
      </p:sp>
      <p:sp>
        <p:nvSpPr>
          <p:cNvPr id="813" name="Google Shape;813;p17"/>
          <p:cNvSpPr txBox="1">
            <a:spLocks noGrp="1"/>
          </p:cNvSpPr>
          <p:nvPr>
            <p:ph type="title" idx="5" hasCustomPrompt="1"/>
          </p:nvPr>
        </p:nvSpPr>
        <p:spPr>
          <a:xfrm>
            <a:off x="4936484" y="2698067"/>
            <a:ext cx="1045800" cy="53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3000"/>
              <a:buNone/>
              <a:defRPr>
                <a:solidFill>
                  <a:schemeClr val="accent4"/>
                </a:solidFill>
              </a:defRPr>
            </a:lvl1pPr>
            <a:lvl2pPr lvl="1" algn="ctr" rtl="0">
              <a:spcBef>
                <a:spcPts val="0"/>
              </a:spcBef>
              <a:spcAft>
                <a:spcPts val="0"/>
              </a:spcAft>
              <a:buClr>
                <a:schemeClr val="accent6"/>
              </a:buClr>
              <a:buSzPts val="3500"/>
              <a:buNone/>
              <a:defRPr sz="3500">
                <a:solidFill>
                  <a:schemeClr val="accent6"/>
                </a:solidFill>
              </a:defRPr>
            </a:lvl2pPr>
            <a:lvl3pPr lvl="2" algn="ctr" rtl="0">
              <a:spcBef>
                <a:spcPts val="0"/>
              </a:spcBef>
              <a:spcAft>
                <a:spcPts val="0"/>
              </a:spcAft>
              <a:buClr>
                <a:schemeClr val="accent6"/>
              </a:buClr>
              <a:buSzPts val="3500"/>
              <a:buNone/>
              <a:defRPr sz="3500">
                <a:solidFill>
                  <a:schemeClr val="accent6"/>
                </a:solidFill>
              </a:defRPr>
            </a:lvl3pPr>
            <a:lvl4pPr lvl="3" algn="ctr" rtl="0">
              <a:spcBef>
                <a:spcPts val="0"/>
              </a:spcBef>
              <a:spcAft>
                <a:spcPts val="0"/>
              </a:spcAft>
              <a:buClr>
                <a:schemeClr val="accent6"/>
              </a:buClr>
              <a:buSzPts val="3500"/>
              <a:buNone/>
              <a:defRPr sz="3500">
                <a:solidFill>
                  <a:schemeClr val="accent6"/>
                </a:solidFill>
              </a:defRPr>
            </a:lvl4pPr>
            <a:lvl5pPr lvl="4" algn="ctr" rtl="0">
              <a:spcBef>
                <a:spcPts val="0"/>
              </a:spcBef>
              <a:spcAft>
                <a:spcPts val="0"/>
              </a:spcAft>
              <a:buClr>
                <a:schemeClr val="accent6"/>
              </a:buClr>
              <a:buSzPts val="3500"/>
              <a:buNone/>
              <a:defRPr sz="3500">
                <a:solidFill>
                  <a:schemeClr val="accent6"/>
                </a:solidFill>
              </a:defRPr>
            </a:lvl5pPr>
            <a:lvl6pPr lvl="5" algn="ctr" rtl="0">
              <a:spcBef>
                <a:spcPts val="0"/>
              </a:spcBef>
              <a:spcAft>
                <a:spcPts val="0"/>
              </a:spcAft>
              <a:buClr>
                <a:schemeClr val="accent6"/>
              </a:buClr>
              <a:buSzPts val="3500"/>
              <a:buNone/>
              <a:defRPr sz="3500">
                <a:solidFill>
                  <a:schemeClr val="accent6"/>
                </a:solidFill>
              </a:defRPr>
            </a:lvl6pPr>
            <a:lvl7pPr lvl="6" algn="ctr" rtl="0">
              <a:spcBef>
                <a:spcPts val="0"/>
              </a:spcBef>
              <a:spcAft>
                <a:spcPts val="0"/>
              </a:spcAft>
              <a:buClr>
                <a:schemeClr val="accent6"/>
              </a:buClr>
              <a:buSzPts val="3500"/>
              <a:buNone/>
              <a:defRPr sz="3500">
                <a:solidFill>
                  <a:schemeClr val="accent6"/>
                </a:solidFill>
              </a:defRPr>
            </a:lvl7pPr>
            <a:lvl8pPr lvl="7" algn="ctr" rtl="0">
              <a:spcBef>
                <a:spcPts val="0"/>
              </a:spcBef>
              <a:spcAft>
                <a:spcPts val="0"/>
              </a:spcAft>
              <a:buClr>
                <a:schemeClr val="accent6"/>
              </a:buClr>
              <a:buSzPts val="3500"/>
              <a:buNone/>
              <a:defRPr sz="3500">
                <a:solidFill>
                  <a:schemeClr val="accent6"/>
                </a:solidFill>
              </a:defRPr>
            </a:lvl8pPr>
            <a:lvl9pPr lvl="8" algn="ctr" rtl="0">
              <a:spcBef>
                <a:spcPts val="0"/>
              </a:spcBef>
              <a:spcAft>
                <a:spcPts val="0"/>
              </a:spcAft>
              <a:buClr>
                <a:schemeClr val="accent6"/>
              </a:buClr>
              <a:buSzPts val="3500"/>
              <a:buNone/>
              <a:defRPr sz="3500">
                <a:solidFill>
                  <a:schemeClr val="accent6"/>
                </a:solidFill>
              </a:defRPr>
            </a:lvl9pPr>
          </a:lstStyle>
          <a:p>
            <a:r>
              <a:t>xx%</a:t>
            </a:r>
          </a:p>
        </p:txBody>
      </p:sp>
      <p:grpSp>
        <p:nvGrpSpPr>
          <p:cNvPr id="814" name="Google Shape;814;p17"/>
          <p:cNvGrpSpPr/>
          <p:nvPr/>
        </p:nvGrpSpPr>
        <p:grpSpPr>
          <a:xfrm>
            <a:off x="48986" y="92163"/>
            <a:ext cx="9046032" cy="4945746"/>
            <a:chOff x="384142" y="582645"/>
            <a:chExt cx="8261971" cy="4517075"/>
          </a:xfrm>
        </p:grpSpPr>
        <p:sp>
          <p:nvSpPr>
            <p:cNvPr id="815" name="Google Shape;815;p17"/>
            <p:cNvSpPr/>
            <p:nvPr/>
          </p:nvSpPr>
          <p:spPr>
            <a:xfrm>
              <a:off x="7950867" y="2190371"/>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7"/>
            <p:cNvSpPr/>
            <p:nvPr/>
          </p:nvSpPr>
          <p:spPr>
            <a:xfrm>
              <a:off x="8168385" y="8366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7"/>
            <p:cNvSpPr/>
            <p:nvPr/>
          </p:nvSpPr>
          <p:spPr>
            <a:xfrm>
              <a:off x="7989944" y="3892318"/>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562917" y="4625648"/>
              <a:ext cx="103759" cy="116554"/>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5747436" y="2240547"/>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1716460" y="798701"/>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7"/>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7"/>
            <p:cNvSpPr/>
            <p:nvPr/>
          </p:nvSpPr>
          <p:spPr>
            <a:xfrm>
              <a:off x="5899898" y="3617048"/>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7539594" y="2732247"/>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618296" y="1488290"/>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7609880" y="1191620"/>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7"/>
            <p:cNvSpPr/>
            <p:nvPr/>
          </p:nvSpPr>
          <p:spPr>
            <a:xfrm>
              <a:off x="5262036" y="594908"/>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4460589" y="719855"/>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325266" y="834374"/>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9" name="Google Shape;829;p17"/>
            <p:cNvGrpSpPr/>
            <p:nvPr/>
          </p:nvGrpSpPr>
          <p:grpSpPr>
            <a:xfrm>
              <a:off x="384142" y="4522561"/>
              <a:ext cx="394321" cy="369227"/>
              <a:chOff x="2002810" y="3558267"/>
              <a:chExt cx="362694" cy="339613"/>
            </a:xfrm>
          </p:grpSpPr>
          <p:sp>
            <p:nvSpPr>
              <p:cNvPr id="830" name="Google Shape;830;p17"/>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7"/>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7"/>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5" name="Google Shape;835;p17"/>
            <p:cNvGrpSpPr/>
            <p:nvPr/>
          </p:nvGrpSpPr>
          <p:grpSpPr>
            <a:xfrm>
              <a:off x="8251792" y="4522561"/>
              <a:ext cx="394321" cy="369227"/>
              <a:chOff x="2002810" y="3558267"/>
              <a:chExt cx="362694" cy="339613"/>
            </a:xfrm>
          </p:grpSpPr>
          <p:sp>
            <p:nvSpPr>
              <p:cNvPr id="836" name="Google Shape;836;p17"/>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7"/>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7"/>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1" name="Google Shape;841;p17"/>
            <p:cNvSpPr/>
            <p:nvPr/>
          </p:nvSpPr>
          <p:spPr>
            <a:xfrm>
              <a:off x="606519" y="220877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7"/>
            <p:cNvSpPr/>
            <p:nvPr/>
          </p:nvSpPr>
          <p:spPr>
            <a:xfrm>
              <a:off x="650260" y="3533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7"/>
            <p:cNvSpPr/>
            <p:nvPr/>
          </p:nvSpPr>
          <p:spPr>
            <a:xfrm>
              <a:off x="1722215" y="214971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7"/>
            <p:cNvSpPr/>
            <p:nvPr/>
          </p:nvSpPr>
          <p:spPr>
            <a:xfrm>
              <a:off x="7060192" y="79781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7"/>
            <p:cNvSpPr/>
            <p:nvPr/>
          </p:nvSpPr>
          <p:spPr>
            <a:xfrm>
              <a:off x="3859219" y="25226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7"/>
            <p:cNvSpPr/>
            <p:nvPr/>
          </p:nvSpPr>
          <p:spPr>
            <a:xfrm>
              <a:off x="4237791" y="3313736"/>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7"/>
            <p:cNvSpPr/>
            <p:nvPr/>
          </p:nvSpPr>
          <p:spPr>
            <a:xfrm>
              <a:off x="8113916" y="1679555"/>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7"/>
            <p:cNvSpPr/>
            <p:nvPr/>
          </p:nvSpPr>
          <p:spPr>
            <a:xfrm>
              <a:off x="6306024" y="105267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7"/>
            <p:cNvSpPr/>
            <p:nvPr/>
          </p:nvSpPr>
          <p:spPr>
            <a:xfrm>
              <a:off x="2594445" y="2564892"/>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7"/>
            <p:cNvSpPr/>
            <p:nvPr/>
          </p:nvSpPr>
          <p:spPr>
            <a:xfrm>
              <a:off x="6882119" y="1437996"/>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7"/>
            <p:cNvSpPr/>
            <p:nvPr/>
          </p:nvSpPr>
          <p:spPr>
            <a:xfrm>
              <a:off x="2282955" y="4983249"/>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7"/>
            <p:cNvSpPr/>
            <p:nvPr/>
          </p:nvSpPr>
          <p:spPr>
            <a:xfrm>
              <a:off x="3948966" y="4805783"/>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7"/>
            <p:cNvSpPr/>
            <p:nvPr/>
          </p:nvSpPr>
          <p:spPr>
            <a:xfrm flipH="1">
              <a:off x="3478786" y="582645"/>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4" name="Google Shape;854;p17"/>
          <p:cNvSpPr txBox="1">
            <a:spLocks noGrp="1"/>
          </p:cNvSpPr>
          <p:nvPr>
            <p:ph type="subTitle" idx="6"/>
          </p:nvPr>
        </p:nvSpPr>
        <p:spPr>
          <a:xfrm>
            <a:off x="2406417" y="3516492"/>
            <a:ext cx="1807800" cy="5346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None/>
              <a:defRPr>
                <a:solidFill>
                  <a:schemeClr val="dk1"/>
                </a:solidFill>
                <a:latin typeface="Boogaloo"/>
                <a:ea typeface="Boogaloo"/>
                <a:cs typeface="Boogaloo"/>
                <a:sym typeface="Boogaloo"/>
              </a:defRPr>
            </a:lvl1pPr>
            <a:lvl2pPr lvl="1" algn="r">
              <a:lnSpc>
                <a:spcPct val="100000"/>
              </a:lnSpc>
              <a:spcBef>
                <a:spcPts val="0"/>
              </a:spcBef>
              <a:spcAft>
                <a:spcPts val="0"/>
              </a:spcAft>
              <a:buNone/>
              <a:defRPr>
                <a:solidFill>
                  <a:schemeClr val="dk1"/>
                </a:solidFill>
                <a:latin typeface="Boogaloo"/>
                <a:ea typeface="Boogaloo"/>
                <a:cs typeface="Boogaloo"/>
                <a:sym typeface="Boogaloo"/>
              </a:defRPr>
            </a:lvl2pPr>
            <a:lvl3pPr lvl="2" algn="r">
              <a:lnSpc>
                <a:spcPct val="100000"/>
              </a:lnSpc>
              <a:spcBef>
                <a:spcPts val="0"/>
              </a:spcBef>
              <a:spcAft>
                <a:spcPts val="0"/>
              </a:spcAft>
              <a:buNone/>
              <a:defRPr>
                <a:solidFill>
                  <a:schemeClr val="dk1"/>
                </a:solidFill>
                <a:latin typeface="Boogaloo"/>
                <a:ea typeface="Boogaloo"/>
                <a:cs typeface="Boogaloo"/>
                <a:sym typeface="Boogaloo"/>
              </a:defRPr>
            </a:lvl3pPr>
            <a:lvl4pPr lvl="3" algn="r">
              <a:lnSpc>
                <a:spcPct val="100000"/>
              </a:lnSpc>
              <a:spcBef>
                <a:spcPts val="0"/>
              </a:spcBef>
              <a:spcAft>
                <a:spcPts val="0"/>
              </a:spcAft>
              <a:buNone/>
              <a:defRPr>
                <a:solidFill>
                  <a:schemeClr val="dk1"/>
                </a:solidFill>
                <a:latin typeface="Boogaloo"/>
                <a:ea typeface="Boogaloo"/>
                <a:cs typeface="Boogaloo"/>
                <a:sym typeface="Boogaloo"/>
              </a:defRPr>
            </a:lvl4pPr>
            <a:lvl5pPr lvl="4" algn="r">
              <a:lnSpc>
                <a:spcPct val="100000"/>
              </a:lnSpc>
              <a:spcBef>
                <a:spcPts val="0"/>
              </a:spcBef>
              <a:spcAft>
                <a:spcPts val="0"/>
              </a:spcAft>
              <a:buNone/>
              <a:defRPr>
                <a:solidFill>
                  <a:schemeClr val="dk1"/>
                </a:solidFill>
                <a:latin typeface="Boogaloo"/>
                <a:ea typeface="Boogaloo"/>
                <a:cs typeface="Boogaloo"/>
                <a:sym typeface="Boogaloo"/>
              </a:defRPr>
            </a:lvl5pPr>
            <a:lvl6pPr lvl="5" algn="r">
              <a:lnSpc>
                <a:spcPct val="100000"/>
              </a:lnSpc>
              <a:spcBef>
                <a:spcPts val="0"/>
              </a:spcBef>
              <a:spcAft>
                <a:spcPts val="0"/>
              </a:spcAft>
              <a:buNone/>
              <a:defRPr>
                <a:solidFill>
                  <a:schemeClr val="dk1"/>
                </a:solidFill>
                <a:latin typeface="Boogaloo"/>
                <a:ea typeface="Boogaloo"/>
                <a:cs typeface="Boogaloo"/>
                <a:sym typeface="Boogaloo"/>
              </a:defRPr>
            </a:lvl6pPr>
            <a:lvl7pPr lvl="6" algn="r">
              <a:lnSpc>
                <a:spcPct val="100000"/>
              </a:lnSpc>
              <a:spcBef>
                <a:spcPts val="0"/>
              </a:spcBef>
              <a:spcAft>
                <a:spcPts val="0"/>
              </a:spcAft>
              <a:buNone/>
              <a:defRPr>
                <a:solidFill>
                  <a:schemeClr val="dk1"/>
                </a:solidFill>
                <a:latin typeface="Boogaloo"/>
                <a:ea typeface="Boogaloo"/>
                <a:cs typeface="Boogaloo"/>
                <a:sym typeface="Boogaloo"/>
              </a:defRPr>
            </a:lvl7pPr>
            <a:lvl8pPr lvl="7" algn="r">
              <a:lnSpc>
                <a:spcPct val="100000"/>
              </a:lnSpc>
              <a:spcBef>
                <a:spcPts val="0"/>
              </a:spcBef>
              <a:spcAft>
                <a:spcPts val="0"/>
              </a:spcAft>
              <a:buNone/>
              <a:defRPr>
                <a:solidFill>
                  <a:schemeClr val="dk1"/>
                </a:solidFill>
                <a:latin typeface="Boogaloo"/>
                <a:ea typeface="Boogaloo"/>
                <a:cs typeface="Boogaloo"/>
                <a:sym typeface="Boogaloo"/>
              </a:defRPr>
            </a:lvl8pPr>
            <a:lvl9pPr lvl="8" algn="r">
              <a:lnSpc>
                <a:spcPct val="100000"/>
              </a:lnSpc>
              <a:spcBef>
                <a:spcPts val="0"/>
              </a:spcBef>
              <a:spcAft>
                <a:spcPts val="0"/>
              </a:spcAft>
              <a:buNone/>
              <a:defRPr>
                <a:solidFill>
                  <a:schemeClr val="dk1"/>
                </a:solidFill>
                <a:latin typeface="Boogaloo"/>
                <a:ea typeface="Boogaloo"/>
                <a:cs typeface="Boogaloo"/>
                <a:sym typeface="Boogaloo"/>
              </a:defRPr>
            </a:lvl9pPr>
          </a:lstStyle>
          <a:p>
            <a:endParaRPr/>
          </a:p>
        </p:txBody>
      </p:sp>
      <p:sp>
        <p:nvSpPr>
          <p:cNvPr id="855" name="Google Shape;855;p17"/>
          <p:cNvSpPr txBox="1">
            <a:spLocks noGrp="1"/>
          </p:cNvSpPr>
          <p:nvPr>
            <p:ph type="subTitle" idx="7"/>
          </p:nvPr>
        </p:nvSpPr>
        <p:spPr>
          <a:xfrm>
            <a:off x="4916393" y="3514092"/>
            <a:ext cx="1716900" cy="53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solidFill>
                  <a:schemeClr val="dk1"/>
                </a:solidFill>
                <a:latin typeface="Boogaloo"/>
                <a:ea typeface="Boogaloo"/>
                <a:cs typeface="Boogaloo"/>
                <a:sym typeface="Boogaloo"/>
              </a:defRPr>
            </a:lvl1pPr>
            <a:lvl2pPr lvl="1" rtl="0">
              <a:lnSpc>
                <a:spcPct val="100000"/>
              </a:lnSpc>
              <a:spcBef>
                <a:spcPts val="0"/>
              </a:spcBef>
              <a:spcAft>
                <a:spcPts val="0"/>
              </a:spcAft>
              <a:buNone/>
              <a:defRPr>
                <a:solidFill>
                  <a:schemeClr val="dk1"/>
                </a:solidFill>
                <a:latin typeface="Boogaloo"/>
                <a:ea typeface="Boogaloo"/>
                <a:cs typeface="Boogaloo"/>
                <a:sym typeface="Boogaloo"/>
              </a:defRPr>
            </a:lvl2pPr>
            <a:lvl3pPr lvl="2" rtl="0">
              <a:lnSpc>
                <a:spcPct val="100000"/>
              </a:lnSpc>
              <a:spcBef>
                <a:spcPts val="0"/>
              </a:spcBef>
              <a:spcAft>
                <a:spcPts val="0"/>
              </a:spcAft>
              <a:buNone/>
              <a:defRPr>
                <a:solidFill>
                  <a:schemeClr val="dk1"/>
                </a:solidFill>
                <a:latin typeface="Boogaloo"/>
                <a:ea typeface="Boogaloo"/>
                <a:cs typeface="Boogaloo"/>
                <a:sym typeface="Boogaloo"/>
              </a:defRPr>
            </a:lvl3pPr>
            <a:lvl4pPr lvl="3" rtl="0">
              <a:lnSpc>
                <a:spcPct val="100000"/>
              </a:lnSpc>
              <a:spcBef>
                <a:spcPts val="0"/>
              </a:spcBef>
              <a:spcAft>
                <a:spcPts val="0"/>
              </a:spcAft>
              <a:buNone/>
              <a:defRPr>
                <a:solidFill>
                  <a:schemeClr val="dk1"/>
                </a:solidFill>
                <a:latin typeface="Boogaloo"/>
                <a:ea typeface="Boogaloo"/>
                <a:cs typeface="Boogaloo"/>
                <a:sym typeface="Boogaloo"/>
              </a:defRPr>
            </a:lvl4pPr>
            <a:lvl5pPr lvl="4" rtl="0">
              <a:lnSpc>
                <a:spcPct val="100000"/>
              </a:lnSpc>
              <a:spcBef>
                <a:spcPts val="0"/>
              </a:spcBef>
              <a:spcAft>
                <a:spcPts val="0"/>
              </a:spcAft>
              <a:buNone/>
              <a:defRPr>
                <a:solidFill>
                  <a:schemeClr val="dk1"/>
                </a:solidFill>
                <a:latin typeface="Boogaloo"/>
                <a:ea typeface="Boogaloo"/>
                <a:cs typeface="Boogaloo"/>
                <a:sym typeface="Boogaloo"/>
              </a:defRPr>
            </a:lvl5pPr>
            <a:lvl6pPr lvl="5" rtl="0">
              <a:lnSpc>
                <a:spcPct val="100000"/>
              </a:lnSpc>
              <a:spcBef>
                <a:spcPts val="0"/>
              </a:spcBef>
              <a:spcAft>
                <a:spcPts val="0"/>
              </a:spcAft>
              <a:buNone/>
              <a:defRPr>
                <a:solidFill>
                  <a:schemeClr val="dk1"/>
                </a:solidFill>
                <a:latin typeface="Boogaloo"/>
                <a:ea typeface="Boogaloo"/>
                <a:cs typeface="Boogaloo"/>
                <a:sym typeface="Boogaloo"/>
              </a:defRPr>
            </a:lvl6pPr>
            <a:lvl7pPr lvl="6" rtl="0">
              <a:lnSpc>
                <a:spcPct val="100000"/>
              </a:lnSpc>
              <a:spcBef>
                <a:spcPts val="0"/>
              </a:spcBef>
              <a:spcAft>
                <a:spcPts val="0"/>
              </a:spcAft>
              <a:buNone/>
              <a:defRPr>
                <a:solidFill>
                  <a:schemeClr val="dk1"/>
                </a:solidFill>
                <a:latin typeface="Boogaloo"/>
                <a:ea typeface="Boogaloo"/>
                <a:cs typeface="Boogaloo"/>
                <a:sym typeface="Boogaloo"/>
              </a:defRPr>
            </a:lvl7pPr>
            <a:lvl8pPr lvl="7" rtl="0">
              <a:lnSpc>
                <a:spcPct val="100000"/>
              </a:lnSpc>
              <a:spcBef>
                <a:spcPts val="0"/>
              </a:spcBef>
              <a:spcAft>
                <a:spcPts val="0"/>
              </a:spcAft>
              <a:buNone/>
              <a:defRPr>
                <a:solidFill>
                  <a:schemeClr val="dk1"/>
                </a:solidFill>
                <a:latin typeface="Boogaloo"/>
                <a:ea typeface="Boogaloo"/>
                <a:cs typeface="Boogaloo"/>
                <a:sym typeface="Boogaloo"/>
              </a:defRPr>
            </a:lvl8pPr>
            <a:lvl9pPr lvl="8" rtl="0">
              <a:lnSpc>
                <a:spcPct val="100000"/>
              </a:lnSpc>
              <a:spcBef>
                <a:spcPts val="0"/>
              </a:spcBef>
              <a:spcAft>
                <a:spcPts val="0"/>
              </a:spcAft>
              <a:buNone/>
              <a:defRPr>
                <a:solidFill>
                  <a:schemeClr val="dk1"/>
                </a:solidFill>
                <a:latin typeface="Boogaloo"/>
                <a:ea typeface="Boogaloo"/>
                <a:cs typeface="Boogaloo"/>
                <a:sym typeface="Boogaloo"/>
              </a:defRPr>
            </a:lvl9pPr>
          </a:lstStyle>
          <a:p>
            <a:endParaRPr/>
          </a:p>
        </p:txBody>
      </p:sp>
      <p:grpSp>
        <p:nvGrpSpPr>
          <p:cNvPr id="856" name="Google Shape;856;p17"/>
          <p:cNvGrpSpPr/>
          <p:nvPr/>
        </p:nvGrpSpPr>
        <p:grpSpPr>
          <a:xfrm>
            <a:off x="561844" y="0"/>
            <a:ext cx="8984349" cy="4854863"/>
            <a:chOff x="561844" y="-13751"/>
            <a:chExt cx="8984349" cy="4854863"/>
          </a:xfrm>
        </p:grpSpPr>
        <p:sp>
          <p:nvSpPr>
            <p:cNvPr id="857" name="Google Shape;857;p17"/>
            <p:cNvSpPr/>
            <p:nvPr/>
          </p:nvSpPr>
          <p:spPr>
            <a:xfrm rot="902545">
              <a:off x="4252422" y="1839195"/>
              <a:ext cx="641564" cy="668799"/>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7"/>
            <p:cNvSpPr/>
            <p:nvPr/>
          </p:nvSpPr>
          <p:spPr>
            <a:xfrm rot="422608">
              <a:off x="8434780" y="2643786"/>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7"/>
            <p:cNvSpPr/>
            <p:nvPr/>
          </p:nvSpPr>
          <p:spPr>
            <a:xfrm rot="-1550640">
              <a:off x="710375" y="41128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0" name="Google Shape;860;p17"/>
            <p:cNvGrpSpPr/>
            <p:nvPr/>
          </p:nvGrpSpPr>
          <p:grpSpPr>
            <a:xfrm rot="1882907">
              <a:off x="647705" y="1661358"/>
              <a:ext cx="537260" cy="480691"/>
              <a:chOff x="-6420876" y="5076646"/>
              <a:chExt cx="705425" cy="631150"/>
            </a:xfrm>
          </p:grpSpPr>
          <p:sp>
            <p:nvSpPr>
              <p:cNvPr id="861" name="Google Shape;861;p17"/>
              <p:cNvSpPr/>
              <p:nvPr/>
            </p:nvSpPr>
            <p:spPr>
              <a:xfrm>
                <a:off x="-6340876" y="535202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7"/>
              <p:cNvSpPr/>
              <p:nvPr/>
            </p:nvSpPr>
            <p:spPr>
              <a:xfrm>
                <a:off x="-6420876" y="522657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7"/>
              <p:cNvSpPr/>
              <p:nvPr/>
            </p:nvSpPr>
            <p:spPr>
              <a:xfrm>
                <a:off x="-6204501" y="507664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a:off x="-5999001" y="510654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a:off x="-5882626" y="529514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7"/>
            <p:cNvGrpSpPr/>
            <p:nvPr/>
          </p:nvGrpSpPr>
          <p:grpSpPr>
            <a:xfrm rot="1882907">
              <a:off x="4373594" y="4209992"/>
              <a:ext cx="497534" cy="541159"/>
              <a:chOff x="-404618" y="8263246"/>
              <a:chExt cx="653266" cy="710545"/>
            </a:xfrm>
          </p:grpSpPr>
          <p:sp>
            <p:nvSpPr>
              <p:cNvPr id="867" name="Google Shape;867;p17"/>
              <p:cNvSpPr/>
              <p:nvPr/>
            </p:nvSpPr>
            <p:spPr>
              <a:xfrm rot="-5176049">
                <a:off x="-193256" y="8477035"/>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rot="-5176049">
                <a:off x="-272625" y="8788839"/>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rot="-5176049">
                <a:off x="-382844" y="8556459"/>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rot="-5176049">
                <a:off x="-340316" y="8360815"/>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rot="-5176049">
                <a:off x="-164554" y="8272425"/>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2" name="Google Shape;872;p17"/>
            <p:cNvGrpSpPr/>
            <p:nvPr/>
          </p:nvGrpSpPr>
          <p:grpSpPr>
            <a:xfrm rot="-1882907" flipH="1">
              <a:off x="7626030" y="461070"/>
              <a:ext cx="537260" cy="480691"/>
              <a:chOff x="-7339529" y="5588854"/>
              <a:chExt cx="705425" cy="631150"/>
            </a:xfrm>
          </p:grpSpPr>
          <p:sp>
            <p:nvSpPr>
              <p:cNvPr id="873" name="Google Shape;873;p17"/>
              <p:cNvSpPr/>
              <p:nvPr/>
            </p:nvSpPr>
            <p:spPr>
              <a:xfrm>
                <a:off x="-7259529" y="5864229"/>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7339529" y="5738779"/>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7"/>
              <p:cNvSpPr/>
              <p:nvPr/>
            </p:nvSpPr>
            <p:spPr>
              <a:xfrm>
                <a:off x="-7123154" y="5588854"/>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7"/>
              <p:cNvSpPr/>
              <p:nvPr/>
            </p:nvSpPr>
            <p:spPr>
              <a:xfrm>
                <a:off x="-6917654" y="5618754"/>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7"/>
              <p:cNvSpPr/>
              <p:nvPr/>
            </p:nvSpPr>
            <p:spPr>
              <a:xfrm>
                <a:off x="-6801279" y="5807354"/>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8" name="Google Shape;878;p17"/>
            <p:cNvSpPr/>
            <p:nvPr/>
          </p:nvSpPr>
          <p:spPr>
            <a:xfrm rot="-1550884">
              <a:off x="856903" y="52985"/>
              <a:ext cx="39475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7">
    <p:bg>
      <p:bgPr>
        <a:solidFill>
          <a:schemeClr val="lt2"/>
        </a:solidFill>
        <a:effectLst/>
      </p:bgPr>
    </p:bg>
    <p:spTree>
      <p:nvGrpSpPr>
        <p:cNvPr id="1" name="Shape 879"/>
        <p:cNvGrpSpPr/>
        <p:nvPr/>
      </p:nvGrpSpPr>
      <p:grpSpPr>
        <a:xfrm>
          <a:off x="0" y="0"/>
          <a:ext cx="0" cy="0"/>
          <a:chOff x="0" y="0"/>
          <a:chExt cx="0" cy="0"/>
        </a:xfrm>
      </p:grpSpPr>
      <p:grpSp>
        <p:nvGrpSpPr>
          <p:cNvPr id="880" name="Google Shape;880;p18"/>
          <p:cNvGrpSpPr/>
          <p:nvPr/>
        </p:nvGrpSpPr>
        <p:grpSpPr>
          <a:xfrm>
            <a:off x="39194" y="30171"/>
            <a:ext cx="9049981" cy="4825516"/>
            <a:chOff x="809219" y="30171"/>
            <a:chExt cx="9049981" cy="4825516"/>
          </a:xfrm>
        </p:grpSpPr>
        <p:sp>
          <p:nvSpPr>
            <p:cNvPr id="881" name="Google Shape;881;p18"/>
            <p:cNvSpPr/>
            <p:nvPr/>
          </p:nvSpPr>
          <p:spPr>
            <a:xfrm>
              <a:off x="1562764" y="4755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8"/>
            <p:cNvSpPr/>
            <p:nvPr/>
          </p:nvSpPr>
          <p:spPr>
            <a:xfrm rot="422590">
              <a:off x="9080184" y="43391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8"/>
            <p:cNvSpPr/>
            <p:nvPr/>
          </p:nvSpPr>
          <p:spPr>
            <a:xfrm rot="-1550640">
              <a:off x="8460125" y="1109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 name="Google Shape;884;p18"/>
            <p:cNvGrpSpPr/>
            <p:nvPr/>
          </p:nvGrpSpPr>
          <p:grpSpPr>
            <a:xfrm rot="1882907">
              <a:off x="895080" y="4239858"/>
              <a:ext cx="537260" cy="480691"/>
              <a:chOff x="-4380581" y="7797838"/>
              <a:chExt cx="705425" cy="631150"/>
            </a:xfrm>
          </p:grpSpPr>
          <p:sp>
            <p:nvSpPr>
              <p:cNvPr id="885" name="Google Shape;885;p18"/>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rot="1882907">
              <a:off x="4408616" y="1588478"/>
              <a:ext cx="553792" cy="574477"/>
              <a:chOff x="-2151787" y="5278323"/>
              <a:chExt cx="727133" cy="754292"/>
            </a:xfrm>
          </p:grpSpPr>
          <p:sp>
            <p:nvSpPr>
              <p:cNvPr id="891" name="Google Shape;891;p18"/>
              <p:cNvSpPr/>
              <p:nvPr/>
            </p:nvSpPr>
            <p:spPr>
              <a:xfrm rot="-3804252">
                <a:off x="-1943080" y="5553121"/>
                <a:ext cx="496457" cy="355780"/>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rot="-3804252">
                <a:off x="-2089216" y="5757182"/>
                <a:ext cx="189128" cy="170102"/>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rot="-3804252">
                <a:off x="-2107873" y="5485094"/>
                <a:ext cx="170977" cy="203828"/>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rot="-3804252">
                <a:off x="-1989254" y="5330537"/>
                <a:ext cx="163677" cy="195628"/>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rot="-3804252">
                <a:off x="-1787484" y="5309213"/>
                <a:ext cx="167177" cy="158802"/>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 name="Google Shape;896;p18"/>
            <p:cNvGrpSpPr/>
            <p:nvPr/>
          </p:nvGrpSpPr>
          <p:grpSpPr>
            <a:xfrm rot="-1882907" flipH="1">
              <a:off x="9236080" y="2070933"/>
              <a:ext cx="537260" cy="480691"/>
              <a:chOff x="-8043575" y="8494248"/>
              <a:chExt cx="705425" cy="631150"/>
            </a:xfrm>
          </p:grpSpPr>
          <p:sp>
            <p:nvSpPr>
              <p:cNvPr id="897" name="Google Shape;897;p18"/>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8"/>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8"/>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 name="Google Shape;902;p18"/>
            <p:cNvSpPr/>
            <p:nvPr/>
          </p:nvSpPr>
          <p:spPr>
            <a:xfrm rot="1076189">
              <a:off x="7177111" y="153942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rot="-1550640">
              <a:off x="5649550" y="36244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04;p18"/>
          <p:cNvSpPr txBox="1">
            <a:spLocks noGrp="1"/>
          </p:cNvSpPr>
          <p:nvPr>
            <p:ph type="title"/>
          </p:nvPr>
        </p:nvSpPr>
        <p:spPr>
          <a:xfrm>
            <a:off x="714150" y="543000"/>
            <a:ext cx="7708800" cy="534600"/>
          </a:xfrm>
          <a:prstGeom prst="rect">
            <a:avLst/>
          </a:prstGeom>
        </p:spPr>
        <p:txBody>
          <a:bodyPr spcFirstLastPara="1" wrap="square" lIns="91425" tIns="91425" rIns="91425" bIns="91425" anchor="ctr" anchorCtr="0">
            <a:noAutofit/>
          </a:bodyPr>
          <a:lstStyle>
            <a:lvl1pPr lvl="0">
              <a:spcBef>
                <a:spcPts val="0"/>
              </a:spcBef>
              <a:spcAft>
                <a:spcPts val="0"/>
              </a:spcAft>
              <a:buNone/>
              <a:defRPr sz="3000"/>
            </a:lvl1pPr>
            <a:lvl2pPr lvl="1">
              <a:spcBef>
                <a:spcPts val="0"/>
              </a:spcBef>
              <a:spcAft>
                <a:spcPts val="0"/>
              </a:spcAft>
              <a:buNone/>
              <a:defRPr sz="3000">
                <a:solidFill>
                  <a:schemeClr val="accent6"/>
                </a:solidFill>
              </a:defRPr>
            </a:lvl2pPr>
            <a:lvl3pPr lvl="2">
              <a:spcBef>
                <a:spcPts val="0"/>
              </a:spcBef>
              <a:spcAft>
                <a:spcPts val="0"/>
              </a:spcAft>
              <a:buNone/>
              <a:defRPr sz="3000">
                <a:solidFill>
                  <a:schemeClr val="accent6"/>
                </a:solidFill>
              </a:defRPr>
            </a:lvl3pPr>
            <a:lvl4pPr lvl="3">
              <a:spcBef>
                <a:spcPts val="0"/>
              </a:spcBef>
              <a:spcAft>
                <a:spcPts val="0"/>
              </a:spcAft>
              <a:buNone/>
              <a:defRPr sz="3000">
                <a:solidFill>
                  <a:schemeClr val="accent6"/>
                </a:solidFill>
              </a:defRPr>
            </a:lvl4pPr>
            <a:lvl5pPr lvl="4">
              <a:spcBef>
                <a:spcPts val="0"/>
              </a:spcBef>
              <a:spcAft>
                <a:spcPts val="0"/>
              </a:spcAft>
              <a:buNone/>
              <a:defRPr sz="3000">
                <a:solidFill>
                  <a:schemeClr val="accent6"/>
                </a:solidFill>
              </a:defRPr>
            </a:lvl5pPr>
            <a:lvl6pPr lvl="5">
              <a:spcBef>
                <a:spcPts val="0"/>
              </a:spcBef>
              <a:spcAft>
                <a:spcPts val="0"/>
              </a:spcAft>
              <a:buNone/>
              <a:defRPr sz="3000">
                <a:solidFill>
                  <a:schemeClr val="accent6"/>
                </a:solidFill>
              </a:defRPr>
            </a:lvl6pPr>
            <a:lvl7pPr lvl="6">
              <a:spcBef>
                <a:spcPts val="0"/>
              </a:spcBef>
              <a:spcAft>
                <a:spcPts val="0"/>
              </a:spcAft>
              <a:buNone/>
              <a:defRPr sz="3000">
                <a:solidFill>
                  <a:schemeClr val="accent6"/>
                </a:solidFill>
              </a:defRPr>
            </a:lvl7pPr>
            <a:lvl8pPr lvl="7">
              <a:spcBef>
                <a:spcPts val="0"/>
              </a:spcBef>
              <a:spcAft>
                <a:spcPts val="0"/>
              </a:spcAft>
              <a:buNone/>
              <a:defRPr sz="3000">
                <a:solidFill>
                  <a:schemeClr val="accent6"/>
                </a:solidFill>
              </a:defRPr>
            </a:lvl8pPr>
            <a:lvl9pPr lvl="8">
              <a:spcBef>
                <a:spcPts val="0"/>
              </a:spcBef>
              <a:spcAft>
                <a:spcPts val="0"/>
              </a:spcAft>
              <a:buNone/>
              <a:defRPr sz="3000">
                <a:solidFill>
                  <a:schemeClr val="accent6"/>
                </a:solidFill>
              </a:defRPr>
            </a:lvl9pPr>
          </a:lstStyle>
          <a:p>
            <a:endParaRPr/>
          </a:p>
        </p:txBody>
      </p:sp>
      <p:grpSp>
        <p:nvGrpSpPr>
          <p:cNvPr id="905" name="Google Shape;905;p18"/>
          <p:cNvGrpSpPr/>
          <p:nvPr/>
        </p:nvGrpSpPr>
        <p:grpSpPr>
          <a:xfrm>
            <a:off x="189660" y="62639"/>
            <a:ext cx="8864121" cy="4831066"/>
            <a:chOff x="43474" y="-240527"/>
            <a:chExt cx="8864121" cy="4831066"/>
          </a:xfrm>
        </p:grpSpPr>
        <p:sp>
          <p:nvSpPr>
            <p:cNvPr id="906" name="Google Shape;906;p18"/>
            <p:cNvSpPr/>
            <p:nvPr/>
          </p:nvSpPr>
          <p:spPr>
            <a:xfrm>
              <a:off x="3034618" y="1831067"/>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8"/>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8"/>
            <p:cNvSpPr/>
            <p:nvPr/>
          </p:nvSpPr>
          <p:spPr>
            <a:xfrm>
              <a:off x="5497083" y="-24052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2609980" y="3526543"/>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856525" y="321726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8"/>
            <p:cNvSpPr/>
            <p:nvPr/>
          </p:nvSpPr>
          <p:spPr>
            <a:xfrm>
              <a:off x="746050" y="444602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8"/>
            <p:cNvSpPr/>
            <p:nvPr/>
          </p:nvSpPr>
          <p:spPr>
            <a:xfrm>
              <a:off x="635586" y="-533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8"/>
            <p:cNvSpPr/>
            <p:nvPr/>
          </p:nvSpPr>
          <p:spPr>
            <a:xfrm>
              <a:off x="7250452" y="4389701"/>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8"/>
            <p:cNvSpPr/>
            <p:nvPr/>
          </p:nvSpPr>
          <p:spPr>
            <a:xfrm>
              <a:off x="7912637" y="44755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8"/>
            <p:cNvSpPr/>
            <p:nvPr/>
          </p:nvSpPr>
          <p:spPr>
            <a:xfrm>
              <a:off x="3454238" y="39405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8"/>
            <p:cNvSpPr/>
            <p:nvPr/>
          </p:nvSpPr>
          <p:spPr>
            <a:xfrm>
              <a:off x="2844992" y="30358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8"/>
            <p:cNvSpPr/>
            <p:nvPr/>
          </p:nvSpPr>
          <p:spPr>
            <a:xfrm>
              <a:off x="2860612" y="45342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8"/>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9" name="Google Shape;919;p18"/>
            <p:cNvGrpSpPr/>
            <p:nvPr/>
          </p:nvGrpSpPr>
          <p:grpSpPr>
            <a:xfrm>
              <a:off x="316139" y="43050"/>
              <a:ext cx="3325067" cy="3594333"/>
              <a:chOff x="155489" y="222137"/>
              <a:chExt cx="3325067" cy="3594333"/>
            </a:xfrm>
          </p:grpSpPr>
          <p:sp>
            <p:nvSpPr>
              <p:cNvPr id="920" name="Google Shape;920;p18"/>
              <p:cNvSpPr/>
              <p:nvPr/>
            </p:nvSpPr>
            <p:spPr>
              <a:xfrm>
                <a:off x="3394515" y="110685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8"/>
              <p:cNvSpPr/>
              <p:nvPr/>
            </p:nvSpPr>
            <p:spPr>
              <a:xfrm>
                <a:off x="155489" y="1661346"/>
                <a:ext cx="85425" cy="84800"/>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8"/>
              <p:cNvSpPr/>
              <p:nvPr/>
            </p:nvSpPr>
            <p:spPr>
              <a:xfrm>
                <a:off x="2006956" y="22213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8"/>
              <p:cNvSpPr/>
              <p:nvPr/>
            </p:nvSpPr>
            <p:spPr>
              <a:xfrm>
                <a:off x="1738877" y="3759633"/>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18"/>
            <p:cNvGrpSpPr/>
            <p:nvPr/>
          </p:nvGrpSpPr>
          <p:grpSpPr>
            <a:xfrm>
              <a:off x="8377281" y="238631"/>
              <a:ext cx="419846" cy="458079"/>
              <a:chOff x="5121781" y="1532506"/>
              <a:chExt cx="419846" cy="458079"/>
            </a:xfrm>
          </p:grpSpPr>
          <p:sp>
            <p:nvSpPr>
              <p:cNvPr id="925" name="Google Shape;925;p18"/>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8"/>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8"/>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8"/>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8"/>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 name="Google Shape;930;p18"/>
            <p:cNvSpPr/>
            <p:nvPr/>
          </p:nvSpPr>
          <p:spPr>
            <a:xfrm>
              <a:off x="4711206" y="419059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8"/>
            <p:cNvSpPr/>
            <p:nvPr/>
          </p:nvSpPr>
          <p:spPr>
            <a:xfrm>
              <a:off x="7209774" y="339572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8"/>
            <p:cNvSpPr/>
            <p:nvPr/>
          </p:nvSpPr>
          <p:spPr>
            <a:xfrm rot="-1241947">
              <a:off x="8327908" y="322959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8"/>
            <p:cNvSpPr/>
            <p:nvPr/>
          </p:nvSpPr>
          <p:spPr>
            <a:xfrm rot="-1241947">
              <a:off x="8478552" y="344438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 name="Google Shape;934;p18"/>
          <p:cNvSpPr/>
          <p:nvPr/>
        </p:nvSpPr>
        <p:spPr>
          <a:xfrm>
            <a:off x="5855713" y="4569512"/>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hree columns">
  <p:cSld name="CUSTOM_9">
    <p:bg>
      <p:bgPr>
        <a:solidFill>
          <a:schemeClr val="lt2"/>
        </a:solidFill>
        <a:effectLst/>
      </p:bgPr>
    </p:bg>
    <p:spTree>
      <p:nvGrpSpPr>
        <p:cNvPr id="1" name="Shape 935"/>
        <p:cNvGrpSpPr/>
        <p:nvPr/>
      </p:nvGrpSpPr>
      <p:grpSpPr>
        <a:xfrm>
          <a:off x="0" y="0"/>
          <a:ext cx="0" cy="0"/>
          <a:chOff x="0" y="0"/>
          <a:chExt cx="0" cy="0"/>
        </a:xfrm>
      </p:grpSpPr>
      <p:grpSp>
        <p:nvGrpSpPr>
          <p:cNvPr id="936" name="Google Shape;936;p19"/>
          <p:cNvGrpSpPr/>
          <p:nvPr/>
        </p:nvGrpSpPr>
        <p:grpSpPr>
          <a:xfrm>
            <a:off x="173698" y="92689"/>
            <a:ext cx="8864121" cy="4801709"/>
            <a:chOff x="43474" y="-211177"/>
            <a:chExt cx="8864121" cy="4801709"/>
          </a:xfrm>
        </p:grpSpPr>
        <p:sp>
          <p:nvSpPr>
            <p:cNvPr id="937" name="Google Shape;937;p19"/>
            <p:cNvSpPr/>
            <p:nvPr/>
          </p:nvSpPr>
          <p:spPr>
            <a:xfrm>
              <a:off x="5366418" y="-87008"/>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a:off x="7784733" y="-21117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a:off x="6019692" y="431535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a:off x="355475" y="147981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a:off x="746050" y="444602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9"/>
            <p:cNvSpPr/>
            <p:nvPr/>
          </p:nvSpPr>
          <p:spPr>
            <a:xfrm>
              <a:off x="635586" y="-533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9"/>
            <p:cNvSpPr/>
            <p:nvPr/>
          </p:nvSpPr>
          <p:spPr>
            <a:xfrm>
              <a:off x="4386527" y="918951"/>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7589887" y="39484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4087051" y="39484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9"/>
            <p:cNvSpPr/>
            <p:nvPr/>
          </p:nvSpPr>
          <p:spPr>
            <a:xfrm>
              <a:off x="4087405" y="25103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9"/>
            <p:cNvSpPr/>
            <p:nvPr/>
          </p:nvSpPr>
          <p:spPr>
            <a:xfrm>
              <a:off x="3036224" y="43897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9"/>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 name="Google Shape;950;p19"/>
            <p:cNvGrpSpPr/>
            <p:nvPr/>
          </p:nvGrpSpPr>
          <p:grpSpPr>
            <a:xfrm>
              <a:off x="316135" y="192702"/>
              <a:ext cx="3604549" cy="1986518"/>
              <a:chOff x="155485" y="371790"/>
              <a:chExt cx="3604549" cy="1986518"/>
            </a:xfrm>
          </p:grpSpPr>
          <p:sp>
            <p:nvSpPr>
              <p:cNvPr id="951" name="Google Shape;951;p19"/>
              <p:cNvSpPr/>
              <p:nvPr/>
            </p:nvSpPr>
            <p:spPr>
              <a:xfrm>
                <a:off x="2350315" y="1515680"/>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3719517" y="371790"/>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1611581" y="14750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3216115" y="230147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 name="Google Shape;956;p19"/>
            <p:cNvGrpSpPr/>
            <p:nvPr/>
          </p:nvGrpSpPr>
          <p:grpSpPr>
            <a:xfrm>
              <a:off x="8377281" y="238631"/>
              <a:ext cx="419846" cy="458079"/>
              <a:chOff x="5121781" y="1532506"/>
              <a:chExt cx="419846" cy="458079"/>
            </a:xfrm>
          </p:grpSpPr>
          <p:sp>
            <p:nvSpPr>
              <p:cNvPr id="957" name="Google Shape;957;p19"/>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9"/>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2" name="Google Shape;962;p19"/>
            <p:cNvSpPr/>
            <p:nvPr/>
          </p:nvSpPr>
          <p:spPr>
            <a:xfrm>
              <a:off x="5851156" y="282404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9"/>
            <p:cNvSpPr/>
            <p:nvPr/>
          </p:nvSpPr>
          <p:spPr>
            <a:xfrm>
              <a:off x="5925599" y="3071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rot="-1241947">
              <a:off x="8327908" y="322959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rot="-1241947">
              <a:off x="8478552" y="344438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6" name="Google Shape;966;p19"/>
          <p:cNvSpPr txBox="1">
            <a:spLocks noGrp="1"/>
          </p:cNvSpPr>
          <p:nvPr>
            <p:ph type="subTitle" idx="1"/>
          </p:nvPr>
        </p:nvSpPr>
        <p:spPr>
          <a:xfrm>
            <a:off x="1350611" y="2102372"/>
            <a:ext cx="2283900" cy="52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967" name="Google Shape;967;p19"/>
          <p:cNvSpPr txBox="1">
            <a:spLocks noGrp="1"/>
          </p:cNvSpPr>
          <p:nvPr>
            <p:ph type="subTitle" idx="2"/>
          </p:nvPr>
        </p:nvSpPr>
        <p:spPr>
          <a:xfrm>
            <a:off x="1350607" y="2955600"/>
            <a:ext cx="2283900" cy="52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sp>
        <p:nvSpPr>
          <p:cNvPr id="968" name="Google Shape;968;p19"/>
          <p:cNvSpPr txBox="1">
            <a:spLocks noGrp="1"/>
          </p:cNvSpPr>
          <p:nvPr>
            <p:ph type="subTitle" idx="3"/>
          </p:nvPr>
        </p:nvSpPr>
        <p:spPr>
          <a:xfrm>
            <a:off x="1350611" y="3806708"/>
            <a:ext cx="2283900" cy="52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chemeClr val="dk1"/>
                </a:solidFill>
              </a:defRPr>
            </a:lvl1pPr>
            <a:lvl2pPr lvl="1" rtl="0">
              <a:lnSpc>
                <a:spcPct val="100000"/>
              </a:lnSpc>
              <a:spcBef>
                <a:spcPts val="0"/>
              </a:spcBef>
              <a:spcAft>
                <a:spcPts val="0"/>
              </a:spcAft>
              <a:buNone/>
              <a:defRPr sz="1400">
                <a:solidFill>
                  <a:schemeClr val="dk1"/>
                </a:solidFill>
              </a:defRPr>
            </a:lvl2pPr>
            <a:lvl3pPr lvl="2" rtl="0">
              <a:lnSpc>
                <a:spcPct val="100000"/>
              </a:lnSpc>
              <a:spcBef>
                <a:spcPts val="0"/>
              </a:spcBef>
              <a:spcAft>
                <a:spcPts val="0"/>
              </a:spcAft>
              <a:buNone/>
              <a:defRPr sz="1400">
                <a:solidFill>
                  <a:schemeClr val="dk1"/>
                </a:solidFill>
              </a:defRPr>
            </a:lvl3pPr>
            <a:lvl4pPr lvl="3" rtl="0">
              <a:lnSpc>
                <a:spcPct val="100000"/>
              </a:lnSpc>
              <a:spcBef>
                <a:spcPts val="0"/>
              </a:spcBef>
              <a:spcAft>
                <a:spcPts val="0"/>
              </a:spcAft>
              <a:buNone/>
              <a:defRPr sz="1400">
                <a:solidFill>
                  <a:schemeClr val="dk1"/>
                </a:solidFill>
              </a:defRPr>
            </a:lvl4pPr>
            <a:lvl5pPr lvl="4" rtl="0">
              <a:lnSpc>
                <a:spcPct val="100000"/>
              </a:lnSpc>
              <a:spcBef>
                <a:spcPts val="0"/>
              </a:spcBef>
              <a:spcAft>
                <a:spcPts val="0"/>
              </a:spcAft>
              <a:buNone/>
              <a:defRPr sz="1400">
                <a:solidFill>
                  <a:schemeClr val="dk1"/>
                </a:solidFill>
              </a:defRPr>
            </a:lvl5pPr>
            <a:lvl6pPr lvl="5" rtl="0">
              <a:lnSpc>
                <a:spcPct val="100000"/>
              </a:lnSpc>
              <a:spcBef>
                <a:spcPts val="0"/>
              </a:spcBef>
              <a:spcAft>
                <a:spcPts val="0"/>
              </a:spcAft>
              <a:buNone/>
              <a:defRPr sz="1400">
                <a:solidFill>
                  <a:schemeClr val="dk1"/>
                </a:solidFill>
              </a:defRPr>
            </a:lvl6pPr>
            <a:lvl7pPr lvl="6" rtl="0">
              <a:lnSpc>
                <a:spcPct val="100000"/>
              </a:lnSpc>
              <a:spcBef>
                <a:spcPts val="0"/>
              </a:spcBef>
              <a:spcAft>
                <a:spcPts val="0"/>
              </a:spcAft>
              <a:buNone/>
              <a:defRPr sz="1400">
                <a:solidFill>
                  <a:schemeClr val="dk1"/>
                </a:solidFill>
              </a:defRPr>
            </a:lvl7pPr>
            <a:lvl8pPr lvl="7" rtl="0">
              <a:lnSpc>
                <a:spcPct val="100000"/>
              </a:lnSpc>
              <a:spcBef>
                <a:spcPts val="0"/>
              </a:spcBef>
              <a:spcAft>
                <a:spcPts val="0"/>
              </a:spcAft>
              <a:buNone/>
              <a:defRPr sz="1400">
                <a:solidFill>
                  <a:schemeClr val="dk1"/>
                </a:solidFill>
              </a:defRPr>
            </a:lvl8pPr>
            <a:lvl9pPr lvl="8" rtl="0">
              <a:lnSpc>
                <a:spcPct val="100000"/>
              </a:lnSpc>
              <a:spcBef>
                <a:spcPts val="0"/>
              </a:spcBef>
              <a:spcAft>
                <a:spcPts val="0"/>
              </a:spcAft>
              <a:buNone/>
              <a:defRPr sz="1400">
                <a:solidFill>
                  <a:schemeClr val="dk1"/>
                </a:solidFill>
              </a:defRPr>
            </a:lvl9pPr>
          </a:lstStyle>
          <a:p>
            <a:endParaRPr/>
          </a:p>
        </p:txBody>
      </p:sp>
      <p:grpSp>
        <p:nvGrpSpPr>
          <p:cNvPr id="969" name="Google Shape;969;p19"/>
          <p:cNvGrpSpPr/>
          <p:nvPr/>
        </p:nvGrpSpPr>
        <p:grpSpPr>
          <a:xfrm>
            <a:off x="-33058" y="28296"/>
            <a:ext cx="9122233" cy="4950155"/>
            <a:chOff x="736967" y="28296"/>
            <a:chExt cx="9122233" cy="4950155"/>
          </a:xfrm>
        </p:grpSpPr>
        <p:sp>
          <p:nvSpPr>
            <p:cNvPr id="970" name="Google Shape;970;p19"/>
            <p:cNvSpPr/>
            <p:nvPr/>
          </p:nvSpPr>
          <p:spPr>
            <a:xfrm>
              <a:off x="4887452" y="85616"/>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422590">
              <a:off x="9080184" y="43391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1550640">
              <a:off x="7476625" y="2438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1882907">
              <a:off x="2290605" y="4393033"/>
              <a:ext cx="537260" cy="480691"/>
              <a:chOff x="-2711558" y="7015372"/>
              <a:chExt cx="705425" cy="631150"/>
            </a:xfrm>
          </p:grpSpPr>
          <p:sp>
            <p:nvSpPr>
              <p:cNvPr id="974" name="Google Shape;974;p19"/>
              <p:cNvSpPr/>
              <p:nvPr/>
            </p:nvSpPr>
            <p:spPr>
              <a:xfrm>
                <a:off x="-2631558" y="729074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2711558" y="716529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2495183" y="701537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9"/>
              <p:cNvSpPr/>
              <p:nvPr/>
            </p:nvSpPr>
            <p:spPr>
              <a:xfrm>
                <a:off x="-2289683" y="704527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9"/>
              <p:cNvSpPr/>
              <p:nvPr/>
            </p:nvSpPr>
            <p:spPr>
              <a:xfrm>
                <a:off x="-2173308" y="723387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19"/>
            <p:cNvGrpSpPr/>
            <p:nvPr/>
          </p:nvGrpSpPr>
          <p:grpSpPr>
            <a:xfrm rot="1882907">
              <a:off x="5273241" y="4185628"/>
              <a:ext cx="553792" cy="574477"/>
              <a:chOff x="593156" y="7598386"/>
              <a:chExt cx="727133" cy="754292"/>
            </a:xfrm>
          </p:grpSpPr>
          <p:sp>
            <p:nvSpPr>
              <p:cNvPr id="980" name="Google Shape;980;p19"/>
              <p:cNvSpPr/>
              <p:nvPr/>
            </p:nvSpPr>
            <p:spPr>
              <a:xfrm rot="-3804252">
                <a:off x="801863" y="7873185"/>
                <a:ext cx="496457" cy="355780"/>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9"/>
              <p:cNvSpPr/>
              <p:nvPr/>
            </p:nvSpPr>
            <p:spPr>
              <a:xfrm rot="-3804252">
                <a:off x="655727" y="8077245"/>
                <a:ext cx="189128" cy="170102"/>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9"/>
              <p:cNvSpPr/>
              <p:nvPr/>
            </p:nvSpPr>
            <p:spPr>
              <a:xfrm rot="-3804252">
                <a:off x="637071" y="7805158"/>
                <a:ext cx="170977" cy="203828"/>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rot="-3804252">
                <a:off x="755689" y="7650601"/>
                <a:ext cx="163677" cy="195628"/>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rot="-3804252">
                <a:off x="957460" y="7629276"/>
                <a:ext cx="167177" cy="158802"/>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19"/>
            <p:cNvGrpSpPr/>
            <p:nvPr/>
          </p:nvGrpSpPr>
          <p:grpSpPr>
            <a:xfrm rot="-1882907" flipH="1">
              <a:off x="9236080" y="2070933"/>
              <a:ext cx="537260" cy="480691"/>
              <a:chOff x="-8043575" y="8494248"/>
              <a:chExt cx="705425" cy="631150"/>
            </a:xfrm>
          </p:grpSpPr>
          <p:sp>
            <p:nvSpPr>
              <p:cNvPr id="986" name="Google Shape;986;p19"/>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9"/>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9"/>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9"/>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9"/>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 name="Google Shape;991;p19"/>
            <p:cNvSpPr/>
            <p:nvPr/>
          </p:nvSpPr>
          <p:spPr>
            <a:xfrm rot="1076189">
              <a:off x="5861336" y="20045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9"/>
            <p:cNvSpPr/>
            <p:nvPr/>
          </p:nvSpPr>
          <p:spPr>
            <a:xfrm rot="-1550640">
              <a:off x="798200" y="1090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 name="Google Shape;993;p19"/>
          <p:cNvSpPr/>
          <p:nvPr/>
        </p:nvSpPr>
        <p:spPr>
          <a:xfrm>
            <a:off x="308191" y="4292572"/>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9"/>
          <p:cNvSpPr txBox="1">
            <a:spLocks noGrp="1"/>
          </p:cNvSpPr>
          <p:nvPr>
            <p:ph type="title"/>
          </p:nvPr>
        </p:nvSpPr>
        <p:spPr>
          <a:xfrm>
            <a:off x="619271" y="542500"/>
            <a:ext cx="3029100" cy="13326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solidFill>
                  <a:schemeClr val="accent6"/>
                </a:solidFill>
                <a:latin typeface="Muli"/>
                <a:ea typeface="Muli"/>
                <a:cs typeface="Muli"/>
                <a:sym typeface="Muli"/>
              </a:defRPr>
            </a:lvl2pPr>
            <a:lvl3pPr lvl="2" rtl="0">
              <a:spcBef>
                <a:spcPts val="0"/>
              </a:spcBef>
              <a:spcAft>
                <a:spcPts val="0"/>
              </a:spcAft>
              <a:buNone/>
              <a:defRPr>
                <a:solidFill>
                  <a:schemeClr val="accent6"/>
                </a:solidFill>
                <a:latin typeface="Muli"/>
                <a:ea typeface="Muli"/>
                <a:cs typeface="Muli"/>
                <a:sym typeface="Muli"/>
              </a:defRPr>
            </a:lvl3pPr>
            <a:lvl4pPr lvl="3" rtl="0">
              <a:spcBef>
                <a:spcPts val="0"/>
              </a:spcBef>
              <a:spcAft>
                <a:spcPts val="0"/>
              </a:spcAft>
              <a:buNone/>
              <a:defRPr>
                <a:solidFill>
                  <a:schemeClr val="accent6"/>
                </a:solidFill>
                <a:latin typeface="Muli"/>
                <a:ea typeface="Muli"/>
                <a:cs typeface="Muli"/>
                <a:sym typeface="Muli"/>
              </a:defRPr>
            </a:lvl4pPr>
            <a:lvl5pPr lvl="4" rtl="0">
              <a:spcBef>
                <a:spcPts val="0"/>
              </a:spcBef>
              <a:spcAft>
                <a:spcPts val="0"/>
              </a:spcAft>
              <a:buNone/>
              <a:defRPr>
                <a:solidFill>
                  <a:schemeClr val="accent6"/>
                </a:solidFill>
                <a:latin typeface="Muli"/>
                <a:ea typeface="Muli"/>
                <a:cs typeface="Muli"/>
                <a:sym typeface="Muli"/>
              </a:defRPr>
            </a:lvl5pPr>
            <a:lvl6pPr lvl="5" rtl="0">
              <a:spcBef>
                <a:spcPts val="0"/>
              </a:spcBef>
              <a:spcAft>
                <a:spcPts val="0"/>
              </a:spcAft>
              <a:buNone/>
              <a:defRPr>
                <a:solidFill>
                  <a:schemeClr val="accent6"/>
                </a:solidFill>
                <a:latin typeface="Muli"/>
                <a:ea typeface="Muli"/>
                <a:cs typeface="Muli"/>
                <a:sym typeface="Muli"/>
              </a:defRPr>
            </a:lvl6pPr>
            <a:lvl7pPr lvl="6" rtl="0">
              <a:spcBef>
                <a:spcPts val="0"/>
              </a:spcBef>
              <a:spcAft>
                <a:spcPts val="0"/>
              </a:spcAft>
              <a:buNone/>
              <a:defRPr>
                <a:solidFill>
                  <a:schemeClr val="accent6"/>
                </a:solidFill>
                <a:latin typeface="Muli"/>
                <a:ea typeface="Muli"/>
                <a:cs typeface="Muli"/>
                <a:sym typeface="Muli"/>
              </a:defRPr>
            </a:lvl7pPr>
            <a:lvl8pPr lvl="7" rtl="0">
              <a:spcBef>
                <a:spcPts val="0"/>
              </a:spcBef>
              <a:spcAft>
                <a:spcPts val="0"/>
              </a:spcAft>
              <a:buNone/>
              <a:defRPr>
                <a:solidFill>
                  <a:schemeClr val="accent6"/>
                </a:solidFill>
                <a:latin typeface="Muli"/>
                <a:ea typeface="Muli"/>
                <a:cs typeface="Muli"/>
                <a:sym typeface="Muli"/>
              </a:defRPr>
            </a:lvl8pPr>
            <a:lvl9pPr lvl="8" rtl="0">
              <a:spcBef>
                <a:spcPts val="0"/>
              </a:spcBef>
              <a:spcAft>
                <a:spcPts val="0"/>
              </a:spcAft>
              <a:buNone/>
              <a:defRPr>
                <a:solidFill>
                  <a:schemeClr val="accent6"/>
                </a:solidFill>
                <a:latin typeface="Muli"/>
                <a:ea typeface="Muli"/>
                <a:cs typeface="Muli"/>
                <a:sym typeface="Mul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CUSTOM_12">
    <p:bg>
      <p:bgPr>
        <a:solidFill>
          <a:schemeClr val="lt2"/>
        </a:solidFill>
        <a:effectLst/>
      </p:bgPr>
    </p:bg>
    <p:spTree>
      <p:nvGrpSpPr>
        <p:cNvPr id="1" name="Shape 995"/>
        <p:cNvGrpSpPr/>
        <p:nvPr/>
      </p:nvGrpSpPr>
      <p:grpSpPr>
        <a:xfrm>
          <a:off x="0" y="0"/>
          <a:ext cx="0" cy="0"/>
          <a:chOff x="0" y="0"/>
          <a:chExt cx="0" cy="0"/>
        </a:xfrm>
      </p:grpSpPr>
      <p:grpSp>
        <p:nvGrpSpPr>
          <p:cNvPr id="996" name="Google Shape;996;p20"/>
          <p:cNvGrpSpPr/>
          <p:nvPr/>
        </p:nvGrpSpPr>
        <p:grpSpPr>
          <a:xfrm>
            <a:off x="105809" y="39877"/>
            <a:ext cx="8932368" cy="5002935"/>
            <a:chOff x="95815" y="363138"/>
            <a:chExt cx="8932368" cy="5002935"/>
          </a:xfrm>
        </p:grpSpPr>
        <p:sp>
          <p:nvSpPr>
            <p:cNvPr id="997" name="Google Shape;997;p20"/>
            <p:cNvSpPr/>
            <p:nvPr/>
          </p:nvSpPr>
          <p:spPr>
            <a:xfrm>
              <a:off x="4414581" y="947869"/>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831065" y="1022459"/>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5871935" y="441463"/>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1158931" y="1784346"/>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7666672" y="3966857"/>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1309340" y="493157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20"/>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0"/>
            <p:cNvSpPr/>
            <p:nvPr/>
          </p:nvSpPr>
          <p:spPr>
            <a:xfrm>
              <a:off x="6568810" y="27433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1963092" y="33986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2058762" y="37350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1877740" y="36360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20"/>
            <p:cNvSpPr/>
            <p:nvPr/>
          </p:nvSpPr>
          <p:spPr>
            <a:xfrm>
              <a:off x="5352908" y="2976143"/>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20"/>
            <p:cNvSpPr/>
            <p:nvPr/>
          </p:nvSpPr>
          <p:spPr>
            <a:xfrm>
              <a:off x="4186336" y="2976140"/>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5068242" y="382866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5433149" y="4522684"/>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3615122" y="38614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20"/>
            <p:cNvGrpSpPr/>
            <p:nvPr/>
          </p:nvGrpSpPr>
          <p:grpSpPr>
            <a:xfrm>
              <a:off x="5203467" y="791361"/>
              <a:ext cx="394321" cy="369227"/>
              <a:chOff x="6435596" y="126332"/>
              <a:chExt cx="362694" cy="339613"/>
            </a:xfrm>
          </p:grpSpPr>
          <p:sp>
            <p:nvSpPr>
              <p:cNvPr id="1014" name="Google Shape;1014;p20"/>
              <p:cNvSpPr/>
              <p:nvPr/>
            </p:nvSpPr>
            <p:spPr>
              <a:xfrm>
                <a:off x="6723960" y="254418"/>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a:off x="6435596" y="158297"/>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a:off x="6605137" y="126332"/>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a:off x="6693134" y="435803"/>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a:off x="6526630" y="344693"/>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0"/>
            <p:cNvGrpSpPr/>
            <p:nvPr/>
          </p:nvGrpSpPr>
          <p:grpSpPr>
            <a:xfrm>
              <a:off x="8350765" y="4089479"/>
              <a:ext cx="619274" cy="1104957"/>
              <a:chOff x="2093844" y="3159920"/>
              <a:chExt cx="569604" cy="1016333"/>
            </a:xfrm>
          </p:grpSpPr>
          <p:sp>
            <p:nvSpPr>
              <p:cNvPr id="1020" name="Google Shape;1020;p20"/>
              <p:cNvSpPr/>
              <p:nvPr/>
            </p:nvSpPr>
            <p:spPr>
              <a:xfrm>
                <a:off x="2589118" y="3159920"/>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0"/>
              <p:cNvSpPr/>
              <p:nvPr/>
            </p:nvSpPr>
            <p:spPr>
              <a:xfrm>
                <a:off x="2172351" y="4113388"/>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0"/>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5" name="Google Shape;1025;p20"/>
            <p:cNvSpPr/>
            <p:nvPr/>
          </p:nvSpPr>
          <p:spPr>
            <a:xfrm>
              <a:off x="8646135" y="23738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20"/>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0"/>
            <p:cNvSpPr/>
            <p:nvPr/>
          </p:nvSpPr>
          <p:spPr>
            <a:xfrm>
              <a:off x="5294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0"/>
            <p:cNvSpPr/>
            <p:nvPr/>
          </p:nvSpPr>
          <p:spPr>
            <a:xfrm>
              <a:off x="308311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3489826" y="1937779"/>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1617492" y="4414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1801817" y="12449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95815" y="15748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0"/>
            <p:cNvSpPr/>
            <p:nvPr/>
          </p:nvSpPr>
          <p:spPr>
            <a:xfrm>
              <a:off x="3968526" y="12667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0"/>
            <p:cNvSpPr/>
            <p:nvPr/>
          </p:nvSpPr>
          <p:spPr>
            <a:xfrm>
              <a:off x="3279117" y="6892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4827467" y="420946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6748562" y="15046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992115" y="3631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0"/>
            <p:cNvSpPr/>
            <p:nvPr/>
          </p:nvSpPr>
          <p:spPr>
            <a:xfrm>
              <a:off x="2829006" y="52496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0"/>
            <p:cNvSpPr/>
            <p:nvPr/>
          </p:nvSpPr>
          <p:spPr>
            <a:xfrm>
              <a:off x="4385002" y="430832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flipH="1">
              <a:off x="5650818" y="51944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3" name="Google Shape;1043;p20"/>
          <p:cNvSpPr txBox="1">
            <a:spLocks noGrp="1"/>
          </p:cNvSpPr>
          <p:nvPr>
            <p:ph type="title"/>
          </p:nvPr>
        </p:nvSpPr>
        <p:spPr>
          <a:xfrm>
            <a:off x="4588110" y="540000"/>
            <a:ext cx="3932100" cy="5352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a:lvl1pPr>
            <a:lvl2pPr lvl="1" algn="r" rtl="0">
              <a:spcBef>
                <a:spcPts val="0"/>
              </a:spcBef>
              <a:spcAft>
                <a:spcPts val="0"/>
              </a:spcAft>
              <a:buNone/>
              <a:defRPr>
                <a:solidFill>
                  <a:schemeClr val="accent6"/>
                </a:solidFill>
                <a:latin typeface="Muli"/>
                <a:ea typeface="Muli"/>
                <a:cs typeface="Muli"/>
                <a:sym typeface="Muli"/>
              </a:defRPr>
            </a:lvl2pPr>
            <a:lvl3pPr lvl="2" algn="r" rtl="0">
              <a:spcBef>
                <a:spcPts val="0"/>
              </a:spcBef>
              <a:spcAft>
                <a:spcPts val="0"/>
              </a:spcAft>
              <a:buNone/>
              <a:defRPr>
                <a:solidFill>
                  <a:schemeClr val="accent6"/>
                </a:solidFill>
                <a:latin typeface="Muli"/>
                <a:ea typeface="Muli"/>
                <a:cs typeface="Muli"/>
                <a:sym typeface="Muli"/>
              </a:defRPr>
            </a:lvl3pPr>
            <a:lvl4pPr lvl="3" algn="r" rtl="0">
              <a:spcBef>
                <a:spcPts val="0"/>
              </a:spcBef>
              <a:spcAft>
                <a:spcPts val="0"/>
              </a:spcAft>
              <a:buNone/>
              <a:defRPr>
                <a:solidFill>
                  <a:schemeClr val="accent6"/>
                </a:solidFill>
                <a:latin typeface="Muli"/>
                <a:ea typeface="Muli"/>
                <a:cs typeface="Muli"/>
                <a:sym typeface="Muli"/>
              </a:defRPr>
            </a:lvl4pPr>
            <a:lvl5pPr lvl="4" algn="r" rtl="0">
              <a:spcBef>
                <a:spcPts val="0"/>
              </a:spcBef>
              <a:spcAft>
                <a:spcPts val="0"/>
              </a:spcAft>
              <a:buNone/>
              <a:defRPr>
                <a:solidFill>
                  <a:schemeClr val="accent6"/>
                </a:solidFill>
                <a:latin typeface="Muli"/>
                <a:ea typeface="Muli"/>
                <a:cs typeface="Muli"/>
                <a:sym typeface="Muli"/>
              </a:defRPr>
            </a:lvl5pPr>
            <a:lvl6pPr lvl="5" algn="r" rtl="0">
              <a:spcBef>
                <a:spcPts val="0"/>
              </a:spcBef>
              <a:spcAft>
                <a:spcPts val="0"/>
              </a:spcAft>
              <a:buNone/>
              <a:defRPr>
                <a:solidFill>
                  <a:schemeClr val="accent6"/>
                </a:solidFill>
                <a:latin typeface="Muli"/>
                <a:ea typeface="Muli"/>
                <a:cs typeface="Muli"/>
                <a:sym typeface="Muli"/>
              </a:defRPr>
            </a:lvl6pPr>
            <a:lvl7pPr lvl="6" algn="r" rtl="0">
              <a:spcBef>
                <a:spcPts val="0"/>
              </a:spcBef>
              <a:spcAft>
                <a:spcPts val="0"/>
              </a:spcAft>
              <a:buNone/>
              <a:defRPr>
                <a:solidFill>
                  <a:schemeClr val="accent6"/>
                </a:solidFill>
                <a:latin typeface="Muli"/>
                <a:ea typeface="Muli"/>
                <a:cs typeface="Muli"/>
                <a:sym typeface="Muli"/>
              </a:defRPr>
            </a:lvl7pPr>
            <a:lvl8pPr lvl="7" algn="r" rtl="0">
              <a:spcBef>
                <a:spcPts val="0"/>
              </a:spcBef>
              <a:spcAft>
                <a:spcPts val="0"/>
              </a:spcAft>
              <a:buNone/>
              <a:defRPr>
                <a:solidFill>
                  <a:schemeClr val="accent6"/>
                </a:solidFill>
                <a:latin typeface="Muli"/>
                <a:ea typeface="Muli"/>
                <a:cs typeface="Muli"/>
                <a:sym typeface="Muli"/>
              </a:defRPr>
            </a:lvl8pPr>
            <a:lvl9pPr lvl="8" algn="r" rtl="0">
              <a:spcBef>
                <a:spcPts val="0"/>
              </a:spcBef>
              <a:spcAft>
                <a:spcPts val="0"/>
              </a:spcAft>
              <a:buNone/>
              <a:defRPr>
                <a:solidFill>
                  <a:schemeClr val="accent6"/>
                </a:solidFill>
                <a:latin typeface="Muli"/>
                <a:ea typeface="Muli"/>
                <a:cs typeface="Muli"/>
                <a:sym typeface="Muli"/>
              </a:defRPr>
            </a:lvl9pPr>
          </a:lstStyle>
          <a:p>
            <a:endParaRPr/>
          </a:p>
        </p:txBody>
      </p:sp>
      <p:grpSp>
        <p:nvGrpSpPr>
          <p:cNvPr id="1044" name="Google Shape;1044;p20"/>
          <p:cNvGrpSpPr/>
          <p:nvPr/>
        </p:nvGrpSpPr>
        <p:grpSpPr>
          <a:xfrm>
            <a:off x="9994" y="-220034"/>
            <a:ext cx="8640556" cy="4902997"/>
            <a:chOff x="780019" y="-220034"/>
            <a:chExt cx="8640556" cy="4902997"/>
          </a:xfrm>
        </p:grpSpPr>
        <p:sp>
          <p:nvSpPr>
            <p:cNvPr id="1045" name="Google Shape;1045;p20"/>
            <p:cNvSpPr/>
            <p:nvPr/>
          </p:nvSpPr>
          <p:spPr>
            <a:xfrm>
              <a:off x="2506177" y="-220034"/>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422590">
              <a:off x="7115634" y="3910578"/>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1550640">
              <a:off x="4342375" y="14856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 name="Google Shape;1048;p20"/>
            <p:cNvGrpSpPr/>
            <p:nvPr/>
          </p:nvGrpSpPr>
          <p:grpSpPr>
            <a:xfrm rot="1882907">
              <a:off x="865880" y="3329633"/>
              <a:ext cx="537260" cy="480691"/>
              <a:chOff x="-5035662" y="6797500"/>
              <a:chExt cx="705425" cy="631150"/>
            </a:xfrm>
          </p:grpSpPr>
          <p:sp>
            <p:nvSpPr>
              <p:cNvPr id="1049" name="Google Shape;1049;p20"/>
              <p:cNvSpPr/>
              <p:nvPr/>
            </p:nvSpPr>
            <p:spPr>
              <a:xfrm>
                <a:off x="-4955662" y="7072875"/>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0"/>
              <p:cNvSpPr/>
              <p:nvPr/>
            </p:nvSpPr>
            <p:spPr>
              <a:xfrm>
                <a:off x="-5035662" y="6947425"/>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0"/>
              <p:cNvSpPr/>
              <p:nvPr/>
            </p:nvSpPr>
            <p:spPr>
              <a:xfrm>
                <a:off x="-4819287" y="6797500"/>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4613787" y="6827400"/>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4497412" y="7016000"/>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1882907">
              <a:off x="4080944" y="4051842"/>
              <a:ext cx="497534" cy="541159"/>
              <a:chOff x="-840792" y="8286064"/>
              <a:chExt cx="653266" cy="710545"/>
            </a:xfrm>
          </p:grpSpPr>
          <p:sp>
            <p:nvSpPr>
              <p:cNvPr id="1055" name="Google Shape;1055;p20"/>
              <p:cNvSpPr/>
              <p:nvPr/>
            </p:nvSpPr>
            <p:spPr>
              <a:xfrm rot="-5176049">
                <a:off x="-629430" y="8499853"/>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rot="-5176049">
                <a:off x="-708799" y="8811657"/>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rot="-5176049">
                <a:off x="-819017" y="8579277"/>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20"/>
              <p:cNvSpPr/>
              <p:nvPr/>
            </p:nvSpPr>
            <p:spPr>
              <a:xfrm rot="-5176049">
                <a:off x="-776490" y="8383633"/>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20"/>
              <p:cNvSpPr/>
              <p:nvPr/>
            </p:nvSpPr>
            <p:spPr>
              <a:xfrm rot="-5176049">
                <a:off x="-600728" y="8295243"/>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 name="Google Shape;1060;p20"/>
            <p:cNvGrpSpPr/>
            <p:nvPr/>
          </p:nvGrpSpPr>
          <p:grpSpPr>
            <a:xfrm rot="-1882907" flipH="1">
              <a:off x="8797455" y="2346183"/>
              <a:ext cx="537260" cy="480691"/>
              <a:chOff x="-7363708" y="8502884"/>
              <a:chExt cx="705425" cy="631150"/>
            </a:xfrm>
          </p:grpSpPr>
          <p:sp>
            <p:nvSpPr>
              <p:cNvPr id="1061" name="Google Shape;1061;p20"/>
              <p:cNvSpPr/>
              <p:nvPr/>
            </p:nvSpPr>
            <p:spPr>
              <a:xfrm>
                <a:off x="-7283708" y="8778259"/>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0"/>
              <p:cNvSpPr/>
              <p:nvPr/>
            </p:nvSpPr>
            <p:spPr>
              <a:xfrm>
                <a:off x="-7363708" y="8652809"/>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0"/>
              <p:cNvSpPr/>
              <p:nvPr/>
            </p:nvSpPr>
            <p:spPr>
              <a:xfrm>
                <a:off x="-7147333" y="8502884"/>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0"/>
              <p:cNvSpPr/>
              <p:nvPr/>
            </p:nvSpPr>
            <p:spPr>
              <a:xfrm>
                <a:off x="-6941833" y="8532784"/>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0"/>
              <p:cNvSpPr/>
              <p:nvPr/>
            </p:nvSpPr>
            <p:spPr>
              <a:xfrm>
                <a:off x="-6825458" y="8721384"/>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6" name="Google Shape;1066;p20"/>
            <p:cNvSpPr/>
            <p:nvPr/>
          </p:nvSpPr>
          <p:spPr>
            <a:xfrm rot="1076189">
              <a:off x="5861336" y="20045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0"/>
            <p:cNvSpPr/>
            <p:nvPr/>
          </p:nvSpPr>
          <p:spPr>
            <a:xfrm rot="-1550640">
              <a:off x="1374725" y="12618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79"/>
        <p:cNvGrpSpPr/>
        <p:nvPr/>
      </p:nvGrpSpPr>
      <p:grpSpPr>
        <a:xfrm>
          <a:off x="0" y="0"/>
          <a:ext cx="0" cy="0"/>
          <a:chOff x="0" y="0"/>
          <a:chExt cx="0" cy="0"/>
        </a:xfrm>
      </p:grpSpPr>
      <p:sp>
        <p:nvSpPr>
          <p:cNvPr id="80" name="Google Shape;80;p3"/>
          <p:cNvSpPr txBox="1">
            <a:spLocks noGrp="1"/>
          </p:cNvSpPr>
          <p:nvPr>
            <p:ph type="title"/>
          </p:nvPr>
        </p:nvSpPr>
        <p:spPr>
          <a:xfrm>
            <a:off x="720000" y="2254489"/>
            <a:ext cx="3282600" cy="1341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6"/>
              </a:buClr>
              <a:buSzPts val="2700"/>
              <a:buNone/>
              <a:defRPr sz="77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grpSp>
        <p:nvGrpSpPr>
          <p:cNvPr id="81" name="Google Shape;81;p3"/>
          <p:cNvGrpSpPr/>
          <p:nvPr/>
        </p:nvGrpSpPr>
        <p:grpSpPr>
          <a:xfrm>
            <a:off x="86652" y="55652"/>
            <a:ext cx="8943968" cy="4982335"/>
            <a:chOff x="-62673" y="67940"/>
            <a:chExt cx="8943968" cy="4982335"/>
          </a:xfrm>
        </p:grpSpPr>
        <p:sp>
          <p:nvSpPr>
            <p:cNvPr id="82" name="Google Shape;82;p3"/>
            <p:cNvSpPr/>
            <p:nvPr/>
          </p:nvSpPr>
          <p:spPr>
            <a:xfrm>
              <a:off x="2483168" y="232242"/>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3" name="Google Shape;83;p3"/>
            <p:cNvSpPr/>
            <p:nvPr/>
          </p:nvSpPr>
          <p:spPr>
            <a:xfrm>
              <a:off x="1210874" y="47243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4" name="Google Shape;84;p3"/>
            <p:cNvSpPr/>
            <p:nvPr/>
          </p:nvSpPr>
          <p:spPr>
            <a:xfrm>
              <a:off x="6430983" y="137073"/>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5" name="Google Shape;85;p3"/>
            <p:cNvSpPr/>
            <p:nvPr/>
          </p:nvSpPr>
          <p:spPr>
            <a:xfrm>
              <a:off x="8560942" y="120720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6" name="Google Shape;86;p3"/>
            <p:cNvSpPr/>
            <p:nvPr/>
          </p:nvSpPr>
          <p:spPr>
            <a:xfrm>
              <a:off x="1077263" y="1546348"/>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7" name="Google Shape;87;p3"/>
            <p:cNvSpPr/>
            <p:nvPr/>
          </p:nvSpPr>
          <p:spPr>
            <a:xfrm>
              <a:off x="8517850" y="3824501"/>
              <a:ext cx="162240" cy="212808"/>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8" name="Google Shape;88;p3"/>
            <p:cNvSpPr/>
            <p:nvPr/>
          </p:nvSpPr>
          <p:spPr>
            <a:xfrm>
              <a:off x="8101916" y="4899096"/>
              <a:ext cx="110475" cy="144603"/>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89" name="Google Shape;89;p3"/>
            <p:cNvSpPr/>
            <p:nvPr/>
          </p:nvSpPr>
          <p:spPr>
            <a:xfrm>
              <a:off x="95448" y="479463"/>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0" name="Google Shape;90;p3"/>
            <p:cNvSpPr/>
            <p:nvPr/>
          </p:nvSpPr>
          <p:spPr>
            <a:xfrm>
              <a:off x="1998140" y="217417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1" name="Google Shape;91;p3"/>
            <p:cNvSpPr/>
            <p:nvPr/>
          </p:nvSpPr>
          <p:spPr>
            <a:xfrm>
              <a:off x="7889450" y="2517051"/>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2" name="Google Shape;92;p3"/>
            <p:cNvSpPr/>
            <p:nvPr/>
          </p:nvSpPr>
          <p:spPr>
            <a:xfrm>
              <a:off x="622455" y="135005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3" name="Google Shape;93;p3"/>
            <p:cNvSpPr/>
            <p:nvPr/>
          </p:nvSpPr>
          <p:spPr>
            <a:xfrm>
              <a:off x="3538101" y="23225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4" name="Google Shape;94;p3"/>
            <p:cNvSpPr/>
            <p:nvPr/>
          </p:nvSpPr>
          <p:spPr>
            <a:xfrm>
              <a:off x="54933" y="1468762"/>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5" name="Google Shape;95;p3"/>
            <p:cNvSpPr/>
            <p:nvPr/>
          </p:nvSpPr>
          <p:spPr>
            <a:xfrm>
              <a:off x="-35945" y="1763293"/>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6" name="Google Shape;96;p3"/>
            <p:cNvSpPr/>
            <p:nvPr/>
          </p:nvSpPr>
          <p:spPr>
            <a:xfrm>
              <a:off x="8194998" y="1979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7" name="Google Shape;97;p3"/>
            <p:cNvSpPr/>
            <p:nvPr/>
          </p:nvSpPr>
          <p:spPr>
            <a:xfrm>
              <a:off x="8042055" y="4324015"/>
              <a:ext cx="85427" cy="85410"/>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8" name="Google Shape;98;p3"/>
            <p:cNvSpPr/>
            <p:nvPr/>
          </p:nvSpPr>
          <p:spPr>
            <a:xfrm>
              <a:off x="4044091" y="457336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99" name="Google Shape;99;p3"/>
            <p:cNvSpPr/>
            <p:nvPr/>
          </p:nvSpPr>
          <p:spPr>
            <a:xfrm>
              <a:off x="4109437" y="4644976"/>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nvGrpSpPr>
            <p:cNvPr id="100" name="Google Shape;100;p3"/>
            <p:cNvGrpSpPr/>
            <p:nvPr/>
          </p:nvGrpSpPr>
          <p:grpSpPr>
            <a:xfrm>
              <a:off x="202600" y="4539487"/>
              <a:ext cx="419855" cy="458070"/>
              <a:chOff x="2002810" y="3558267"/>
              <a:chExt cx="362694" cy="339613"/>
            </a:xfrm>
          </p:grpSpPr>
          <p:sp>
            <p:nvSpPr>
              <p:cNvPr id="101" name="Google Shape;101;p3"/>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02" name="Google Shape;102;p3"/>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03" name="Google Shape;103;p3"/>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04" name="Google Shape;104;p3"/>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05" name="Google Shape;105;p3"/>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grpSp>
          <p:nvGrpSpPr>
            <p:cNvPr id="106" name="Google Shape;106;p3"/>
            <p:cNvGrpSpPr/>
            <p:nvPr/>
          </p:nvGrpSpPr>
          <p:grpSpPr>
            <a:xfrm>
              <a:off x="7769022" y="67940"/>
              <a:ext cx="273028" cy="860751"/>
              <a:chOff x="4893763" y="3307700"/>
              <a:chExt cx="240893" cy="638208"/>
            </a:xfrm>
          </p:grpSpPr>
          <p:sp>
            <p:nvSpPr>
              <p:cNvPr id="107" name="Google Shape;107;p3"/>
              <p:cNvSpPr/>
              <p:nvPr/>
            </p:nvSpPr>
            <p:spPr>
              <a:xfrm>
                <a:off x="4893763" y="3883042"/>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08" name="Google Shape;108;p3"/>
              <p:cNvSpPr/>
              <p:nvPr/>
            </p:nvSpPr>
            <p:spPr>
              <a:xfrm>
                <a:off x="5060325" y="3307700"/>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sp>
          <p:nvSpPr>
            <p:cNvPr id="109" name="Google Shape;109;p3"/>
            <p:cNvSpPr/>
            <p:nvPr/>
          </p:nvSpPr>
          <p:spPr>
            <a:xfrm>
              <a:off x="8770820" y="19499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0" name="Google Shape;110;p3"/>
            <p:cNvSpPr/>
            <p:nvPr/>
          </p:nvSpPr>
          <p:spPr>
            <a:xfrm>
              <a:off x="6996015" y="4644990"/>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1" name="Google Shape;111;p3"/>
            <p:cNvSpPr/>
            <p:nvPr/>
          </p:nvSpPr>
          <p:spPr>
            <a:xfrm>
              <a:off x="-62673" y="2430186"/>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2" name="Google Shape;112;p3"/>
            <p:cNvSpPr/>
            <p:nvPr/>
          </p:nvSpPr>
          <p:spPr>
            <a:xfrm>
              <a:off x="257311" y="3389207"/>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3" name="Google Shape;113;p3"/>
            <p:cNvSpPr/>
            <p:nvPr/>
          </p:nvSpPr>
          <p:spPr>
            <a:xfrm>
              <a:off x="1620965" y="72215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4" name="Google Shape;114;p3"/>
            <p:cNvSpPr/>
            <p:nvPr/>
          </p:nvSpPr>
          <p:spPr>
            <a:xfrm>
              <a:off x="1287160" y="592504"/>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5" name="Google Shape;115;p3"/>
            <p:cNvSpPr/>
            <p:nvPr/>
          </p:nvSpPr>
          <p:spPr>
            <a:xfrm>
              <a:off x="1483417" y="549390"/>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6" name="Google Shape;116;p3"/>
            <p:cNvSpPr/>
            <p:nvPr/>
          </p:nvSpPr>
          <p:spPr>
            <a:xfrm>
              <a:off x="1585281" y="9668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7" name="Google Shape;117;p3"/>
            <p:cNvSpPr/>
            <p:nvPr/>
          </p:nvSpPr>
          <p:spPr>
            <a:xfrm>
              <a:off x="1392540" y="84392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8" name="Google Shape;118;p3"/>
            <p:cNvSpPr/>
            <p:nvPr/>
          </p:nvSpPr>
          <p:spPr>
            <a:xfrm>
              <a:off x="5859336" y="51392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19" name="Google Shape;119;p3"/>
            <p:cNvSpPr/>
            <p:nvPr/>
          </p:nvSpPr>
          <p:spPr>
            <a:xfrm>
              <a:off x="1287156" y="305267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0" name="Google Shape;120;p3"/>
            <p:cNvSpPr/>
            <p:nvPr/>
          </p:nvSpPr>
          <p:spPr>
            <a:xfrm>
              <a:off x="5721789" y="34115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1" name="Google Shape;121;p3"/>
            <p:cNvSpPr/>
            <p:nvPr/>
          </p:nvSpPr>
          <p:spPr>
            <a:xfrm>
              <a:off x="5393603" y="14417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2" name="Google Shape;122;p3"/>
            <p:cNvSpPr/>
            <p:nvPr/>
          </p:nvSpPr>
          <p:spPr>
            <a:xfrm>
              <a:off x="5630911" y="63568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3" name="Google Shape;123;p3"/>
            <p:cNvSpPr/>
            <p:nvPr/>
          </p:nvSpPr>
          <p:spPr>
            <a:xfrm>
              <a:off x="3249680" y="4758553"/>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4" name="Google Shape;124;p3"/>
            <p:cNvSpPr/>
            <p:nvPr/>
          </p:nvSpPr>
          <p:spPr>
            <a:xfrm flipH="1">
              <a:off x="2867062" y="1719466"/>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5" name="Google Shape;125;p3"/>
            <p:cNvSpPr/>
            <p:nvPr/>
          </p:nvSpPr>
          <p:spPr>
            <a:xfrm flipH="1">
              <a:off x="5701642" y="4837364"/>
              <a:ext cx="162328" cy="21291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126" name="Google Shape;126;p3"/>
            <p:cNvSpPr/>
            <p:nvPr/>
          </p:nvSpPr>
          <p:spPr>
            <a:xfrm flipH="1">
              <a:off x="887587" y="3980403"/>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sp>
        <p:nvSpPr>
          <p:cNvPr id="127" name="Google Shape;127;p3"/>
          <p:cNvSpPr txBox="1">
            <a:spLocks noGrp="1"/>
          </p:cNvSpPr>
          <p:nvPr>
            <p:ph type="title" idx="2" hasCustomPrompt="1"/>
          </p:nvPr>
        </p:nvSpPr>
        <p:spPr>
          <a:xfrm>
            <a:off x="720000" y="785950"/>
            <a:ext cx="3282600" cy="153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8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8" name="Google Shape;128;p3"/>
          <p:cNvSpPr txBox="1">
            <a:spLocks noGrp="1"/>
          </p:cNvSpPr>
          <p:nvPr>
            <p:ph type="subTitle" idx="1"/>
          </p:nvPr>
        </p:nvSpPr>
        <p:spPr>
          <a:xfrm>
            <a:off x="944250" y="3511075"/>
            <a:ext cx="2834100" cy="81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None/>
              <a:defRPr sz="1600"/>
            </a:lvl1pPr>
            <a:lvl2pPr lvl="1" algn="ctr">
              <a:lnSpc>
                <a:spcPct val="100000"/>
              </a:lnSpc>
              <a:spcBef>
                <a:spcPts val="1600"/>
              </a:spcBef>
              <a:spcAft>
                <a:spcPts val="0"/>
              </a:spcAft>
              <a:buNone/>
              <a:defRPr sz="1600"/>
            </a:lvl2pPr>
            <a:lvl3pPr lvl="2" algn="ctr">
              <a:lnSpc>
                <a:spcPct val="100000"/>
              </a:lnSpc>
              <a:spcBef>
                <a:spcPts val="1600"/>
              </a:spcBef>
              <a:spcAft>
                <a:spcPts val="0"/>
              </a:spcAft>
              <a:buNone/>
              <a:defRPr sz="1600"/>
            </a:lvl3pPr>
            <a:lvl4pPr lvl="3" algn="ctr">
              <a:lnSpc>
                <a:spcPct val="100000"/>
              </a:lnSpc>
              <a:spcBef>
                <a:spcPts val="1600"/>
              </a:spcBef>
              <a:spcAft>
                <a:spcPts val="0"/>
              </a:spcAft>
              <a:buNone/>
              <a:defRPr sz="1600"/>
            </a:lvl4pPr>
            <a:lvl5pPr lvl="4" algn="ctr">
              <a:lnSpc>
                <a:spcPct val="100000"/>
              </a:lnSpc>
              <a:spcBef>
                <a:spcPts val="1600"/>
              </a:spcBef>
              <a:spcAft>
                <a:spcPts val="0"/>
              </a:spcAft>
              <a:buNone/>
              <a:defRPr sz="1600"/>
            </a:lvl5pPr>
            <a:lvl6pPr lvl="5" algn="ctr">
              <a:lnSpc>
                <a:spcPct val="100000"/>
              </a:lnSpc>
              <a:spcBef>
                <a:spcPts val="1600"/>
              </a:spcBef>
              <a:spcAft>
                <a:spcPts val="0"/>
              </a:spcAft>
              <a:buNone/>
              <a:defRPr sz="1600"/>
            </a:lvl6pPr>
            <a:lvl7pPr lvl="6" algn="ctr">
              <a:lnSpc>
                <a:spcPct val="100000"/>
              </a:lnSpc>
              <a:spcBef>
                <a:spcPts val="1600"/>
              </a:spcBef>
              <a:spcAft>
                <a:spcPts val="0"/>
              </a:spcAft>
              <a:buNone/>
              <a:defRPr sz="1600"/>
            </a:lvl7pPr>
            <a:lvl8pPr lvl="7" algn="ctr">
              <a:lnSpc>
                <a:spcPct val="100000"/>
              </a:lnSpc>
              <a:spcBef>
                <a:spcPts val="1600"/>
              </a:spcBef>
              <a:spcAft>
                <a:spcPts val="0"/>
              </a:spcAft>
              <a:buNone/>
              <a:defRPr sz="1600"/>
            </a:lvl8pPr>
            <a:lvl9pPr lvl="8" algn="ctr">
              <a:lnSpc>
                <a:spcPct val="100000"/>
              </a:lnSpc>
              <a:spcBef>
                <a:spcPts val="1600"/>
              </a:spcBef>
              <a:spcAft>
                <a:spcPts val="1600"/>
              </a:spcAft>
              <a:buNone/>
              <a:defRPr sz="1600"/>
            </a:lvl9pPr>
          </a:lstStyle>
          <a:p>
            <a:endParaRPr/>
          </a:p>
        </p:txBody>
      </p:sp>
      <p:grpSp>
        <p:nvGrpSpPr>
          <p:cNvPr id="129" name="Google Shape;129;p3"/>
          <p:cNvGrpSpPr/>
          <p:nvPr/>
        </p:nvGrpSpPr>
        <p:grpSpPr>
          <a:xfrm>
            <a:off x="314269" y="-328724"/>
            <a:ext cx="9300493" cy="5604385"/>
            <a:chOff x="314269" y="-342474"/>
            <a:chExt cx="9300493" cy="5604385"/>
          </a:xfrm>
        </p:grpSpPr>
        <p:sp>
          <p:nvSpPr>
            <p:cNvPr id="130" name="Google Shape;130;p3"/>
            <p:cNvSpPr/>
            <p:nvPr/>
          </p:nvSpPr>
          <p:spPr>
            <a:xfrm rot="-159001" flipH="1">
              <a:off x="2003616" y="4332953"/>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rot="-1009874">
              <a:off x="8593441" y="-230306"/>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3"/>
            <p:cNvGrpSpPr/>
            <p:nvPr/>
          </p:nvGrpSpPr>
          <p:grpSpPr>
            <a:xfrm rot="572271">
              <a:off x="3580724" y="-140908"/>
              <a:ext cx="1064565" cy="1403349"/>
              <a:chOff x="9664928" y="380727"/>
              <a:chExt cx="1673600" cy="2206200"/>
            </a:xfrm>
          </p:grpSpPr>
          <p:sp>
            <p:nvSpPr>
              <p:cNvPr id="133" name="Google Shape;133;p3"/>
              <p:cNvSpPr/>
              <p:nvPr/>
            </p:nvSpPr>
            <p:spPr>
              <a:xfrm>
                <a:off x="10133778" y="631352"/>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9664928" y="380727"/>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10445678" y="845377"/>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1882907">
              <a:off x="8393805" y="2728958"/>
              <a:ext cx="537260" cy="480691"/>
              <a:chOff x="3064658" y="3846582"/>
              <a:chExt cx="705425" cy="631150"/>
            </a:xfrm>
          </p:grpSpPr>
          <p:sp>
            <p:nvSpPr>
              <p:cNvPr id="137" name="Google Shape;137;p3"/>
              <p:cNvSpPr/>
              <p:nvPr/>
            </p:nvSpPr>
            <p:spPr>
              <a:xfrm>
                <a:off x="3144658" y="41219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064658" y="39965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281033" y="38465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486533" y="38764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3602908" y="40650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3"/>
            <p:cNvGrpSpPr/>
            <p:nvPr/>
          </p:nvGrpSpPr>
          <p:grpSpPr>
            <a:xfrm rot="-1882907" flipH="1">
              <a:off x="400130" y="2649370"/>
              <a:ext cx="537260" cy="480691"/>
              <a:chOff x="2256445" y="3101215"/>
              <a:chExt cx="705425" cy="631150"/>
            </a:xfrm>
          </p:grpSpPr>
          <p:sp>
            <p:nvSpPr>
              <p:cNvPr id="143" name="Google Shape;143;p3"/>
              <p:cNvSpPr/>
              <p:nvPr/>
            </p:nvSpPr>
            <p:spPr>
              <a:xfrm>
                <a:off x="2336445" y="3376590"/>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2256445" y="3251140"/>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2472820" y="3101215"/>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2678320" y="3131115"/>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794695" y="3319715"/>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3"/>
            <p:cNvSpPr/>
            <p:nvPr/>
          </p:nvSpPr>
          <p:spPr>
            <a:xfrm rot="1076189">
              <a:off x="5021811" y="437374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rot="-1550640">
              <a:off x="582300" y="26836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4">
  <p:cSld name="CUSTOM_13">
    <p:bg>
      <p:bgPr>
        <a:solidFill>
          <a:schemeClr val="lt2"/>
        </a:solidFill>
        <a:effectLst/>
      </p:bgPr>
    </p:bg>
    <p:spTree>
      <p:nvGrpSpPr>
        <p:cNvPr id="1" name="Shape 1068"/>
        <p:cNvGrpSpPr/>
        <p:nvPr/>
      </p:nvGrpSpPr>
      <p:grpSpPr>
        <a:xfrm>
          <a:off x="0" y="0"/>
          <a:ext cx="0" cy="0"/>
          <a:chOff x="0" y="0"/>
          <a:chExt cx="0" cy="0"/>
        </a:xfrm>
      </p:grpSpPr>
      <p:grpSp>
        <p:nvGrpSpPr>
          <p:cNvPr id="1069" name="Google Shape;1069;p21"/>
          <p:cNvGrpSpPr/>
          <p:nvPr/>
        </p:nvGrpSpPr>
        <p:grpSpPr>
          <a:xfrm>
            <a:off x="99047" y="12475"/>
            <a:ext cx="8938109" cy="5184092"/>
            <a:chOff x="-30514" y="-303167"/>
            <a:chExt cx="8938109" cy="5184092"/>
          </a:xfrm>
        </p:grpSpPr>
        <p:sp>
          <p:nvSpPr>
            <p:cNvPr id="1070" name="Google Shape;1070;p21"/>
            <p:cNvSpPr/>
            <p:nvPr/>
          </p:nvSpPr>
          <p:spPr>
            <a:xfrm>
              <a:off x="8263356" y="4234080"/>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1"/>
            <p:cNvSpPr/>
            <p:nvPr/>
          </p:nvSpPr>
          <p:spPr>
            <a:xfrm>
              <a:off x="6536008" y="-27352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1"/>
            <p:cNvSpPr/>
            <p:nvPr/>
          </p:nvSpPr>
          <p:spPr>
            <a:xfrm>
              <a:off x="761092" y="60768"/>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61100" y="1670185"/>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1723025" y="4367999"/>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30514" y="-1433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1"/>
            <p:cNvSpPr/>
            <p:nvPr/>
          </p:nvSpPr>
          <p:spPr>
            <a:xfrm>
              <a:off x="5911027" y="189407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1"/>
            <p:cNvSpPr/>
            <p:nvPr/>
          </p:nvSpPr>
          <p:spPr>
            <a:xfrm>
              <a:off x="7347562" y="460262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4087051" y="39484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5535205" y="28151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2809599" y="45342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3" name="Google Shape;1083;p21"/>
            <p:cNvGrpSpPr/>
            <p:nvPr/>
          </p:nvGrpSpPr>
          <p:grpSpPr>
            <a:xfrm>
              <a:off x="562181" y="-303167"/>
              <a:ext cx="5113970" cy="5184092"/>
              <a:chOff x="401531" y="-124080"/>
              <a:chExt cx="5113970" cy="5184092"/>
            </a:xfrm>
          </p:grpSpPr>
          <p:sp>
            <p:nvSpPr>
              <p:cNvPr id="1084" name="Google Shape;1084;p21"/>
              <p:cNvSpPr/>
              <p:nvPr/>
            </p:nvSpPr>
            <p:spPr>
              <a:xfrm>
                <a:off x="3423540" y="1849280"/>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1"/>
              <p:cNvSpPr/>
              <p:nvPr/>
            </p:nvSpPr>
            <p:spPr>
              <a:xfrm>
                <a:off x="5429460" y="49752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1"/>
              <p:cNvSpPr/>
              <p:nvPr/>
            </p:nvSpPr>
            <p:spPr>
              <a:xfrm>
                <a:off x="3814367" y="102102"/>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1"/>
              <p:cNvSpPr/>
              <p:nvPr/>
            </p:nvSpPr>
            <p:spPr>
              <a:xfrm>
                <a:off x="401531" y="36232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1"/>
              <p:cNvSpPr/>
              <p:nvPr/>
            </p:nvSpPr>
            <p:spPr>
              <a:xfrm>
                <a:off x="1665277" y="-12408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21"/>
            <p:cNvGrpSpPr/>
            <p:nvPr/>
          </p:nvGrpSpPr>
          <p:grpSpPr>
            <a:xfrm>
              <a:off x="6360711" y="-273529"/>
              <a:ext cx="2436417" cy="970240"/>
              <a:chOff x="3105211" y="1020346"/>
              <a:chExt cx="2436417" cy="970240"/>
            </a:xfrm>
          </p:grpSpPr>
          <p:sp>
            <p:nvSpPr>
              <p:cNvPr id="1090" name="Google Shape;1090;p21"/>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1"/>
              <p:cNvSpPr/>
              <p:nvPr/>
            </p:nvSpPr>
            <p:spPr>
              <a:xfrm>
                <a:off x="4301306" y="1020346"/>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1"/>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1"/>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1"/>
              <p:cNvSpPr/>
              <p:nvPr/>
            </p:nvSpPr>
            <p:spPr>
              <a:xfrm>
                <a:off x="3105211" y="1572962"/>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5" name="Google Shape;1095;p21"/>
            <p:cNvSpPr/>
            <p:nvPr/>
          </p:nvSpPr>
          <p:spPr>
            <a:xfrm>
              <a:off x="4894756" y="-1132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1"/>
            <p:cNvSpPr/>
            <p:nvPr/>
          </p:nvSpPr>
          <p:spPr>
            <a:xfrm>
              <a:off x="7932499" y="79982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1"/>
            <p:cNvSpPr/>
            <p:nvPr/>
          </p:nvSpPr>
          <p:spPr>
            <a:xfrm rot="-1241947">
              <a:off x="8327908" y="322959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1"/>
            <p:cNvSpPr/>
            <p:nvPr/>
          </p:nvSpPr>
          <p:spPr>
            <a:xfrm rot="-1241947">
              <a:off x="8478552" y="344438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9" name="Google Shape;1099;p21"/>
          <p:cNvSpPr txBox="1">
            <a:spLocks noGrp="1"/>
          </p:cNvSpPr>
          <p:nvPr>
            <p:ph type="title"/>
          </p:nvPr>
        </p:nvSpPr>
        <p:spPr>
          <a:xfrm>
            <a:off x="713100" y="543000"/>
            <a:ext cx="7710000" cy="5346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100" name="Google Shape;1100;p21"/>
          <p:cNvGrpSpPr/>
          <p:nvPr/>
        </p:nvGrpSpPr>
        <p:grpSpPr>
          <a:xfrm>
            <a:off x="236894" y="-133684"/>
            <a:ext cx="8800258" cy="4972710"/>
            <a:chOff x="1006919" y="-133684"/>
            <a:chExt cx="8800258" cy="4972710"/>
          </a:xfrm>
        </p:grpSpPr>
        <p:sp>
          <p:nvSpPr>
            <p:cNvPr id="1101" name="Google Shape;1101;p21"/>
            <p:cNvSpPr/>
            <p:nvPr/>
          </p:nvSpPr>
          <p:spPr>
            <a:xfrm>
              <a:off x="3695577" y="-133684"/>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1"/>
            <p:cNvSpPr/>
            <p:nvPr/>
          </p:nvSpPr>
          <p:spPr>
            <a:xfrm rot="422590">
              <a:off x="9035309" y="3911528"/>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1"/>
            <p:cNvSpPr/>
            <p:nvPr/>
          </p:nvSpPr>
          <p:spPr>
            <a:xfrm rot="-1550640">
              <a:off x="7462450" y="51296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4" name="Google Shape;1104;p21"/>
            <p:cNvGrpSpPr/>
            <p:nvPr/>
          </p:nvGrpSpPr>
          <p:grpSpPr>
            <a:xfrm rot="1882907">
              <a:off x="1092780" y="4253608"/>
              <a:ext cx="537260" cy="480691"/>
              <a:chOff x="-4149571" y="7678077"/>
              <a:chExt cx="705425" cy="631150"/>
            </a:xfrm>
          </p:grpSpPr>
          <p:sp>
            <p:nvSpPr>
              <p:cNvPr id="1105" name="Google Shape;1105;p21"/>
              <p:cNvSpPr/>
              <p:nvPr/>
            </p:nvSpPr>
            <p:spPr>
              <a:xfrm>
                <a:off x="-4069571" y="7953452"/>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1"/>
              <p:cNvSpPr/>
              <p:nvPr/>
            </p:nvSpPr>
            <p:spPr>
              <a:xfrm>
                <a:off x="-4149571" y="7828002"/>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1"/>
              <p:cNvSpPr/>
              <p:nvPr/>
            </p:nvSpPr>
            <p:spPr>
              <a:xfrm>
                <a:off x="-3933196" y="7678077"/>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1"/>
              <p:cNvSpPr/>
              <p:nvPr/>
            </p:nvSpPr>
            <p:spPr>
              <a:xfrm>
                <a:off x="-3727696" y="7707977"/>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1"/>
              <p:cNvSpPr/>
              <p:nvPr/>
            </p:nvSpPr>
            <p:spPr>
              <a:xfrm>
                <a:off x="-3611321" y="7896577"/>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1"/>
            <p:cNvGrpSpPr/>
            <p:nvPr/>
          </p:nvGrpSpPr>
          <p:grpSpPr>
            <a:xfrm rot="1882907">
              <a:off x="4704531" y="2328396"/>
              <a:ext cx="501661" cy="547925"/>
              <a:chOff x="-1318250" y="5925768"/>
              <a:chExt cx="658684" cy="719429"/>
            </a:xfrm>
          </p:grpSpPr>
          <p:sp>
            <p:nvSpPr>
              <p:cNvPr id="1111" name="Google Shape;1111;p21"/>
              <p:cNvSpPr/>
              <p:nvPr/>
            </p:nvSpPr>
            <p:spPr>
              <a:xfrm rot="-5176049">
                <a:off x="-1101470" y="6148440"/>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1"/>
              <p:cNvSpPr/>
              <p:nvPr/>
            </p:nvSpPr>
            <p:spPr>
              <a:xfrm rot="-5176049">
                <a:off x="-1180839" y="6460244"/>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1"/>
              <p:cNvSpPr/>
              <p:nvPr/>
            </p:nvSpPr>
            <p:spPr>
              <a:xfrm rot="-5176049">
                <a:off x="-1296476" y="6218981"/>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1"/>
              <p:cNvSpPr/>
              <p:nvPr/>
            </p:nvSpPr>
            <p:spPr>
              <a:xfrm rot="-5176049">
                <a:off x="-1248530" y="6032220"/>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1"/>
              <p:cNvSpPr/>
              <p:nvPr/>
            </p:nvSpPr>
            <p:spPr>
              <a:xfrm rot="-5176049">
                <a:off x="-1078186" y="5934947"/>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6" name="Google Shape;1116;p21"/>
            <p:cNvGrpSpPr/>
            <p:nvPr/>
          </p:nvGrpSpPr>
          <p:grpSpPr>
            <a:xfrm rot="-1882907" flipH="1">
              <a:off x="8336830" y="1340733"/>
              <a:ext cx="537260" cy="480691"/>
              <a:chOff x="-7534836" y="7060896"/>
              <a:chExt cx="705425" cy="631150"/>
            </a:xfrm>
          </p:grpSpPr>
          <p:sp>
            <p:nvSpPr>
              <p:cNvPr id="1117" name="Google Shape;1117;p21"/>
              <p:cNvSpPr/>
              <p:nvPr/>
            </p:nvSpPr>
            <p:spPr>
              <a:xfrm>
                <a:off x="-7454836" y="733627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1"/>
              <p:cNvSpPr/>
              <p:nvPr/>
            </p:nvSpPr>
            <p:spPr>
              <a:xfrm>
                <a:off x="-7534836" y="721082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1"/>
              <p:cNvSpPr/>
              <p:nvPr/>
            </p:nvSpPr>
            <p:spPr>
              <a:xfrm>
                <a:off x="-7318461" y="706089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1"/>
              <p:cNvSpPr/>
              <p:nvPr/>
            </p:nvSpPr>
            <p:spPr>
              <a:xfrm>
                <a:off x="-7112961" y="709079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21"/>
              <p:cNvSpPr/>
              <p:nvPr/>
            </p:nvSpPr>
            <p:spPr>
              <a:xfrm>
                <a:off x="-6996586" y="727939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2" name="Google Shape;1122;p21"/>
            <p:cNvSpPr/>
            <p:nvPr/>
          </p:nvSpPr>
          <p:spPr>
            <a:xfrm rot="1076189">
              <a:off x="5861336" y="20045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1"/>
            <p:cNvSpPr/>
            <p:nvPr/>
          </p:nvSpPr>
          <p:spPr>
            <a:xfrm rot="-1550640">
              <a:off x="1876625" y="11174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1">
  <p:cSld name="CUSTOM_16">
    <p:bg>
      <p:bgPr>
        <a:solidFill>
          <a:schemeClr val="lt2"/>
        </a:solidFill>
        <a:effectLst/>
      </p:bgPr>
    </p:bg>
    <p:spTree>
      <p:nvGrpSpPr>
        <p:cNvPr id="1" name="Shape 1124"/>
        <p:cNvGrpSpPr/>
        <p:nvPr/>
      </p:nvGrpSpPr>
      <p:grpSpPr>
        <a:xfrm>
          <a:off x="0" y="0"/>
          <a:ext cx="0" cy="0"/>
          <a:chOff x="0" y="0"/>
          <a:chExt cx="0" cy="0"/>
        </a:xfrm>
      </p:grpSpPr>
      <p:grpSp>
        <p:nvGrpSpPr>
          <p:cNvPr id="1125" name="Google Shape;1125;p22"/>
          <p:cNvGrpSpPr/>
          <p:nvPr/>
        </p:nvGrpSpPr>
        <p:grpSpPr>
          <a:xfrm>
            <a:off x="20520" y="5"/>
            <a:ext cx="8858264" cy="4985667"/>
            <a:chOff x="11851" y="298191"/>
            <a:chExt cx="8858264" cy="4985667"/>
          </a:xfrm>
        </p:grpSpPr>
        <p:sp>
          <p:nvSpPr>
            <p:cNvPr id="1126" name="Google Shape;1126;p22"/>
            <p:cNvSpPr/>
            <p:nvPr/>
          </p:nvSpPr>
          <p:spPr>
            <a:xfrm>
              <a:off x="6345685" y="2524900"/>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233681" y="406696"/>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2948472" y="4108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2"/>
            <p:cNvSpPr/>
            <p:nvPr/>
          </p:nvSpPr>
          <p:spPr>
            <a:xfrm>
              <a:off x="8766356" y="582364"/>
              <a:ext cx="103759" cy="116554"/>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2"/>
            <p:cNvSpPr/>
            <p:nvPr/>
          </p:nvSpPr>
          <p:spPr>
            <a:xfrm>
              <a:off x="323363" y="2044553"/>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84366" y="14608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6345676" y="1544929"/>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2"/>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2"/>
            <p:cNvSpPr/>
            <p:nvPr/>
          </p:nvSpPr>
          <p:spPr>
            <a:xfrm>
              <a:off x="4652915" y="38695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2"/>
            <p:cNvSpPr/>
            <p:nvPr/>
          </p:nvSpPr>
          <p:spPr>
            <a:xfrm>
              <a:off x="7461983" y="454581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2"/>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2"/>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2"/>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22"/>
            <p:cNvGrpSpPr/>
            <p:nvPr/>
          </p:nvGrpSpPr>
          <p:grpSpPr>
            <a:xfrm>
              <a:off x="11851" y="2388961"/>
              <a:ext cx="4805965" cy="1884003"/>
              <a:chOff x="1660379" y="1595795"/>
              <a:chExt cx="4420498" cy="1732894"/>
            </a:xfrm>
          </p:grpSpPr>
          <p:sp>
            <p:nvSpPr>
              <p:cNvPr id="1140" name="Google Shape;1140;p22"/>
              <p:cNvSpPr/>
              <p:nvPr/>
            </p:nvSpPr>
            <p:spPr>
              <a:xfrm>
                <a:off x="1660379" y="326582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2"/>
              <p:cNvSpPr/>
              <p:nvPr/>
            </p:nvSpPr>
            <p:spPr>
              <a:xfrm>
                <a:off x="5887031" y="1595795"/>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2"/>
              <p:cNvSpPr/>
              <p:nvPr/>
            </p:nvSpPr>
            <p:spPr>
              <a:xfrm>
                <a:off x="6045116" y="2255707"/>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2"/>
              <p:cNvSpPr/>
              <p:nvPr/>
            </p:nvSpPr>
            <p:spPr>
              <a:xfrm>
                <a:off x="5878612" y="2164597"/>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4" name="Google Shape;1144;p22"/>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2"/>
            <p:cNvSpPr/>
            <p:nvPr/>
          </p:nvSpPr>
          <p:spPr>
            <a:xfrm>
              <a:off x="280360" y="31005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2"/>
            <p:cNvSpPr/>
            <p:nvPr/>
          </p:nvSpPr>
          <p:spPr>
            <a:xfrm>
              <a:off x="3254017" y="14687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2"/>
            <p:cNvSpPr/>
            <p:nvPr/>
          </p:nvSpPr>
          <p:spPr>
            <a:xfrm>
              <a:off x="887417" y="13973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2"/>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2"/>
            <p:cNvSpPr/>
            <p:nvPr/>
          </p:nvSpPr>
          <p:spPr>
            <a:xfrm>
              <a:off x="4219626" y="2981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2"/>
            <p:cNvSpPr/>
            <p:nvPr/>
          </p:nvSpPr>
          <p:spPr>
            <a:xfrm>
              <a:off x="6919542" y="3596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2"/>
            <p:cNvSpPr/>
            <p:nvPr/>
          </p:nvSpPr>
          <p:spPr>
            <a:xfrm>
              <a:off x="7314937" y="18675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2"/>
            <p:cNvSpPr/>
            <p:nvPr/>
          </p:nvSpPr>
          <p:spPr>
            <a:xfrm>
              <a:off x="6132690" y="49468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2"/>
            <p:cNvSpPr/>
            <p:nvPr/>
          </p:nvSpPr>
          <p:spPr>
            <a:xfrm>
              <a:off x="3658356" y="50442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2"/>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2"/>
            <p:cNvSpPr/>
            <p:nvPr/>
          </p:nvSpPr>
          <p:spPr>
            <a:xfrm flipH="1">
              <a:off x="4991568" y="4864234"/>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6" name="Google Shape;1156;p22"/>
          <p:cNvSpPr txBox="1">
            <a:spLocks noGrp="1"/>
          </p:cNvSpPr>
          <p:nvPr>
            <p:ph type="title"/>
          </p:nvPr>
        </p:nvSpPr>
        <p:spPr>
          <a:xfrm>
            <a:off x="715650" y="540000"/>
            <a:ext cx="7712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1157" name="Google Shape;1157;p22"/>
          <p:cNvSpPr txBox="1">
            <a:spLocks noGrp="1"/>
          </p:cNvSpPr>
          <p:nvPr>
            <p:ph type="subTitle" idx="1"/>
          </p:nvPr>
        </p:nvSpPr>
        <p:spPr>
          <a:xfrm>
            <a:off x="969873" y="1740583"/>
            <a:ext cx="2543700" cy="5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1158" name="Google Shape;1158;p22"/>
          <p:cNvSpPr txBox="1">
            <a:spLocks noGrp="1"/>
          </p:cNvSpPr>
          <p:nvPr>
            <p:ph type="subTitle" idx="2"/>
          </p:nvPr>
        </p:nvSpPr>
        <p:spPr>
          <a:xfrm>
            <a:off x="969873" y="2933286"/>
            <a:ext cx="2543700" cy="67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sp>
        <p:nvSpPr>
          <p:cNvPr id="1159" name="Google Shape;1159;p22"/>
          <p:cNvSpPr txBox="1">
            <a:spLocks noGrp="1"/>
          </p:cNvSpPr>
          <p:nvPr>
            <p:ph type="subTitle" idx="3"/>
          </p:nvPr>
        </p:nvSpPr>
        <p:spPr>
          <a:xfrm>
            <a:off x="969873" y="4125958"/>
            <a:ext cx="2543700" cy="67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1600"/>
              </a:spcBef>
              <a:spcAft>
                <a:spcPts val="0"/>
              </a:spcAft>
              <a:buNone/>
              <a:defRPr sz="1400"/>
            </a:lvl2pPr>
            <a:lvl3pPr lvl="2" rtl="0">
              <a:lnSpc>
                <a:spcPct val="100000"/>
              </a:lnSpc>
              <a:spcBef>
                <a:spcPts val="1600"/>
              </a:spcBef>
              <a:spcAft>
                <a:spcPts val="0"/>
              </a:spcAft>
              <a:buNone/>
              <a:defRPr sz="1400"/>
            </a:lvl3pPr>
            <a:lvl4pPr lvl="3" rtl="0">
              <a:lnSpc>
                <a:spcPct val="100000"/>
              </a:lnSpc>
              <a:spcBef>
                <a:spcPts val="1600"/>
              </a:spcBef>
              <a:spcAft>
                <a:spcPts val="0"/>
              </a:spcAft>
              <a:buNone/>
              <a:defRPr sz="1400"/>
            </a:lvl4pPr>
            <a:lvl5pPr lvl="4" rtl="0">
              <a:lnSpc>
                <a:spcPct val="100000"/>
              </a:lnSpc>
              <a:spcBef>
                <a:spcPts val="1600"/>
              </a:spcBef>
              <a:spcAft>
                <a:spcPts val="0"/>
              </a:spcAft>
              <a:buNone/>
              <a:defRPr sz="1400"/>
            </a:lvl5pPr>
            <a:lvl6pPr lvl="5" rtl="0">
              <a:lnSpc>
                <a:spcPct val="100000"/>
              </a:lnSpc>
              <a:spcBef>
                <a:spcPts val="1600"/>
              </a:spcBef>
              <a:spcAft>
                <a:spcPts val="0"/>
              </a:spcAft>
              <a:buNone/>
              <a:defRPr sz="1400"/>
            </a:lvl6pPr>
            <a:lvl7pPr lvl="6" rtl="0">
              <a:lnSpc>
                <a:spcPct val="100000"/>
              </a:lnSpc>
              <a:spcBef>
                <a:spcPts val="1600"/>
              </a:spcBef>
              <a:spcAft>
                <a:spcPts val="0"/>
              </a:spcAft>
              <a:buNone/>
              <a:defRPr sz="1400"/>
            </a:lvl7pPr>
            <a:lvl8pPr lvl="7" rtl="0">
              <a:lnSpc>
                <a:spcPct val="100000"/>
              </a:lnSpc>
              <a:spcBef>
                <a:spcPts val="1600"/>
              </a:spcBef>
              <a:spcAft>
                <a:spcPts val="0"/>
              </a:spcAft>
              <a:buNone/>
              <a:defRPr sz="1400"/>
            </a:lvl8pPr>
            <a:lvl9pPr lvl="8" rtl="0">
              <a:lnSpc>
                <a:spcPct val="100000"/>
              </a:lnSpc>
              <a:spcBef>
                <a:spcPts val="1600"/>
              </a:spcBef>
              <a:spcAft>
                <a:spcPts val="1600"/>
              </a:spcAft>
              <a:buNone/>
              <a:defRPr sz="1400"/>
            </a:lvl9pPr>
          </a:lstStyle>
          <a:p>
            <a:endParaRPr/>
          </a:p>
        </p:txBody>
      </p:sp>
      <p:grpSp>
        <p:nvGrpSpPr>
          <p:cNvPr id="1160" name="Google Shape;1160;p22"/>
          <p:cNvGrpSpPr/>
          <p:nvPr/>
        </p:nvGrpSpPr>
        <p:grpSpPr>
          <a:xfrm>
            <a:off x="16360" y="129092"/>
            <a:ext cx="9194331" cy="5052934"/>
            <a:chOff x="786385" y="129091"/>
            <a:chExt cx="9194331" cy="5052934"/>
          </a:xfrm>
        </p:grpSpPr>
        <p:sp>
          <p:nvSpPr>
            <p:cNvPr id="1161" name="Google Shape;1161;p22"/>
            <p:cNvSpPr/>
            <p:nvPr/>
          </p:nvSpPr>
          <p:spPr>
            <a:xfrm rot="-5244651">
              <a:off x="6724698" y="2994427"/>
              <a:ext cx="582156" cy="58190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2"/>
            <p:cNvSpPr/>
            <p:nvPr/>
          </p:nvSpPr>
          <p:spPr>
            <a:xfrm rot="901942">
              <a:off x="8807445" y="182040"/>
              <a:ext cx="459267" cy="386330"/>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3" name="Google Shape;1163;p22"/>
            <p:cNvGrpSpPr/>
            <p:nvPr/>
          </p:nvGrpSpPr>
          <p:grpSpPr>
            <a:xfrm rot="1882907">
              <a:off x="869477" y="4529271"/>
              <a:ext cx="554005" cy="474758"/>
              <a:chOff x="-4215035" y="8134603"/>
              <a:chExt cx="727412" cy="623360"/>
            </a:xfrm>
          </p:grpSpPr>
          <p:sp>
            <p:nvSpPr>
              <p:cNvPr id="1164" name="Google Shape;1164;p22"/>
              <p:cNvSpPr/>
              <p:nvPr/>
            </p:nvSpPr>
            <p:spPr>
              <a:xfrm>
                <a:off x="-4113048" y="840218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2"/>
              <p:cNvSpPr/>
              <p:nvPr/>
            </p:nvSpPr>
            <p:spPr>
              <a:xfrm>
                <a:off x="-4215035" y="8299916"/>
                <a:ext cx="209967" cy="16285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2"/>
              <p:cNvSpPr/>
              <p:nvPr/>
            </p:nvSpPr>
            <p:spPr>
              <a:xfrm>
                <a:off x="-3989463" y="8134603"/>
                <a:ext cx="163691" cy="195142"/>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2"/>
              <p:cNvSpPr/>
              <p:nvPr/>
            </p:nvSpPr>
            <p:spPr>
              <a:xfrm>
                <a:off x="-3771173" y="815671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2"/>
              <p:cNvSpPr/>
              <p:nvPr/>
            </p:nvSpPr>
            <p:spPr>
              <a:xfrm>
                <a:off x="-3654798" y="834531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9" name="Google Shape;1169;p22"/>
            <p:cNvSpPr/>
            <p:nvPr/>
          </p:nvSpPr>
          <p:spPr>
            <a:xfrm rot="-1821027">
              <a:off x="1705005" y="432918"/>
              <a:ext cx="459197" cy="38627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2"/>
            <p:cNvSpPr/>
            <p:nvPr/>
          </p:nvSpPr>
          <p:spPr>
            <a:xfrm rot="-1550640">
              <a:off x="9460250" y="47149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CUSTOM_19_1">
    <p:bg>
      <p:bgPr>
        <a:solidFill>
          <a:schemeClr val="lt2"/>
        </a:solidFill>
        <a:effectLst/>
      </p:bgPr>
    </p:bg>
    <p:spTree>
      <p:nvGrpSpPr>
        <p:cNvPr id="1" name="Shape 1171"/>
        <p:cNvGrpSpPr/>
        <p:nvPr/>
      </p:nvGrpSpPr>
      <p:grpSpPr>
        <a:xfrm>
          <a:off x="0" y="0"/>
          <a:ext cx="0" cy="0"/>
          <a:chOff x="0" y="0"/>
          <a:chExt cx="0" cy="0"/>
        </a:xfrm>
      </p:grpSpPr>
      <p:sp>
        <p:nvSpPr>
          <p:cNvPr id="1172" name="Google Shape;1172;p23"/>
          <p:cNvSpPr txBox="1">
            <a:spLocks noGrp="1"/>
          </p:cNvSpPr>
          <p:nvPr>
            <p:ph type="title"/>
          </p:nvPr>
        </p:nvSpPr>
        <p:spPr>
          <a:xfrm>
            <a:off x="719750" y="542500"/>
            <a:ext cx="77100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atin typeface="Muli"/>
                <a:ea typeface="Muli"/>
                <a:cs typeface="Muli"/>
                <a:sym typeface="Muli"/>
              </a:defRPr>
            </a:lvl2pPr>
            <a:lvl3pPr lvl="2" algn="ctr" rtl="0">
              <a:spcBef>
                <a:spcPts val="0"/>
              </a:spcBef>
              <a:spcAft>
                <a:spcPts val="0"/>
              </a:spcAft>
              <a:buNone/>
              <a:defRPr>
                <a:latin typeface="Muli"/>
                <a:ea typeface="Muli"/>
                <a:cs typeface="Muli"/>
                <a:sym typeface="Muli"/>
              </a:defRPr>
            </a:lvl3pPr>
            <a:lvl4pPr lvl="3" algn="ctr" rtl="0">
              <a:spcBef>
                <a:spcPts val="0"/>
              </a:spcBef>
              <a:spcAft>
                <a:spcPts val="0"/>
              </a:spcAft>
              <a:buNone/>
              <a:defRPr>
                <a:latin typeface="Muli"/>
                <a:ea typeface="Muli"/>
                <a:cs typeface="Muli"/>
                <a:sym typeface="Muli"/>
              </a:defRPr>
            </a:lvl4pPr>
            <a:lvl5pPr lvl="4" algn="ctr" rtl="0">
              <a:spcBef>
                <a:spcPts val="0"/>
              </a:spcBef>
              <a:spcAft>
                <a:spcPts val="0"/>
              </a:spcAft>
              <a:buNone/>
              <a:defRPr>
                <a:latin typeface="Muli"/>
                <a:ea typeface="Muli"/>
                <a:cs typeface="Muli"/>
                <a:sym typeface="Muli"/>
              </a:defRPr>
            </a:lvl5pPr>
            <a:lvl6pPr lvl="5" algn="ctr" rtl="0">
              <a:spcBef>
                <a:spcPts val="0"/>
              </a:spcBef>
              <a:spcAft>
                <a:spcPts val="0"/>
              </a:spcAft>
              <a:buNone/>
              <a:defRPr>
                <a:latin typeface="Muli"/>
                <a:ea typeface="Muli"/>
                <a:cs typeface="Muli"/>
                <a:sym typeface="Muli"/>
              </a:defRPr>
            </a:lvl6pPr>
            <a:lvl7pPr lvl="6" algn="ctr" rtl="0">
              <a:spcBef>
                <a:spcPts val="0"/>
              </a:spcBef>
              <a:spcAft>
                <a:spcPts val="0"/>
              </a:spcAft>
              <a:buNone/>
              <a:defRPr>
                <a:latin typeface="Muli"/>
                <a:ea typeface="Muli"/>
                <a:cs typeface="Muli"/>
                <a:sym typeface="Muli"/>
              </a:defRPr>
            </a:lvl7pPr>
            <a:lvl8pPr lvl="7" algn="ctr" rtl="0">
              <a:spcBef>
                <a:spcPts val="0"/>
              </a:spcBef>
              <a:spcAft>
                <a:spcPts val="0"/>
              </a:spcAft>
              <a:buNone/>
              <a:defRPr>
                <a:latin typeface="Muli"/>
                <a:ea typeface="Muli"/>
                <a:cs typeface="Muli"/>
                <a:sym typeface="Muli"/>
              </a:defRPr>
            </a:lvl8pPr>
            <a:lvl9pPr lvl="8" algn="ctr" rtl="0">
              <a:spcBef>
                <a:spcPts val="0"/>
              </a:spcBef>
              <a:spcAft>
                <a:spcPts val="0"/>
              </a:spcAft>
              <a:buNone/>
              <a:defRPr>
                <a:latin typeface="Muli"/>
                <a:ea typeface="Muli"/>
                <a:cs typeface="Muli"/>
                <a:sym typeface="Muli"/>
              </a:defRPr>
            </a:lvl9pPr>
          </a:lstStyle>
          <a:p>
            <a:endParaRPr/>
          </a:p>
        </p:txBody>
      </p:sp>
      <p:sp>
        <p:nvSpPr>
          <p:cNvPr id="1173" name="Google Shape;1173;p23"/>
          <p:cNvSpPr txBox="1">
            <a:spLocks noGrp="1"/>
          </p:cNvSpPr>
          <p:nvPr>
            <p:ph type="subTitle" idx="1"/>
          </p:nvPr>
        </p:nvSpPr>
        <p:spPr>
          <a:xfrm>
            <a:off x="719750" y="1192200"/>
            <a:ext cx="7710000" cy="32565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200"/>
            </a:lvl1pPr>
            <a:lvl2pPr lvl="1" rtl="0">
              <a:spcBef>
                <a:spcPts val="1600"/>
              </a:spcBef>
              <a:spcAft>
                <a:spcPts val="0"/>
              </a:spcAft>
              <a:buNone/>
              <a:defRPr sz="1200"/>
            </a:lvl2pPr>
            <a:lvl3pPr lvl="2" rtl="0">
              <a:spcBef>
                <a:spcPts val="1600"/>
              </a:spcBef>
              <a:spcAft>
                <a:spcPts val="0"/>
              </a:spcAft>
              <a:buNone/>
              <a:defRPr sz="1200"/>
            </a:lvl3pPr>
            <a:lvl4pPr lvl="3" rtl="0">
              <a:spcBef>
                <a:spcPts val="1600"/>
              </a:spcBef>
              <a:spcAft>
                <a:spcPts val="0"/>
              </a:spcAft>
              <a:buNone/>
              <a:defRPr sz="1200"/>
            </a:lvl4pPr>
            <a:lvl5pPr lvl="4" rtl="0">
              <a:spcBef>
                <a:spcPts val="1600"/>
              </a:spcBef>
              <a:spcAft>
                <a:spcPts val="0"/>
              </a:spcAft>
              <a:buNone/>
              <a:defRPr sz="1200"/>
            </a:lvl5pPr>
            <a:lvl6pPr lvl="5" rtl="0">
              <a:spcBef>
                <a:spcPts val="1600"/>
              </a:spcBef>
              <a:spcAft>
                <a:spcPts val="0"/>
              </a:spcAft>
              <a:buNone/>
              <a:defRPr sz="1200"/>
            </a:lvl6pPr>
            <a:lvl7pPr lvl="6" rtl="0">
              <a:spcBef>
                <a:spcPts val="1600"/>
              </a:spcBef>
              <a:spcAft>
                <a:spcPts val="0"/>
              </a:spcAft>
              <a:buNone/>
              <a:defRPr sz="1200"/>
            </a:lvl7pPr>
            <a:lvl8pPr lvl="7" rtl="0">
              <a:spcBef>
                <a:spcPts val="1600"/>
              </a:spcBef>
              <a:spcAft>
                <a:spcPts val="0"/>
              </a:spcAft>
              <a:buNone/>
              <a:defRPr sz="1200"/>
            </a:lvl8pPr>
            <a:lvl9pPr lvl="8" rtl="0">
              <a:spcBef>
                <a:spcPts val="1600"/>
              </a:spcBef>
              <a:spcAft>
                <a:spcPts val="1600"/>
              </a:spcAft>
              <a:buNone/>
              <a:defRPr sz="1200"/>
            </a:lvl9pPr>
          </a:lstStyle>
          <a:p>
            <a:endParaRPr/>
          </a:p>
        </p:txBody>
      </p:sp>
      <p:grpSp>
        <p:nvGrpSpPr>
          <p:cNvPr id="1174" name="Google Shape;1174;p23"/>
          <p:cNvGrpSpPr/>
          <p:nvPr/>
        </p:nvGrpSpPr>
        <p:grpSpPr>
          <a:xfrm>
            <a:off x="89338" y="-39848"/>
            <a:ext cx="8957938" cy="5217315"/>
            <a:chOff x="84356" y="283413"/>
            <a:chExt cx="8957938" cy="5217315"/>
          </a:xfrm>
        </p:grpSpPr>
        <p:sp>
          <p:nvSpPr>
            <p:cNvPr id="1175" name="Google Shape;1175;p23"/>
            <p:cNvSpPr/>
            <p:nvPr/>
          </p:nvSpPr>
          <p:spPr>
            <a:xfrm>
              <a:off x="5569669" y="2895844"/>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3"/>
            <p:cNvSpPr/>
            <p:nvPr/>
          </p:nvSpPr>
          <p:spPr>
            <a:xfrm>
              <a:off x="4462864" y="4914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8632935" y="5332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3"/>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3"/>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2940240" y="149329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3"/>
            <p:cNvSpPr/>
            <p:nvPr/>
          </p:nvSpPr>
          <p:spPr>
            <a:xfrm>
              <a:off x="1313963" y="4863953"/>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3"/>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3"/>
            <p:cNvSpPr/>
            <p:nvPr/>
          </p:nvSpPr>
          <p:spPr>
            <a:xfrm>
              <a:off x="6741653" y="1520817"/>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3"/>
            <p:cNvSpPr/>
            <p:nvPr/>
          </p:nvSpPr>
          <p:spPr>
            <a:xfrm>
              <a:off x="8215060" y="29138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3"/>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3"/>
            <p:cNvSpPr/>
            <p:nvPr/>
          </p:nvSpPr>
          <p:spPr>
            <a:xfrm>
              <a:off x="3506562" y="24396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3"/>
            <p:cNvSpPr/>
            <p:nvPr/>
          </p:nvSpPr>
          <p:spPr>
            <a:xfrm>
              <a:off x="7461983" y="454581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3"/>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3"/>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3"/>
            <p:cNvSpPr/>
            <p:nvPr/>
          </p:nvSpPr>
          <p:spPr>
            <a:xfrm>
              <a:off x="1792272" y="54553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3" name="Google Shape;1193;p23"/>
            <p:cNvGrpSpPr/>
            <p:nvPr/>
          </p:nvGrpSpPr>
          <p:grpSpPr>
            <a:xfrm>
              <a:off x="155542" y="3106418"/>
              <a:ext cx="450978" cy="1851758"/>
              <a:chOff x="1792545" y="2255707"/>
              <a:chExt cx="414807" cy="1703236"/>
            </a:xfrm>
          </p:grpSpPr>
          <p:sp>
            <p:nvSpPr>
              <p:cNvPr id="1194" name="Google Shape;1194;p23"/>
              <p:cNvSpPr/>
              <p:nvPr/>
            </p:nvSpPr>
            <p:spPr>
              <a:xfrm>
                <a:off x="2010820" y="3125647"/>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3"/>
              <p:cNvSpPr/>
              <p:nvPr/>
            </p:nvSpPr>
            <p:spPr>
              <a:xfrm>
                <a:off x="1792545" y="3379967"/>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3"/>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3"/>
              <p:cNvSpPr/>
              <p:nvPr/>
            </p:nvSpPr>
            <p:spPr>
              <a:xfrm>
                <a:off x="1839818" y="2255707"/>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3"/>
              <p:cNvSpPr/>
              <p:nvPr/>
            </p:nvSpPr>
            <p:spPr>
              <a:xfrm>
                <a:off x="1883579" y="3916805"/>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23"/>
            <p:cNvGrpSpPr/>
            <p:nvPr/>
          </p:nvGrpSpPr>
          <p:grpSpPr>
            <a:xfrm>
              <a:off x="8251792" y="4522561"/>
              <a:ext cx="394321" cy="369227"/>
              <a:chOff x="2002810" y="3558267"/>
              <a:chExt cx="362694" cy="339613"/>
            </a:xfrm>
          </p:grpSpPr>
          <p:sp>
            <p:nvSpPr>
              <p:cNvPr id="1200" name="Google Shape;1200;p23"/>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3"/>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3"/>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3"/>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3"/>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5" name="Google Shape;1205;p23"/>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3"/>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3"/>
            <p:cNvSpPr/>
            <p:nvPr/>
          </p:nvSpPr>
          <p:spPr>
            <a:xfrm>
              <a:off x="5294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3"/>
            <p:cNvSpPr/>
            <p:nvPr/>
          </p:nvSpPr>
          <p:spPr>
            <a:xfrm>
              <a:off x="650260" y="3533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3"/>
            <p:cNvSpPr/>
            <p:nvPr/>
          </p:nvSpPr>
          <p:spPr>
            <a:xfrm>
              <a:off x="5844817" y="15449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3"/>
            <p:cNvSpPr/>
            <p:nvPr/>
          </p:nvSpPr>
          <p:spPr>
            <a:xfrm>
              <a:off x="1897487" y="7431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3"/>
            <p:cNvSpPr/>
            <p:nvPr/>
          </p:nvSpPr>
          <p:spPr>
            <a:xfrm>
              <a:off x="497265" y="14061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3"/>
            <p:cNvSpPr/>
            <p:nvPr/>
          </p:nvSpPr>
          <p:spPr>
            <a:xfrm>
              <a:off x="4219626" y="6029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3"/>
            <p:cNvSpPr/>
            <p:nvPr/>
          </p:nvSpPr>
          <p:spPr>
            <a:xfrm>
              <a:off x="6919542" y="283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3"/>
            <p:cNvSpPr/>
            <p:nvPr/>
          </p:nvSpPr>
          <p:spPr>
            <a:xfrm>
              <a:off x="7543537" y="14865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3"/>
            <p:cNvSpPr/>
            <p:nvPr/>
          </p:nvSpPr>
          <p:spPr>
            <a:xfrm>
              <a:off x="6098365" y="4502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3"/>
            <p:cNvSpPr/>
            <p:nvPr/>
          </p:nvSpPr>
          <p:spPr>
            <a:xfrm>
              <a:off x="2896356" y="49680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3"/>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3"/>
            <p:cNvSpPr/>
            <p:nvPr/>
          </p:nvSpPr>
          <p:spPr>
            <a:xfrm flipH="1">
              <a:off x="5719493" y="51277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9" name="Google Shape;1219;p23"/>
          <p:cNvGrpSpPr/>
          <p:nvPr/>
        </p:nvGrpSpPr>
        <p:grpSpPr>
          <a:xfrm>
            <a:off x="360852" y="-212629"/>
            <a:ext cx="8783150" cy="5407280"/>
            <a:chOff x="1123039" y="-238904"/>
            <a:chExt cx="8783150" cy="5407280"/>
          </a:xfrm>
        </p:grpSpPr>
        <p:sp>
          <p:nvSpPr>
            <p:cNvPr id="1220" name="Google Shape;1220;p23"/>
            <p:cNvSpPr/>
            <p:nvPr/>
          </p:nvSpPr>
          <p:spPr>
            <a:xfrm>
              <a:off x="1123039" y="593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3"/>
            <p:cNvSpPr/>
            <p:nvPr/>
          </p:nvSpPr>
          <p:spPr>
            <a:xfrm rot="422590">
              <a:off x="9134321" y="414369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3"/>
            <p:cNvSpPr/>
            <p:nvPr/>
          </p:nvSpPr>
          <p:spPr>
            <a:xfrm rot="-1550640">
              <a:off x="8823050" y="-158127"/>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23"/>
            <p:cNvGrpSpPr/>
            <p:nvPr/>
          </p:nvGrpSpPr>
          <p:grpSpPr>
            <a:xfrm rot="1882907">
              <a:off x="1326305" y="4582958"/>
              <a:ext cx="537260" cy="480691"/>
              <a:chOff x="-3662617" y="7887588"/>
              <a:chExt cx="705425" cy="631150"/>
            </a:xfrm>
          </p:grpSpPr>
          <p:sp>
            <p:nvSpPr>
              <p:cNvPr id="1224" name="Google Shape;1224;p23"/>
              <p:cNvSpPr/>
              <p:nvPr/>
            </p:nvSpPr>
            <p:spPr>
              <a:xfrm>
                <a:off x="-3582617" y="816296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3"/>
              <p:cNvSpPr/>
              <p:nvPr/>
            </p:nvSpPr>
            <p:spPr>
              <a:xfrm>
                <a:off x="-3662617" y="803751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3"/>
              <p:cNvSpPr/>
              <p:nvPr/>
            </p:nvSpPr>
            <p:spPr>
              <a:xfrm>
                <a:off x="-3446242" y="788758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3"/>
              <p:cNvSpPr/>
              <p:nvPr/>
            </p:nvSpPr>
            <p:spPr>
              <a:xfrm>
                <a:off x="-3240742" y="791748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3"/>
              <p:cNvSpPr/>
              <p:nvPr/>
            </p:nvSpPr>
            <p:spPr>
              <a:xfrm>
                <a:off x="-3124367" y="810608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9" name="Google Shape;1229;p23"/>
            <p:cNvSpPr/>
            <p:nvPr/>
          </p:nvSpPr>
          <p:spPr>
            <a:xfrm rot="1076189">
              <a:off x="2411836" y="98754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3"/>
            <p:cNvSpPr/>
            <p:nvPr/>
          </p:nvSpPr>
          <p:spPr>
            <a:xfrm rot="-1550640">
              <a:off x="5504575" y="45714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18">
    <p:bg>
      <p:bgPr>
        <a:solidFill>
          <a:schemeClr val="lt2"/>
        </a:solidFill>
        <a:effectLst/>
      </p:bgPr>
    </p:bg>
    <p:spTree>
      <p:nvGrpSpPr>
        <p:cNvPr id="1" name="Shape 1231"/>
        <p:cNvGrpSpPr/>
        <p:nvPr/>
      </p:nvGrpSpPr>
      <p:grpSpPr>
        <a:xfrm>
          <a:off x="0" y="0"/>
          <a:ext cx="0" cy="0"/>
          <a:chOff x="0" y="0"/>
          <a:chExt cx="0" cy="0"/>
        </a:xfrm>
      </p:grpSpPr>
      <p:sp>
        <p:nvSpPr>
          <p:cNvPr id="1232" name="Google Shape;1232;p24"/>
          <p:cNvSpPr txBox="1">
            <a:spLocks noGrp="1"/>
          </p:cNvSpPr>
          <p:nvPr>
            <p:ph type="title"/>
          </p:nvPr>
        </p:nvSpPr>
        <p:spPr>
          <a:xfrm>
            <a:off x="714175" y="542500"/>
            <a:ext cx="7715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233" name="Google Shape;1233;p24"/>
          <p:cNvSpPr txBox="1">
            <a:spLocks noGrp="1"/>
          </p:cNvSpPr>
          <p:nvPr>
            <p:ph type="subTitle" idx="1"/>
          </p:nvPr>
        </p:nvSpPr>
        <p:spPr>
          <a:xfrm>
            <a:off x="733750" y="2190400"/>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4" name="Google Shape;1234;p24"/>
          <p:cNvSpPr txBox="1">
            <a:spLocks noGrp="1"/>
          </p:cNvSpPr>
          <p:nvPr>
            <p:ph type="subTitle" idx="2"/>
          </p:nvPr>
        </p:nvSpPr>
        <p:spPr>
          <a:xfrm>
            <a:off x="3636307" y="2190400"/>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5" name="Google Shape;1235;p24"/>
          <p:cNvSpPr txBox="1">
            <a:spLocks noGrp="1"/>
          </p:cNvSpPr>
          <p:nvPr>
            <p:ph type="subTitle" idx="3"/>
          </p:nvPr>
        </p:nvSpPr>
        <p:spPr>
          <a:xfrm>
            <a:off x="6538862" y="2190400"/>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6" name="Google Shape;1236;p24"/>
          <p:cNvSpPr txBox="1">
            <a:spLocks noGrp="1"/>
          </p:cNvSpPr>
          <p:nvPr>
            <p:ph type="subTitle" idx="4"/>
          </p:nvPr>
        </p:nvSpPr>
        <p:spPr>
          <a:xfrm>
            <a:off x="733750" y="4004125"/>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7" name="Google Shape;1237;p24"/>
          <p:cNvSpPr txBox="1">
            <a:spLocks noGrp="1"/>
          </p:cNvSpPr>
          <p:nvPr>
            <p:ph type="subTitle" idx="5"/>
          </p:nvPr>
        </p:nvSpPr>
        <p:spPr>
          <a:xfrm>
            <a:off x="3636307" y="4007900"/>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8" name="Google Shape;1238;p24"/>
          <p:cNvSpPr txBox="1">
            <a:spLocks noGrp="1"/>
          </p:cNvSpPr>
          <p:nvPr>
            <p:ph type="subTitle" idx="6"/>
          </p:nvPr>
        </p:nvSpPr>
        <p:spPr>
          <a:xfrm>
            <a:off x="6538862" y="4000325"/>
            <a:ext cx="1871400" cy="67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239" name="Google Shape;1239;p24"/>
          <p:cNvSpPr txBox="1">
            <a:spLocks noGrp="1"/>
          </p:cNvSpPr>
          <p:nvPr>
            <p:ph type="subTitle" idx="7"/>
          </p:nvPr>
        </p:nvSpPr>
        <p:spPr>
          <a:xfrm>
            <a:off x="733750" y="1850688"/>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sp>
        <p:nvSpPr>
          <p:cNvPr id="1240" name="Google Shape;1240;p24"/>
          <p:cNvSpPr txBox="1">
            <a:spLocks noGrp="1"/>
          </p:cNvSpPr>
          <p:nvPr>
            <p:ph type="subTitle" idx="8"/>
          </p:nvPr>
        </p:nvSpPr>
        <p:spPr>
          <a:xfrm>
            <a:off x="3636293" y="1850688"/>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sp>
        <p:nvSpPr>
          <p:cNvPr id="1241" name="Google Shape;1241;p24"/>
          <p:cNvSpPr txBox="1">
            <a:spLocks noGrp="1"/>
          </p:cNvSpPr>
          <p:nvPr>
            <p:ph type="subTitle" idx="9"/>
          </p:nvPr>
        </p:nvSpPr>
        <p:spPr>
          <a:xfrm>
            <a:off x="6538867" y="1850688"/>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sp>
        <p:nvSpPr>
          <p:cNvPr id="1242" name="Google Shape;1242;p24"/>
          <p:cNvSpPr txBox="1">
            <a:spLocks noGrp="1"/>
          </p:cNvSpPr>
          <p:nvPr>
            <p:ph type="subTitle" idx="13"/>
          </p:nvPr>
        </p:nvSpPr>
        <p:spPr>
          <a:xfrm>
            <a:off x="733750" y="3672511"/>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sp>
        <p:nvSpPr>
          <p:cNvPr id="1243" name="Google Shape;1243;p24"/>
          <p:cNvSpPr txBox="1">
            <a:spLocks noGrp="1"/>
          </p:cNvSpPr>
          <p:nvPr>
            <p:ph type="subTitle" idx="14"/>
          </p:nvPr>
        </p:nvSpPr>
        <p:spPr>
          <a:xfrm>
            <a:off x="3636293" y="3672511"/>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sp>
        <p:nvSpPr>
          <p:cNvPr id="1244" name="Google Shape;1244;p24"/>
          <p:cNvSpPr txBox="1">
            <a:spLocks noGrp="1"/>
          </p:cNvSpPr>
          <p:nvPr>
            <p:ph type="subTitle" idx="15"/>
          </p:nvPr>
        </p:nvSpPr>
        <p:spPr>
          <a:xfrm>
            <a:off x="6538867" y="3672511"/>
            <a:ext cx="1871400" cy="483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atin typeface="Boogaloo"/>
                <a:ea typeface="Boogaloo"/>
                <a:cs typeface="Boogaloo"/>
                <a:sym typeface="Boogaloo"/>
              </a:defRPr>
            </a:lvl1pPr>
            <a:lvl2pPr lvl="1" algn="ctr" rtl="0">
              <a:spcBef>
                <a:spcPts val="0"/>
              </a:spcBef>
              <a:spcAft>
                <a:spcPts val="0"/>
              </a:spcAft>
              <a:buNone/>
              <a:defRPr>
                <a:latin typeface="Boogaloo"/>
                <a:ea typeface="Boogaloo"/>
                <a:cs typeface="Boogaloo"/>
                <a:sym typeface="Boogaloo"/>
              </a:defRPr>
            </a:lvl2pPr>
            <a:lvl3pPr lvl="2" algn="ctr" rtl="0">
              <a:spcBef>
                <a:spcPts val="0"/>
              </a:spcBef>
              <a:spcAft>
                <a:spcPts val="0"/>
              </a:spcAft>
              <a:buNone/>
              <a:defRPr>
                <a:latin typeface="Boogaloo"/>
                <a:ea typeface="Boogaloo"/>
                <a:cs typeface="Boogaloo"/>
                <a:sym typeface="Boogaloo"/>
              </a:defRPr>
            </a:lvl3pPr>
            <a:lvl4pPr lvl="3" algn="ctr" rtl="0">
              <a:spcBef>
                <a:spcPts val="0"/>
              </a:spcBef>
              <a:spcAft>
                <a:spcPts val="0"/>
              </a:spcAft>
              <a:buNone/>
              <a:defRPr>
                <a:latin typeface="Boogaloo"/>
                <a:ea typeface="Boogaloo"/>
                <a:cs typeface="Boogaloo"/>
                <a:sym typeface="Boogaloo"/>
              </a:defRPr>
            </a:lvl4pPr>
            <a:lvl5pPr lvl="4" algn="ctr" rtl="0">
              <a:spcBef>
                <a:spcPts val="0"/>
              </a:spcBef>
              <a:spcAft>
                <a:spcPts val="0"/>
              </a:spcAft>
              <a:buNone/>
              <a:defRPr>
                <a:latin typeface="Boogaloo"/>
                <a:ea typeface="Boogaloo"/>
                <a:cs typeface="Boogaloo"/>
                <a:sym typeface="Boogaloo"/>
              </a:defRPr>
            </a:lvl5pPr>
            <a:lvl6pPr lvl="5" algn="ctr" rtl="0">
              <a:spcBef>
                <a:spcPts val="0"/>
              </a:spcBef>
              <a:spcAft>
                <a:spcPts val="0"/>
              </a:spcAft>
              <a:buNone/>
              <a:defRPr>
                <a:latin typeface="Boogaloo"/>
                <a:ea typeface="Boogaloo"/>
                <a:cs typeface="Boogaloo"/>
                <a:sym typeface="Boogaloo"/>
              </a:defRPr>
            </a:lvl6pPr>
            <a:lvl7pPr lvl="6" algn="ctr" rtl="0">
              <a:spcBef>
                <a:spcPts val="0"/>
              </a:spcBef>
              <a:spcAft>
                <a:spcPts val="0"/>
              </a:spcAft>
              <a:buNone/>
              <a:defRPr>
                <a:latin typeface="Boogaloo"/>
                <a:ea typeface="Boogaloo"/>
                <a:cs typeface="Boogaloo"/>
                <a:sym typeface="Boogaloo"/>
              </a:defRPr>
            </a:lvl7pPr>
            <a:lvl8pPr lvl="7" algn="ctr" rtl="0">
              <a:spcBef>
                <a:spcPts val="0"/>
              </a:spcBef>
              <a:spcAft>
                <a:spcPts val="0"/>
              </a:spcAft>
              <a:buNone/>
              <a:defRPr>
                <a:latin typeface="Boogaloo"/>
                <a:ea typeface="Boogaloo"/>
                <a:cs typeface="Boogaloo"/>
                <a:sym typeface="Boogaloo"/>
              </a:defRPr>
            </a:lvl8pPr>
            <a:lvl9pPr lvl="8" algn="ctr" rtl="0">
              <a:spcBef>
                <a:spcPts val="0"/>
              </a:spcBef>
              <a:spcAft>
                <a:spcPts val="0"/>
              </a:spcAft>
              <a:buNone/>
              <a:defRPr>
                <a:latin typeface="Boogaloo"/>
                <a:ea typeface="Boogaloo"/>
                <a:cs typeface="Boogaloo"/>
                <a:sym typeface="Boogaloo"/>
              </a:defRPr>
            </a:lvl9pPr>
          </a:lstStyle>
          <a:p>
            <a:endParaRPr/>
          </a:p>
        </p:txBody>
      </p:sp>
      <p:grpSp>
        <p:nvGrpSpPr>
          <p:cNvPr id="1245" name="Google Shape;1245;p24"/>
          <p:cNvGrpSpPr/>
          <p:nvPr/>
        </p:nvGrpSpPr>
        <p:grpSpPr>
          <a:xfrm>
            <a:off x="89338" y="-39848"/>
            <a:ext cx="8957938" cy="5217315"/>
            <a:chOff x="84356" y="283413"/>
            <a:chExt cx="8957938" cy="5217315"/>
          </a:xfrm>
        </p:grpSpPr>
        <p:sp>
          <p:nvSpPr>
            <p:cNvPr id="1246" name="Google Shape;1246;p24"/>
            <p:cNvSpPr/>
            <p:nvPr/>
          </p:nvSpPr>
          <p:spPr>
            <a:xfrm>
              <a:off x="5569669" y="2895844"/>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4"/>
            <p:cNvSpPr/>
            <p:nvPr/>
          </p:nvSpPr>
          <p:spPr>
            <a:xfrm>
              <a:off x="4462864" y="4914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4"/>
            <p:cNvSpPr/>
            <p:nvPr/>
          </p:nvSpPr>
          <p:spPr>
            <a:xfrm>
              <a:off x="2151715" y="1239609"/>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4"/>
            <p:cNvSpPr/>
            <p:nvPr/>
          </p:nvSpPr>
          <p:spPr>
            <a:xfrm>
              <a:off x="8632935" y="5332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4"/>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4"/>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4"/>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24"/>
            <p:cNvSpPr/>
            <p:nvPr/>
          </p:nvSpPr>
          <p:spPr>
            <a:xfrm>
              <a:off x="3407331" y="3184614"/>
              <a:ext cx="103759" cy="116554"/>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24"/>
            <p:cNvSpPr/>
            <p:nvPr/>
          </p:nvSpPr>
          <p:spPr>
            <a:xfrm>
              <a:off x="3505602" y="15994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4"/>
            <p:cNvSpPr/>
            <p:nvPr/>
          </p:nvSpPr>
          <p:spPr>
            <a:xfrm>
              <a:off x="1313963" y="4863953"/>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4"/>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4"/>
            <p:cNvSpPr/>
            <p:nvPr/>
          </p:nvSpPr>
          <p:spPr>
            <a:xfrm>
              <a:off x="7786603" y="98430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4"/>
            <p:cNvSpPr/>
            <p:nvPr/>
          </p:nvSpPr>
          <p:spPr>
            <a:xfrm>
              <a:off x="8215060" y="29138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4"/>
            <p:cNvSpPr/>
            <p:nvPr/>
          </p:nvSpPr>
          <p:spPr>
            <a:xfrm>
              <a:off x="2854276" y="31568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4"/>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24"/>
            <p:cNvSpPr/>
            <p:nvPr/>
          </p:nvSpPr>
          <p:spPr>
            <a:xfrm>
              <a:off x="3506562" y="22110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24"/>
            <p:cNvSpPr/>
            <p:nvPr/>
          </p:nvSpPr>
          <p:spPr>
            <a:xfrm>
              <a:off x="3173140" y="27978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24"/>
            <p:cNvSpPr/>
            <p:nvPr/>
          </p:nvSpPr>
          <p:spPr>
            <a:xfrm>
              <a:off x="7461983" y="454581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24"/>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4"/>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4"/>
            <p:cNvSpPr/>
            <p:nvPr/>
          </p:nvSpPr>
          <p:spPr>
            <a:xfrm>
              <a:off x="3968299" y="2747071"/>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4"/>
            <p:cNvSpPr/>
            <p:nvPr/>
          </p:nvSpPr>
          <p:spPr>
            <a:xfrm>
              <a:off x="1792272" y="54553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68" name="Google Shape;1268;p24"/>
            <p:cNvGrpSpPr/>
            <p:nvPr/>
          </p:nvGrpSpPr>
          <p:grpSpPr>
            <a:xfrm>
              <a:off x="384142" y="4522561"/>
              <a:ext cx="394321" cy="369227"/>
              <a:chOff x="2002810" y="3558267"/>
              <a:chExt cx="362694" cy="339613"/>
            </a:xfrm>
          </p:grpSpPr>
          <p:sp>
            <p:nvSpPr>
              <p:cNvPr id="1269" name="Google Shape;1269;p24"/>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24"/>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24"/>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4"/>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4"/>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24"/>
            <p:cNvGrpSpPr/>
            <p:nvPr/>
          </p:nvGrpSpPr>
          <p:grpSpPr>
            <a:xfrm>
              <a:off x="8251792" y="4522561"/>
              <a:ext cx="394321" cy="369227"/>
              <a:chOff x="2002810" y="3558267"/>
              <a:chExt cx="362694" cy="339613"/>
            </a:xfrm>
          </p:grpSpPr>
          <p:sp>
            <p:nvSpPr>
              <p:cNvPr id="1275" name="Google Shape;1275;p24"/>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24"/>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4"/>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4"/>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4"/>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0" name="Google Shape;1280;p24"/>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24"/>
            <p:cNvSpPr/>
            <p:nvPr/>
          </p:nvSpPr>
          <p:spPr>
            <a:xfrm>
              <a:off x="8085160" y="37529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4"/>
            <p:cNvSpPr/>
            <p:nvPr/>
          </p:nvSpPr>
          <p:spPr>
            <a:xfrm>
              <a:off x="5294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4"/>
            <p:cNvSpPr/>
            <p:nvPr/>
          </p:nvSpPr>
          <p:spPr>
            <a:xfrm>
              <a:off x="650260" y="3533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4"/>
            <p:cNvSpPr/>
            <p:nvPr/>
          </p:nvSpPr>
          <p:spPr>
            <a:xfrm>
              <a:off x="778476" y="2347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4"/>
            <p:cNvSpPr/>
            <p:nvPr/>
          </p:nvSpPr>
          <p:spPr>
            <a:xfrm>
              <a:off x="5844817" y="15449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4"/>
            <p:cNvSpPr/>
            <p:nvPr/>
          </p:nvSpPr>
          <p:spPr>
            <a:xfrm>
              <a:off x="1897487" y="7431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4"/>
            <p:cNvSpPr/>
            <p:nvPr/>
          </p:nvSpPr>
          <p:spPr>
            <a:xfrm>
              <a:off x="497265" y="14061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4"/>
            <p:cNvSpPr/>
            <p:nvPr/>
          </p:nvSpPr>
          <p:spPr>
            <a:xfrm>
              <a:off x="4219626" y="6029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4"/>
            <p:cNvSpPr/>
            <p:nvPr/>
          </p:nvSpPr>
          <p:spPr>
            <a:xfrm>
              <a:off x="6919542" y="283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4"/>
            <p:cNvSpPr/>
            <p:nvPr/>
          </p:nvSpPr>
          <p:spPr>
            <a:xfrm>
              <a:off x="470650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4"/>
            <p:cNvSpPr/>
            <p:nvPr/>
          </p:nvSpPr>
          <p:spPr>
            <a:xfrm>
              <a:off x="7467337" y="13341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
            <p:cNvSpPr/>
            <p:nvPr/>
          </p:nvSpPr>
          <p:spPr>
            <a:xfrm>
              <a:off x="6098365" y="4502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4"/>
            <p:cNvSpPr/>
            <p:nvPr/>
          </p:nvSpPr>
          <p:spPr>
            <a:xfrm>
              <a:off x="3353556" y="49680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4"/>
            <p:cNvSpPr/>
            <p:nvPr/>
          </p:nvSpPr>
          <p:spPr>
            <a:xfrm>
              <a:off x="3359915" y="424072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flipH="1">
              <a:off x="5719493" y="51277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24"/>
          <p:cNvGrpSpPr/>
          <p:nvPr/>
        </p:nvGrpSpPr>
        <p:grpSpPr>
          <a:xfrm>
            <a:off x="-8" y="61100"/>
            <a:ext cx="9546201" cy="5090264"/>
            <a:chOff x="-8" y="47349"/>
            <a:chExt cx="9546201" cy="5090264"/>
          </a:xfrm>
        </p:grpSpPr>
        <p:sp>
          <p:nvSpPr>
            <p:cNvPr id="1298" name="Google Shape;1298;p24"/>
            <p:cNvSpPr/>
            <p:nvPr/>
          </p:nvSpPr>
          <p:spPr>
            <a:xfrm rot="902618">
              <a:off x="6704250" y="223315"/>
              <a:ext cx="832040" cy="831676"/>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rot="422608">
              <a:off x="8434780" y="2643786"/>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rot="-1550640">
              <a:off x="61225" y="4670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1" name="Google Shape;1301;p24"/>
            <p:cNvGrpSpPr/>
            <p:nvPr/>
          </p:nvGrpSpPr>
          <p:grpSpPr>
            <a:xfrm rot="1882907">
              <a:off x="886930" y="922958"/>
              <a:ext cx="537260" cy="480691"/>
              <a:chOff x="-6657588" y="4085382"/>
              <a:chExt cx="705425" cy="631150"/>
            </a:xfrm>
          </p:grpSpPr>
          <p:sp>
            <p:nvSpPr>
              <p:cNvPr id="1302" name="Google Shape;1302;p24"/>
              <p:cNvSpPr/>
              <p:nvPr/>
            </p:nvSpPr>
            <p:spPr>
              <a:xfrm>
                <a:off x="-6577588" y="43607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4"/>
              <p:cNvSpPr/>
              <p:nvPr/>
            </p:nvSpPr>
            <p:spPr>
              <a:xfrm>
                <a:off x="-6657588" y="42353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6441213" y="40853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6235713" y="41152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24"/>
              <p:cNvSpPr/>
              <p:nvPr/>
            </p:nvSpPr>
            <p:spPr>
              <a:xfrm>
                <a:off x="-6119338" y="43038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7" name="Google Shape;1307;p24"/>
            <p:cNvGrpSpPr/>
            <p:nvPr/>
          </p:nvGrpSpPr>
          <p:grpSpPr>
            <a:xfrm rot="1882907">
              <a:off x="2393544" y="4388742"/>
              <a:ext cx="497534" cy="541159"/>
              <a:chOff x="-2501908" y="9817437"/>
              <a:chExt cx="653266" cy="710545"/>
            </a:xfrm>
          </p:grpSpPr>
          <p:sp>
            <p:nvSpPr>
              <p:cNvPr id="1308" name="Google Shape;1308;p24"/>
              <p:cNvSpPr/>
              <p:nvPr/>
            </p:nvSpPr>
            <p:spPr>
              <a:xfrm rot="-5176049">
                <a:off x="-2290546" y="10031226"/>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24"/>
              <p:cNvSpPr/>
              <p:nvPr/>
            </p:nvSpPr>
            <p:spPr>
              <a:xfrm rot="-5176049">
                <a:off x="-2369915" y="10343030"/>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24"/>
              <p:cNvSpPr/>
              <p:nvPr/>
            </p:nvSpPr>
            <p:spPr>
              <a:xfrm rot="-5176049">
                <a:off x="-2480133" y="10110650"/>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24"/>
              <p:cNvSpPr/>
              <p:nvPr/>
            </p:nvSpPr>
            <p:spPr>
              <a:xfrm rot="-5176049">
                <a:off x="-2437605" y="9915006"/>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rot="-5176049">
                <a:off x="-2261843" y="9826616"/>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 name="Google Shape;1313;p24"/>
            <p:cNvGrpSpPr/>
            <p:nvPr/>
          </p:nvGrpSpPr>
          <p:grpSpPr>
            <a:xfrm rot="-1882907" flipH="1">
              <a:off x="8064755" y="1278470"/>
              <a:ext cx="537260" cy="480691"/>
              <a:chOff x="-7272428" y="6805077"/>
              <a:chExt cx="705425" cy="631150"/>
            </a:xfrm>
          </p:grpSpPr>
          <p:sp>
            <p:nvSpPr>
              <p:cNvPr id="1314" name="Google Shape;1314;p24"/>
              <p:cNvSpPr/>
              <p:nvPr/>
            </p:nvSpPr>
            <p:spPr>
              <a:xfrm>
                <a:off x="-7192428" y="7080452"/>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a:off x="-7272428" y="6955002"/>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
              <p:cNvSpPr/>
              <p:nvPr/>
            </p:nvSpPr>
            <p:spPr>
              <a:xfrm>
                <a:off x="-7056053" y="6805077"/>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4"/>
              <p:cNvSpPr/>
              <p:nvPr/>
            </p:nvSpPr>
            <p:spPr>
              <a:xfrm>
                <a:off x="-6850553" y="6834977"/>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a:off x="-6734178" y="7023577"/>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9" name="Google Shape;1319;p24"/>
            <p:cNvSpPr/>
            <p:nvPr/>
          </p:nvSpPr>
          <p:spPr>
            <a:xfrm rot="-1550884">
              <a:off x="93478" y="114085"/>
              <a:ext cx="39475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CUSTOM_21">
    <p:bg>
      <p:bgPr>
        <a:solidFill>
          <a:schemeClr val="lt2"/>
        </a:solidFill>
        <a:effectLst/>
      </p:bgPr>
    </p:bg>
    <p:spTree>
      <p:nvGrpSpPr>
        <p:cNvPr id="1" name="Shape 1320"/>
        <p:cNvGrpSpPr/>
        <p:nvPr/>
      </p:nvGrpSpPr>
      <p:grpSpPr>
        <a:xfrm>
          <a:off x="0" y="0"/>
          <a:ext cx="0" cy="0"/>
          <a:chOff x="0" y="0"/>
          <a:chExt cx="0" cy="0"/>
        </a:xfrm>
      </p:grpSpPr>
      <p:grpSp>
        <p:nvGrpSpPr>
          <p:cNvPr id="1321" name="Google Shape;1321;p25"/>
          <p:cNvGrpSpPr/>
          <p:nvPr/>
        </p:nvGrpSpPr>
        <p:grpSpPr>
          <a:xfrm>
            <a:off x="173698" y="56439"/>
            <a:ext cx="8864121" cy="5030227"/>
            <a:chOff x="43474" y="-247427"/>
            <a:chExt cx="8864121" cy="5030227"/>
          </a:xfrm>
        </p:grpSpPr>
        <p:sp>
          <p:nvSpPr>
            <p:cNvPr id="1322" name="Google Shape;1322;p25"/>
            <p:cNvSpPr/>
            <p:nvPr/>
          </p:nvSpPr>
          <p:spPr>
            <a:xfrm>
              <a:off x="3304368" y="948867"/>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5"/>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5"/>
            <p:cNvSpPr/>
            <p:nvPr/>
          </p:nvSpPr>
          <p:spPr>
            <a:xfrm>
              <a:off x="6574633" y="-24742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5"/>
            <p:cNvSpPr/>
            <p:nvPr/>
          </p:nvSpPr>
          <p:spPr>
            <a:xfrm>
              <a:off x="1969242" y="438970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5"/>
            <p:cNvSpPr/>
            <p:nvPr/>
          </p:nvSpPr>
          <p:spPr>
            <a:xfrm>
              <a:off x="6426975" y="2392873"/>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5"/>
            <p:cNvSpPr/>
            <p:nvPr/>
          </p:nvSpPr>
          <p:spPr>
            <a:xfrm>
              <a:off x="677375" y="4638299"/>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5"/>
            <p:cNvSpPr/>
            <p:nvPr/>
          </p:nvSpPr>
          <p:spPr>
            <a:xfrm>
              <a:off x="1446336" y="444038"/>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5"/>
            <p:cNvSpPr/>
            <p:nvPr/>
          </p:nvSpPr>
          <p:spPr>
            <a:xfrm>
              <a:off x="6083152" y="460467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5"/>
            <p:cNvSpPr/>
            <p:nvPr/>
          </p:nvSpPr>
          <p:spPr>
            <a:xfrm>
              <a:off x="7824175" y="405834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5"/>
            <p:cNvSpPr/>
            <p:nvPr/>
          </p:nvSpPr>
          <p:spPr>
            <a:xfrm>
              <a:off x="4421101" y="420943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5"/>
            <p:cNvSpPr/>
            <p:nvPr/>
          </p:nvSpPr>
          <p:spPr>
            <a:xfrm>
              <a:off x="7612242" y="86091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5"/>
            <p:cNvSpPr/>
            <p:nvPr/>
          </p:nvSpPr>
          <p:spPr>
            <a:xfrm>
              <a:off x="3036224" y="43897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5"/>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5" name="Google Shape;1335;p25"/>
            <p:cNvGrpSpPr/>
            <p:nvPr/>
          </p:nvGrpSpPr>
          <p:grpSpPr>
            <a:xfrm>
              <a:off x="316135" y="-130060"/>
              <a:ext cx="6036666" cy="1163710"/>
              <a:chOff x="155485" y="49027"/>
              <a:chExt cx="6036666" cy="1163710"/>
            </a:xfrm>
          </p:grpSpPr>
          <p:sp>
            <p:nvSpPr>
              <p:cNvPr id="1336" name="Google Shape;1336;p25"/>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5"/>
              <p:cNvSpPr/>
              <p:nvPr/>
            </p:nvSpPr>
            <p:spPr>
              <a:xfrm>
                <a:off x="3432842" y="49027"/>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25"/>
              <p:cNvSpPr/>
              <p:nvPr/>
            </p:nvSpPr>
            <p:spPr>
              <a:xfrm>
                <a:off x="6150756" y="11500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25"/>
              <p:cNvSpPr/>
              <p:nvPr/>
            </p:nvSpPr>
            <p:spPr>
              <a:xfrm rot="10800000">
                <a:off x="5254482" y="111654"/>
                <a:ext cx="110100" cy="11010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0" name="Google Shape;1340;p25"/>
            <p:cNvGrpSpPr/>
            <p:nvPr/>
          </p:nvGrpSpPr>
          <p:grpSpPr>
            <a:xfrm>
              <a:off x="2309186" y="-152229"/>
              <a:ext cx="6524962" cy="1314021"/>
              <a:chOff x="-946314" y="1141646"/>
              <a:chExt cx="6524962" cy="1314021"/>
            </a:xfrm>
          </p:grpSpPr>
          <p:sp>
            <p:nvSpPr>
              <p:cNvPr id="1341" name="Google Shape;1341;p25"/>
              <p:cNvSpPr/>
              <p:nvPr/>
            </p:nvSpPr>
            <p:spPr>
              <a:xfrm>
                <a:off x="-946314" y="23708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5"/>
              <p:cNvSpPr/>
              <p:nvPr/>
            </p:nvSpPr>
            <p:spPr>
              <a:xfrm>
                <a:off x="5492606" y="1141646"/>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25"/>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25"/>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6" name="Google Shape;1346;p25"/>
            <p:cNvSpPr/>
            <p:nvPr/>
          </p:nvSpPr>
          <p:spPr>
            <a:xfrm>
              <a:off x="6489206" y="37991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4359899" y="230952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rot="-1241947">
              <a:off x="8729133" y="466784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25"/>
          <p:cNvGrpSpPr/>
          <p:nvPr/>
        </p:nvGrpSpPr>
        <p:grpSpPr>
          <a:xfrm>
            <a:off x="47031" y="-123751"/>
            <a:ext cx="9096970" cy="5188552"/>
            <a:chOff x="809219" y="-150027"/>
            <a:chExt cx="9096970" cy="5188552"/>
          </a:xfrm>
        </p:grpSpPr>
        <p:sp>
          <p:nvSpPr>
            <p:cNvPr id="1350" name="Google Shape;1350;p25"/>
            <p:cNvSpPr/>
            <p:nvPr/>
          </p:nvSpPr>
          <p:spPr>
            <a:xfrm>
              <a:off x="1123039" y="593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rot="422590">
              <a:off x="9134321" y="414369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rot="-1550640">
              <a:off x="8460125" y="1109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3" name="Google Shape;1353;p25"/>
            <p:cNvGrpSpPr/>
            <p:nvPr/>
          </p:nvGrpSpPr>
          <p:grpSpPr>
            <a:xfrm rot="1882907">
              <a:off x="895080" y="4239858"/>
              <a:ext cx="537260" cy="480691"/>
              <a:chOff x="-4380581" y="7797838"/>
              <a:chExt cx="705425" cy="631150"/>
            </a:xfrm>
          </p:grpSpPr>
          <p:sp>
            <p:nvSpPr>
              <p:cNvPr id="1354" name="Google Shape;1354;p25"/>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9" name="Google Shape;1359;p25"/>
            <p:cNvGrpSpPr/>
            <p:nvPr/>
          </p:nvGrpSpPr>
          <p:grpSpPr>
            <a:xfrm rot="-1882907" flipH="1">
              <a:off x="9236080" y="2070933"/>
              <a:ext cx="537260" cy="480691"/>
              <a:chOff x="-8043575" y="8494248"/>
              <a:chExt cx="705425" cy="631150"/>
            </a:xfrm>
          </p:grpSpPr>
          <p:sp>
            <p:nvSpPr>
              <p:cNvPr id="1360" name="Google Shape;1360;p25"/>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5" name="Google Shape;1365;p25"/>
            <p:cNvSpPr/>
            <p:nvPr/>
          </p:nvSpPr>
          <p:spPr>
            <a:xfrm rot="1076189">
              <a:off x="3581961" y="-88701"/>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5"/>
            <p:cNvSpPr/>
            <p:nvPr/>
          </p:nvSpPr>
          <p:spPr>
            <a:xfrm rot="-1550640">
              <a:off x="5504575" y="45714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7" name="Google Shape;1367;p25"/>
          <p:cNvSpPr txBox="1">
            <a:spLocks noGrp="1"/>
          </p:cNvSpPr>
          <p:nvPr>
            <p:ph type="title"/>
          </p:nvPr>
        </p:nvSpPr>
        <p:spPr>
          <a:xfrm>
            <a:off x="311700" y="526433"/>
            <a:ext cx="8520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CUSTOM_22">
    <p:spTree>
      <p:nvGrpSpPr>
        <p:cNvPr id="1" name="Shape 1368"/>
        <p:cNvGrpSpPr/>
        <p:nvPr/>
      </p:nvGrpSpPr>
      <p:grpSpPr>
        <a:xfrm>
          <a:off x="0" y="0"/>
          <a:ext cx="0" cy="0"/>
          <a:chOff x="0" y="0"/>
          <a:chExt cx="0" cy="0"/>
        </a:xfrm>
      </p:grpSpPr>
      <p:sp>
        <p:nvSpPr>
          <p:cNvPr id="1369" name="Google Shape;1369;p26"/>
          <p:cNvSpPr txBox="1">
            <a:spLocks noGrp="1"/>
          </p:cNvSpPr>
          <p:nvPr>
            <p:ph type="title"/>
          </p:nvPr>
        </p:nvSpPr>
        <p:spPr>
          <a:xfrm>
            <a:off x="612524" y="1868300"/>
            <a:ext cx="2521200" cy="589800"/>
          </a:xfrm>
          <a:prstGeom prst="rect">
            <a:avLst/>
          </a:prstGeom>
        </p:spPr>
        <p:txBody>
          <a:bodyPr spcFirstLastPara="1" wrap="square" lIns="91425" tIns="91425" rIns="91425" bIns="91425" anchor="ctr" anchorCtr="0">
            <a:noAutofit/>
          </a:bodyPr>
          <a:lstStyle>
            <a:lvl1pPr lvl="0">
              <a:spcBef>
                <a:spcPts val="0"/>
              </a:spcBef>
              <a:spcAft>
                <a:spcPts val="0"/>
              </a:spcAft>
              <a:buNone/>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endParaRPr/>
          </a:p>
        </p:txBody>
      </p:sp>
      <p:grpSp>
        <p:nvGrpSpPr>
          <p:cNvPr id="1370" name="Google Shape;1370;p26"/>
          <p:cNvGrpSpPr/>
          <p:nvPr/>
        </p:nvGrpSpPr>
        <p:grpSpPr>
          <a:xfrm>
            <a:off x="189660" y="62639"/>
            <a:ext cx="8864121" cy="4831066"/>
            <a:chOff x="43474" y="-240527"/>
            <a:chExt cx="8864121" cy="4831066"/>
          </a:xfrm>
        </p:grpSpPr>
        <p:sp>
          <p:nvSpPr>
            <p:cNvPr id="1371" name="Google Shape;1371;p26"/>
            <p:cNvSpPr/>
            <p:nvPr/>
          </p:nvSpPr>
          <p:spPr>
            <a:xfrm>
              <a:off x="2396668" y="451667"/>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6"/>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6"/>
            <p:cNvSpPr/>
            <p:nvPr/>
          </p:nvSpPr>
          <p:spPr>
            <a:xfrm>
              <a:off x="5497083" y="-24052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6"/>
            <p:cNvSpPr/>
            <p:nvPr/>
          </p:nvSpPr>
          <p:spPr>
            <a:xfrm>
              <a:off x="2609980" y="3526543"/>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6"/>
            <p:cNvSpPr/>
            <p:nvPr/>
          </p:nvSpPr>
          <p:spPr>
            <a:xfrm>
              <a:off x="856525" y="321726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6"/>
            <p:cNvSpPr/>
            <p:nvPr/>
          </p:nvSpPr>
          <p:spPr>
            <a:xfrm>
              <a:off x="746050" y="444602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6"/>
            <p:cNvSpPr/>
            <p:nvPr/>
          </p:nvSpPr>
          <p:spPr>
            <a:xfrm>
              <a:off x="635586" y="-533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6"/>
            <p:cNvSpPr/>
            <p:nvPr/>
          </p:nvSpPr>
          <p:spPr>
            <a:xfrm>
              <a:off x="7250452" y="4389701"/>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6"/>
            <p:cNvSpPr/>
            <p:nvPr/>
          </p:nvSpPr>
          <p:spPr>
            <a:xfrm>
              <a:off x="7912637" y="44755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6"/>
            <p:cNvSpPr/>
            <p:nvPr/>
          </p:nvSpPr>
          <p:spPr>
            <a:xfrm>
              <a:off x="3454238" y="39405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6"/>
            <p:cNvSpPr/>
            <p:nvPr/>
          </p:nvSpPr>
          <p:spPr>
            <a:xfrm>
              <a:off x="2844992" y="30358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6"/>
            <p:cNvSpPr/>
            <p:nvPr/>
          </p:nvSpPr>
          <p:spPr>
            <a:xfrm>
              <a:off x="2860612" y="45342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6"/>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4" name="Google Shape;1384;p26"/>
            <p:cNvGrpSpPr/>
            <p:nvPr/>
          </p:nvGrpSpPr>
          <p:grpSpPr>
            <a:xfrm>
              <a:off x="316135" y="43050"/>
              <a:ext cx="2563071" cy="3594333"/>
              <a:chOff x="155485" y="222137"/>
              <a:chExt cx="2563071" cy="3594333"/>
            </a:xfrm>
          </p:grpSpPr>
          <p:sp>
            <p:nvSpPr>
              <p:cNvPr id="1385" name="Google Shape;1385;p26"/>
              <p:cNvSpPr/>
              <p:nvPr/>
            </p:nvSpPr>
            <p:spPr>
              <a:xfrm>
                <a:off x="2632515" y="156405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6"/>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6"/>
              <p:cNvSpPr/>
              <p:nvPr/>
            </p:nvSpPr>
            <p:spPr>
              <a:xfrm>
                <a:off x="2006956" y="22213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6"/>
              <p:cNvSpPr/>
              <p:nvPr/>
            </p:nvSpPr>
            <p:spPr>
              <a:xfrm>
                <a:off x="1738877" y="3759633"/>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6"/>
            <p:cNvGrpSpPr/>
            <p:nvPr/>
          </p:nvGrpSpPr>
          <p:grpSpPr>
            <a:xfrm>
              <a:off x="8377281" y="238631"/>
              <a:ext cx="419846" cy="458079"/>
              <a:chOff x="5121781" y="1532506"/>
              <a:chExt cx="419846" cy="458079"/>
            </a:xfrm>
          </p:grpSpPr>
          <p:sp>
            <p:nvSpPr>
              <p:cNvPr id="1390" name="Google Shape;1390;p26"/>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6"/>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6"/>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6"/>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6"/>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5" name="Google Shape;1395;p26"/>
            <p:cNvSpPr/>
            <p:nvPr/>
          </p:nvSpPr>
          <p:spPr>
            <a:xfrm>
              <a:off x="4711206" y="419059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6"/>
            <p:cNvSpPr/>
            <p:nvPr/>
          </p:nvSpPr>
          <p:spPr>
            <a:xfrm>
              <a:off x="7209774" y="339572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6"/>
            <p:cNvSpPr/>
            <p:nvPr/>
          </p:nvSpPr>
          <p:spPr>
            <a:xfrm rot="-1241947">
              <a:off x="8327908" y="322959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6"/>
            <p:cNvSpPr/>
            <p:nvPr/>
          </p:nvSpPr>
          <p:spPr>
            <a:xfrm rot="-1241947">
              <a:off x="8478552" y="344438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9" name="Google Shape;1399;p26"/>
          <p:cNvGrpSpPr/>
          <p:nvPr/>
        </p:nvGrpSpPr>
        <p:grpSpPr>
          <a:xfrm>
            <a:off x="39194" y="163071"/>
            <a:ext cx="9049981" cy="4692616"/>
            <a:chOff x="809219" y="163071"/>
            <a:chExt cx="9049981" cy="4692616"/>
          </a:xfrm>
        </p:grpSpPr>
        <p:sp>
          <p:nvSpPr>
            <p:cNvPr id="1400" name="Google Shape;1400;p26"/>
            <p:cNvSpPr/>
            <p:nvPr/>
          </p:nvSpPr>
          <p:spPr>
            <a:xfrm>
              <a:off x="4081339" y="243166"/>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26"/>
            <p:cNvSpPr/>
            <p:nvPr/>
          </p:nvSpPr>
          <p:spPr>
            <a:xfrm rot="422590">
              <a:off x="9080184" y="43391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26"/>
            <p:cNvSpPr/>
            <p:nvPr/>
          </p:nvSpPr>
          <p:spPr>
            <a:xfrm rot="-1550640">
              <a:off x="7476625" y="2438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3" name="Google Shape;1403;p26"/>
            <p:cNvGrpSpPr/>
            <p:nvPr/>
          </p:nvGrpSpPr>
          <p:grpSpPr>
            <a:xfrm rot="1882907">
              <a:off x="895080" y="4239858"/>
              <a:ext cx="537260" cy="480691"/>
              <a:chOff x="-4380581" y="7797838"/>
              <a:chExt cx="705425" cy="631150"/>
            </a:xfrm>
          </p:grpSpPr>
          <p:sp>
            <p:nvSpPr>
              <p:cNvPr id="1404" name="Google Shape;1404;p26"/>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6"/>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26"/>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26"/>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6"/>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26"/>
            <p:cNvGrpSpPr/>
            <p:nvPr/>
          </p:nvGrpSpPr>
          <p:grpSpPr>
            <a:xfrm rot="1882907">
              <a:off x="3970016" y="2349003"/>
              <a:ext cx="553792" cy="574477"/>
              <a:chOff x="-2123434" y="6430706"/>
              <a:chExt cx="727133" cy="754292"/>
            </a:xfrm>
          </p:grpSpPr>
          <p:sp>
            <p:nvSpPr>
              <p:cNvPr id="1410" name="Google Shape;1410;p26"/>
              <p:cNvSpPr/>
              <p:nvPr/>
            </p:nvSpPr>
            <p:spPr>
              <a:xfrm rot="-3804252">
                <a:off x="-1914727" y="6705505"/>
                <a:ext cx="496457" cy="355780"/>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26"/>
              <p:cNvSpPr/>
              <p:nvPr/>
            </p:nvSpPr>
            <p:spPr>
              <a:xfrm rot="-3804252">
                <a:off x="-2060862" y="6909566"/>
                <a:ext cx="189128" cy="170102"/>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26"/>
              <p:cNvSpPr/>
              <p:nvPr/>
            </p:nvSpPr>
            <p:spPr>
              <a:xfrm rot="-3804252">
                <a:off x="-2079519" y="6637478"/>
                <a:ext cx="170977" cy="203828"/>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6"/>
              <p:cNvSpPr/>
              <p:nvPr/>
            </p:nvSpPr>
            <p:spPr>
              <a:xfrm rot="-3804252">
                <a:off x="-1960900" y="6482921"/>
                <a:ext cx="163677" cy="195628"/>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6"/>
              <p:cNvSpPr/>
              <p:nvPr/>
            </p:nvSpPr>
            <p:spPr>
              <a:xfrm rot="-3804252">
                <a:off x="-1759130" y="6461597"/>
                <a:ext cx="167177" cy="158802"/>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26"/>
            <p:cNvGrpSpPr/>
            <p:nvPr/>
          </p:nvGrpSpPr>
          <p:grpSpPr>
            <a:xfrm rot="-1882907" flipH="1">
              <a:off x="9236080" y="2070933"/>
              <a:ext cx="537260" cy="480691"/>
              <a:chOff x="-8043575" y="8494248"/>
              <a:chExt cx="705425" cy="631150"/>
            </a:xfrm>
          </p:grpSpPr>
          <p:sp>
            <p:nvSpPr>
              <p:cNvPr id="1416" name="Google Shape;1416;p26"/>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6"/>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26"/>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26"/>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26"/>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1" name="Google Shape;1421;p26"/>
            <p:cNvSpPr/>
            <p:nvPr/>
          </p:nvSpPr>
          <p:spPr>
            <a:xfrm rot="1076189">
              <a:off x="5861336" y="20045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26"/>
            <p:cNvSpPr/>
            <p:nvPr/>
          </p:nvSpPr>
          <p:spPr>
            <a:xfrm rot="-1550640">
              <a:off x="1828475" y="6207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3" name="Google Shape;1423;p26"/>
          <p:cNvSpPr txBox="1">
            <a:spLocks noGrp="1"/>
          </p:cNvSpPr>
          <p:nvPr>
            <p:ph type="subTitle" idx="1"/>
          </p:nvPr>
        </p:nvSpPr>
        <p:spPr>
          <a:xfrm>
            <a:off x="612525" y="2458100"/>
            <a:ext cx="2211000" cy="9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lvl1pPr>
            <a:lvl2pPr lvl="1" rtl="0">
              <a:lnSpc>
                <a:spcPct val="100000"/>
              </a:lnSpc>
              <a:spcBef>
                <a:spcPts val="0"/>
              </a:spcBef>
              <a:spcAft>
                <a:spcPts val="0"/>
              </a:spcAft>
              <a:buNone/>
              <a:defRPr sz="1400"/>
            </a:lvl2pPr>
            <a:lvl3pPr lvl="2" rtl="0">
              <a:lnSpc>
                <a:spcPct val="100000"/>
              </a:lnSpc>
              <a:spcBef>
                <a:spcPts val="0"/>
              </a:spcBef>
              <a:spcAft>
                <a:spcPts val="0"/>
              </a:spcAft>
              <a:buNone/>
              <a:defRPr sz="1400"/>
            </a:lvl3pPr>
            <a:lvl4pPr lvl="3" rtl="0">
              <a:lnSpc>
                <a:spcPct val="100000"/>
              </a:lnSpc>
              <a:spcBef>
                <a:spcPts val="0"/>
              </a:spcBef>
              <a:spcAft>
                <a:spcPts val="0"/>
              </a:spcAft>
              <a:buNone/>
              <a:defRPr sz="1400"/>
            </a:lvl4pPr>
            <a:lvl5pPr lvl="4" rtl="0">
              <a:lnSpc>
                <a:spcPct val="100000"/>
              </a:lnSpc>
              <a:spcBef>
                <a:spcPts val="0"/>
              </a:spcBef>
              <a:spcAft>
                <a:spcPts val="0"/>
              </a:spcAft>
              <a:buNone/>
              <a:defRPr sz="1400"/>
            </a:lvl5pPr>
            <a:lvl6pPr lvl="5" rtl="0">
              <a:lnSpc>
                <a:spcPct val="100000"/>
              </a:lnSpc>
              <a:spcBef>
                <a:spcPts val="0"/>
              </a:spcBef>
              <a:spcAft>
                <a:spcPts val="0"/>
              </a:spcAft>
              <a:buNone/>
              <a:defRPr sz="1400"/>
            </a:lvl6pPr>
            <a:lvl7pPr lvl="6" rtl="0">
              <a:lnSpc>
                <a:spcPct val="100000"/>
              </a:lnSpc>
              <a:spcBef>
                <a:spcPts val="0"/>
              </a:spcBef>
              <a:spcAft>
                <a:spcPts val="0"/>
              </a:spcAft>
              <a:buNone/>
              <a:defRPr sz="1400"/>
            </a:lvl7pPr>
            <a:lvl8pPr lvl="7" rtl="0">
              <a:lnSpc>
                <a:spcPct val="100000"/>
              </a:lnSpc>
              <a:spcBef>
                <a:spcPts val="0"/>
              </a:spcBef>
              <a:spcAft>
                <a:spcPts val="0"/>
              </a:spcAft>
              <a:buNone/>
              <a:defRPr sz="1400"/>
            </a:lvl8pPr>
            <a:lvl9pPr lvl="8" rtl="0">
              <a:lnSpc>
                <a:spcPct val="100000"/>
              </a:lnSpc>
              <a:spcBef>
                <a:spcPts val="0"/>
              </a:spcBef>
              <a:spcAft>
                <a:spcPts val="0"/>
              </a:spcAft>
              <a:buNone/>
              <a:defRPr sz="14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ble of contents 1">
  <p:cSld name="CUSTOM_27">
    <p:spTree>
      <p:nvGrpSpPr>
        <p:cNvPr id="1" name="Shape 1424"/>
        <p:cNvGrpSpPr/>
        <p:nvPr/>
      </p:nvGrpSpPr>
      <p:grpSpPr>
        <a:xfrm>
          <a:off x="0" y="0"/>
          <a:ext cx="0" cy="0"/>
          <a:chOff x="0" y="0"/>
          <a:chExt cx="0" cy="0"/>
        </a:xfrm>
      </p:grpSpPr>
      <p:sp>
        <p:nvSpPr>
          <p:cNvPr id="1425" name="Google Shape;142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2pPr>
            <a:lvl3pPr lvl="2" algn="ctr" rtl="0">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3pPr>
            <a:lvl4pPr lvl="3" algn="ctr" rtl="0">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4pPr>
            <a:lvl5pPr lvl="4" algn="ctr" rtl="0">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5pPr>
            <a:lvl6pPr lvl="5" algn="ctr" rtl="0">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6pPr>
            <a:lvl7pPr lvl="6" algn="ctr" rtl="0">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7pPr>
            <a:lvl8pPr lvl="7" algn="ctr" rtl="0">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8pPr>
            <a:lvl9pPr lvl="8" algn="ctr" rtl="0">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9pPr>
          </a:lstStyle>
          <a:p>
            <a:endParaRPr/>
          </a:p>
        </p:txBody>
      </p:sp>
      <p:grpSp>
        <p:nvGrpSpPr>
          <p:cNvPr id="1426" name="Google Shape;1426;p27"/>
          <p:cNvGrpSpPr/>
          <p:nvPr/>
        </p:nvGrpSpPr>
        <p:grpSpPr>
          <a:xfrm>
            <a:off x="-41448" y="75527"/>
            <a:ext cx="9026647" cy="5636539"/>
            <a:chOff x="-41448" y="75527"/>
            <a:chExt cx="9026647" cy="5636539"/>
          </a:xfrm>
        </p:grpSpPr>
        <p:sp>
          <p:nvSpPr>
            <p:cNvPr id="1427" name="Google Shape;1427;p27"/>
            <p:cNvSpPr/>
            <p:nvPr/>
          </p:nvSpPr>
          <p:spPr>
            <a:xfrm rot="158795">
              <a:off x="4673737" y="1142313"/>
              <a:ext cx="498339" cy="498121"/>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27"/>
            <p:cNvSpPr/>
            <p:nvPr/>
          </p:nvSpPr>
          <p:spPr>
            <a:xfrm rot="1009874" flipH="1">
              <a:off x="145131" y="4263894"/>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9" name="Google Shape;1429;p27"/>
            <p:cNvGrpSpPr/>
            <p:nvPr/>
          </p:nvGrpSpPr>
          <p:grpSpPr>
            <a:xfrm rot="572271">
              <a:off x="6398640" y="4230218"/>
              <a:ext cx="1064565" cy="1403349"/>
              <a:chOff x="4308246" y="3238442"/>
              <a:chExt cx="1673600" cy="2206200"/>
            </a:xfrm>
          </p:grpSpPr>
          <p:sp>
            <p:nvSpPr>
              <p:cNvPr id="1430" name="Google Shape;1430;p27"/>
              <p:cNvSpPr/>
              <p:nvPr/>
            </p:nvSpPr>
            <p:spPr>
              <a:xfrm>
                <a:off x="4777096" y="3489067"/>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7"/>
              <p:cNvSpPr/>
              <p:nvPr/>
            </p:nvSpPr>
            <p:spPr>
              <a:xfrm>
                <a:off x="4308246" y="3238442"/>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7"/>
              <p:cNvSpPr/>
              <p:nvPr/>
            </p:nvSpPr>
            <p:spPr>
              <a:xfrm>
                <a:off x="5088996" y="3703092"/>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27"/>
            <p:cNvSpPr/>
            <p:nvPr/>
          </p:nvSpPr>
          <p:spPr>
            <a:xfrm rot="1550640" flipH="1">
              <a:off x="8464734" y="1616986"/>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 name="Google Shape;1434;p27"/>
            <p:cNvGrpSpPr/>
            <p:nvPr/>
          </p:nvGrpSpPr>
          <p:grpSpPr>
            <a:xfrm rot="-1882907" flipH="1">
              <a:off x="4040677" y="4206783"/>
              <a:ext cx="537260" cy="480691"/>
              <a:chOff x="1949642" y="2454226"/>
              <a:chExt cx="705425" cy="631150"/>
            </a:xfrm>
          </p:grpSpPr>
          <p:sp>
            <p:nvSpPr>
              <p:cNvPr id="1435" name="Google Shape;1435;p27"/>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7"/>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7"/>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7"/>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7"/>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0" name="Google Shape;1440;p27"/>
            <p:cNvSpPr/>
            <p:nvPr/>
          </p:nvSpPr>
          <p:spPr>
            <a:xfrm rot="-1076189" flipH="1">
              <a:off x="8229702" y="27932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7"/>
            <p:cNvSpPr/>
            <p:nvPr/>
          </p:nvSpPr>
          <p:spPr>
            <a:xfrm rot="-1946904" flipH="1">
              <a:off x="186204" y="1015873"/>
              <a:ext cx="459226" cy="38629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27"/>
            <p:cNvGrpSpPr/>
            <p:nvPr/>
          </p:nvGrpSpPr>
          <p:grpSpPr>
            <a:xfrm flipH="1">
              <a:off x="-41448" y="75527"/>
              <a:ext cx="8903305" cy="4677161"/>
              <a:chOff x="50436" y="-319265"/>
              <a:chExt cx="8903305" cy="4677161"/>
            </a:xfrm>
          </p:grpSpPr>
          <p:sp>
            <p:nvSpPr>
              <p:cNvPr id="1443" name="Google Shape;1443;p27"/>
              <p:cNvSpPr/>
              <p:nvPr/>
            </p:nvSpPr>
            <p:spPr>
              <a:xfrm>
                <a:off x="1711756" y="-259608"/>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7"/>
              <p:cNvSpPr/>
              <p:nvPr/>
            </p:nvSpPr>
            <p:spPr>
              <a:xfrm>
                <a:off x="371824" y="2624884"/>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7"/>
              <p:cNvSpPr/>
              <p:nvPr/>
            </p:nvSpPr>
            <p:spPr>
              <a:xfrm>
                <a:off x="8040133" y="2392885"/>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7"/>
              <p:cNvSpPr/>
              <p:nvPr/>
            </p:nvSpPr>
            <p:spPr>
              <a:xfrm>
                <a:off x="7666242" y="4025881"/>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7"/>
              <p:cNvSpPr/>
              <p:nvPr/>
            </p:nvSpPr>
            <p:spPr>
              <a:xfrm>
                <a:off x="7592250" y="858998"/>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7"/>
              <p:cNvSpPr/>
              <p:nvPr/>
            </p:nvSpPr>
            <p:spPr>
              <a:xfrm>
                <a:off x="205800" y="334577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7"/>
              <p:cNvSpPr/>
              <p:nvPr/>
            </p:nvSpPr>
            <p:spPr>
              <a:xfrm>
                <a:off x="50436" y="-14792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7"/>
              <p:cNvSpPr/>
              <p:nvPr/>
            </p:nvSpPr>
            <p:spPr>
              <a:xfrm>
                <a:off x="3643562" y="-10845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7"/>
              <p:cNvSpPr/>
              <p:nvPr/>
            </p:nvSpPr>
            <p:spPr>
              <a:xfrm>
                <a:off x="6003051" y="-31926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7"/>
              <p:cNvSpPr/>
              <p:nvPr/>
            </p:nvSpPr>
            <p:spPr>
              <a:xfrm>
                <a:off x="2586530" y="3979553"/>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7"/>
              <p:cNvSpPr/>
              <p:nvPr/>
            </p:nvSpPr>
            <p:spPr>
              <a:xfrm>
                <a:off x="2350174" y="2424188"/>
                <a:ext cx="57303" cy="56326"/>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7"/>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5" name="Google Shape;1455;p27"/>
              <p:cNvGrpSpPr/>
              <p:nvPr/>
            </p:nvGrpSpPr>
            <p:grpSpPr>
              <a:xfrm>
                <a:off x="717777" y="856329"/>
                <a:ext cx="6253449" cy="3501566"/>
                <a:chOff x="557127" y="1035417"/>
                <a:chExt cx="6253449" cy="3501566"/>
              </a:xfrm>
            </p:grpSpPr>
            <p:sp>
              <p:nvSpPr>
                <p:cNvPr id="1456" name="Google Shape;1456;p27"/>
                <p:cNvSpPr/>
                <p:nvPr/>
              </p:nvSpPr>
              <p:spPr>
                <a:xfrm>
                  <a:off x="2273465" y="119470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7"/>
                <p:cNvSpPr/>
                <p:nvPr/>
              </p:nvSpPr>
              <p:spPr>
                <a:xfrm>
                  <a:off x="2882935" y="10354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7"/>
                <p:cNvSpPr/>
                <p:nvPr/>
              </p:nvSpPr>
              <p:spPr>
                <a:xfrm>
                  <a:off x="6769181" y="407946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7"/>
                <p:cNvSpPr/>
                <p:nvPr/>
              </p:nvSpPr>
              <p:spPr>
                <a:xfrm>
                  <a:off x="557127" y="448014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7"/>
              <p:cNvGrpSpPr/>
              <p:nvPr/>
            </p:nvGrpSpPr>
            <p:grpSpPr>
              <a:xfrm>
                <a:off x="8040139" y="-195553"/>
                <a:ext cx="676659" cy="931837"/>
                <a:chOff x="4784639" y="1098322"/>
                <a:chExt cx="676659" cy="931837"/>
              </a:xfrm>
            </p:grpSpPr>
            <p:sp>
              <p:nvSpPr>
                <p:cNvPr id="1461" name="Google Shape;1461;p27"/>
                <p:cNvSpPr/>
                <p:nvPr/>
              </p:nvSpPr>
              <p:spPr>
                <a:xfrm>
                  <a:off x="5014036" y="109832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7"/>
                <p:cNvSpPr/>
                <p:nvPr/>
              </p:nvSpPr>
              <p:spPr>
                <a:xfrm>
                  <a:off x="4784639" y="19897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7"/>
                <p:cNvSpPr/>
                <p:nvPr/>
              </p:nvSpPr>
              <p:spPr>
                <a:xfrm>
                  <a:off x="5419903" y="17213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7"/>
                <p:cNvSpPr/>
                <p:nvPr/>
              </p:nvSpPr>
              <p:spPr>
                <a:xfrm>
                  <a:off x="5227161" y="15984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5" name="Google Shape;1465;p27"/>
              <p:cNvSpPr/>
              <p:nvPr/>
            </p:nvSpPr>
            <p:spPr>
              <a:xfrm>
                <a:off x="6737556" y="-233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7"/>
              <p:cNvSpPr/>
              <p:nvPr/>
            </p:nvSpPr>
            <p:spPr>
              <a:xfrm>
                <a:off x="4325399" y="26145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7"/>
              <p:cNvSpPr/>
              <p:nvPr/>
            </p:nvSpPr>
            <p:spPr>
              <a:xfrm>
                <a:off x="8368594" y="3448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7"/>
              <p:cNvSpPr/>
              <p:nvPr/>
            </p:nvSpPr>
            <p:spPr>
              <a:xfrm>
                <a:off x="8913049" y="392274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9" name="Google Shape;1469;p27"/>
            <p:cNvSpPr/>
            <p:nvPr/>
          </p:nvSpPr>
          <p:spPr>
            <a:xfrm flipH="1">
              <a:off x="8498231" y="47901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0" name="Google Shape;1470;p27"/>
          <p:cNvSpPr txBox="1">
            <a:spLocks noGrp="1"/>
          </p:cNvSpPr>
          <p:nvPr>
            <p:ph type="title" idx="2"/>
          </p:nvPr>
        </p:nvSpPr>
        <p:spPr>
          <a:xfrm>
            <a:off x="1845813"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000"/>
            </a:lvl1pPr>
            <a:lvl2pPr lvl="1" algn="ctr" rtl="0">
              <a:spcBef>
                <a:spcPts val="0"/>
              </a:spcBef>
              <a:spcAft>
                <a:spcPts val="0"/>
              </a:spcAft>
              <a:buSzPts val="2000"/>
              <a:buFont typeface="Boogaloo"/>
              <a:buNone/>
              <a:defRPr sz="2000">
                <a:latin typeface="Boogaloo"/>
                <a:ea typeface="Boogaloo"/>
                <a:cs typeface="Boogaloo"/>
                <a:sym typeface="Boogaloo"/>
              </a:defRPr>
            </a:lvl2pPr>
            <a:lvl3pPr lvl="2" algn="ctr" rtl="0">
              <a:spcBef>
                <a:spcPts val="0"/>
              </a:spcBef>
              <a:spcAft>
                <a:spcPts val="0"/>
              </a:spcAft>
              <a:buSzPts val="2000"/>
              <a:buFont typeface="Boogaloo"/>
              <a:buNone/>
              <a:defRPr sz="2000">
                <a:latin typeface="Boogaloo"/>
                <a:ea typeface="Boogaloo"/>
                <a:cs typeface="Boogaloo"/>
                <a:sym typeface="Boogaloo"/>
              </a:defRPr>
            </a:lvl3pPr>
            <a:lvl4pPr lvl="3" algn="ctr" rtl="0">
              <a:spcBef>
                <a:spcPts val="0"/>
              </a:spcBef>
              <a:spcAft>
                <a:spcPts val="0"/>
              </a:spcAft>
              <a:buSzPts val="2000"/>
              <a:buFont typeface="Boogaloo"/>
              <a:buNone/>
              <a:defRPr sz="2000">
                <a:latin typeface="Boogaloo"/>
                <a:ea typeface="Boogaloo"/>
                <a:cs typeface="Boogaloo"/>
                <a:sym typeface="Boogaloo"/>
              </a:defRPr>
            </a:lvl4pPr>
            <a:lvl5pPr lvl="4" algn="ctr" rtl="0">
              <a:spcBef>
                <a:spcPts val="0"/>
              </a:spcBef>
              <a:spcAft>
                <a:spcPts val="0"/>
              </a:spcAft>
              <a:buSzPts val="2000"/>
              <a:buFont typeface="Boogaloo"/>
              <a:buNone/>
              <a:defRPr sz="2000">
                <a:latin typeface="Boogaloo"/>
                <a:ea typeface="Boogaloo"/>
                <a:cs typeface="Boogaloo"/>
                <a:sym typeface="Boogaloo"/>
              </a:defRPr>
            </a:lvl5pPr>
            <a:lvl6pPr lvl="5" algn="ctr" rtl="0">
              <a:spcBef>
                <a:spcPts val="0"/>
              </a:spcBef>
              <a:spcAft>
                <a:spcPts val="0"/>
              </a:spcAft>
              <a:buSzPts val="2000"/>
              <a:buFont typeface="Boogaloo"/>
              <a:buNone/>
              <a:defRPr sz="2000">
                <a:latin typeface="Boogaloo"/>
                <a:ea typeface="Boogaloo"/>
                <a:cs typeface="Boogaloo"/>
                <a:sym typeface="Boogaloo"/>
              </a:defRPr>
            </a:lvl6pPr>
            <a:lvl7pPr lvl="6" algn="ctr" rtl="0">
              <a:spcBef>
                <a:spcPts val="0"/>
              </a:spcBef>
              <a:spcAft>
                <a:spcPts val="0"/>
              </a:spcAft>
              <a:buSzPts val="2000"/>
              <a:buFont typeface="Boogaloo"/>
              <a:buNone/>
              <a:defRPr sz="2000">
                <a:latin typeface="Boogaloo"/>
                <a:ea typeface="Boogaloo"/>
                <a:cs typeface="Boogaloo"/>
                <a:sym typeface="Boogaloo"/>
              </a:defRPr>
            </a:lvl7pPr>
            <a:lvl8pPr lvl="7" algn="ctr" rtl="0">
              <a:spcBef>
                <a:spcPts val="0"/>
              </a:spcBef>
              <a:spcAft>
                <a:spcPts val="0"/>
              </a:spcAft>
              <a:buSzPts val="2000"/>
              <a:buFont typeface="Boogaloo"/>
              <a:buNone/>
              <a:defRPr sz="2000">
                <a:latin typeface="Boogaloo"/>
                <a:ea typeface="Boogaloo"/>
                <a:cs typeface="Boogaloo"/>
                <a:sym typeface="Boogaloo"/>
              </a:defRPr>
            </a:lvl8pPr>
            <a:lvl9pPr lvl="8" algn="ctr" rtl="0">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1471" name="Google Shape;1471;p27"/>
          <p:cNvSpPr txBox="1">
            <a:spLocks noGrp="1"/>
          </p:cNvSpPr>
          <p:nvPr>
            <p:ph type="subTitle" idx="1"/>
          </p:nvPr>
        </p:nvSpPr>
        <p:spPr>
          <a:xfrm>
            <a:off x="1845813"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72" name="Google Shape;1472;p27"/>
          <p:cNvSpPr txBox="1">
            <a:spLocks noGrp="1"/>
          </p:cNvSpPr>
          <p:nvPr>
            <p:ph type="title" idx="3"/>
          </p:nvPr>
        </p:nvSpPr>
        <p:spPr>
          <a:xfrm>
            <a:off x="5640763" y="175410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000"/>
            </a:lvl1pPr>
            <a:lvl2pPr lvl="1" algn="ctr" rtl="0">
              <a:spcBef>
                <a:spcPts val="0"/>
              </a:spcBef>
              <a:spcAft>
                <a:spcPts val="0"/>
              </a:spcAft>
              <a:buSzPts val="2000"/>
              <a:buFont typeface="Boogaloo"/>
              <a:buNone/>
              <a:defRPr sz="2000">
                <a:latin typeface="Boogaloo"/>
                <a:ea typeface="Boogaloo"/>
                <a:cs typeface="Boogaloo"/>
                <a:sym typeface="Boogaloo"/>
              </a:defRPr>
            </a:lvl2pPr>
            <a:lvl3pPr lvl="2" algn="ctr" rtl="0">
              <a:spcBef>
                <a:spcPts val="0"/>
              </a:spcBef>
              <a:spcAft>
                <a:spcPts val="0"/>
              </a:spcAft>
              <a:buSzPts val="2000"/>
              <a:buFont typeface="Boogaloo"/>
              <a:buNone/>
              <a:defRPr sz="2000">
                <a:latin typeface="Boogaloo"/>
                <a:ea typeface="Boogaloo"/>
                <a:cs typeface="Boogaloo"/>
                <a:sym typeface="Boogaloo"/>
              </a:defRPr>
            </a:lvl3pPr>
            <a:lvl4pPr lvl="3" algn="ctr" rtl="0">
              <a:spcBef>
                <a:spcPts val="0"/>
              </a:spcBef>
              <a:spcAft>
                <a:spcPts val="0"/>
              </a:spcAft>
              <a:buSzPts val="2000"/>
              <a:buFont typeface="Boogaloo"/>
              <a:buNone/>
              <a:defRPr sz="2000">
                <a:latin typeface="Boogaloo"/>
                <a:ea typeface="Boogaloo"/>
                <a:cs typeface="Boogaloo"/>
                <a:sym typeface="Boogaloo"/>
              </a:defRPr>
            </a:lvl4pPr>
            <a:lvl5pPr lvl="4" algn="ctr" rtl="0">
              <a:spcBef>
                <a:spcPts val="0"/>
              </a:spcBef>
              <a:spcAft>
                <a:spcPts val="0"/>
              </a:spcAft>
              <a:buSzPts val="2000"/>
              <a:buFont typeface="Boogaloo"/>
              <a:buNone/>
              <a:defRPr sz="2000">
                <a:latin typeface="Boogaloo"/>
                <a:ea typeface="Boogaloo"/>
                <a:cs typeface="Boogaloo"/>
                <a:sym typeface="Boogaloo"/>
              </a:defRPr>
            </a:lvl5pPr>
            <a:lvl6pPr lvl="5" algn="ctr" rtl="0">
              <a:spcBef>
                <a:spcPts val="0"/>
              </a:spcBef>
              <a:spcAft>
                <a:spcPts val="0"/>
              </a:spcAft>
              <a:buSzPts val="2000"/>
              <a:buFont typeface="Boogaloo"/>
              <a:buNone/>
              <a:defRPr sz="2000">
                <a:latin typeface="Boogaloo"/>
                <a:ea typeface="Boogaloo"/>
                <a:cs typeface="Boogaloo"/>
                <a:sym typeface="Boogaloo"/>
              </a:defRPr>
            </a:lvl6pPr>
            <a:lvl7pPr lvl="6" algn="ctr" rtl="0">
              <a:spcBef>
                <a:spcPts val="0"/>
              </a:spcBef>
              <a:spcAft>
                <a:spcPts val="0"/>
              </a:spcAft>
              <a:buSzPts val="2000"/>
              <a:buFont typeface="Boogaloo"/>
              <a:buNone/>
              <a:defRPr sz="2000">
                <a:latin typeface="Boogaloo"/>
                <a:ea typeface="Boogaloo"/>
                <a:cs typeface="Boogaloo"/>
                <a:sym typeface="Boogaloo"/>
              </a:defRPr>
            </a:lvl7pPr>
            <a:lvl8pPr lvl="7" algn="ctr" rtl="0">
              <a:spcBef>
                <a:spcPts val="0"/>
              </a:spcBef>
              <a:spcAft>
                <a:spcPts val="0"/>
              </a:spcAft>
              <a:buSzPts val="2000"/>
              <a:buFont typeface="Boogaloo"/>
              <a:buNone/>
              <a:defRPr sz="2000">
                <a:latin typeface="Boogaloo"/>
                <a:ea typeface="Boogaloo"/>
                <a:cs typeface="Boogaloo"/>
                <a:sym typeface="Boogaloo"/>
              </a:defRPr>
            </a:lvl8pPr>
            <a:lvl9pPr lvl="8" algn="ctr" rtl="0">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1473" name="Google Shape;1473;p27"/>
          <p:cNvSpPr txBox="1">
            <a:spLocks noGrp="1"/>
          </p:cNvSpPr>
          <p:nvPr>
            <p:ph type="subTitle" idx="4"/>
          </p:nvPr>
        </p:nvSpPr>
        <p:spPr>
          <a:xfrm>
            <a:off x="5640763" y="2116975"/>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74" name="Google Shape;1474;p27"/>
          <p:cNvSpPr txBox="1">
            <a:spLocks noGrp="1"/>
          </p:cNvSpPr>
          <p:nvPr>
            <p:ph type="title" idx="5"/>
          </p:nvPr>
        </p:nvSpPr>
        <p:spPr>
          <a:xfrm>
            <a:off x="1845826"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000"/>
            </a:lvl1pPr>
            <a:lvl2pPr lvl="1" algn="ctr" rtl="0">
              <a:spcBef>
                <a:spcPts val="0"/>
              </a:spcBef>
              <a:spcAft>
                <a:spcPts val="0"/>
              </a:spcAft>
              <a:buSzPts val="2000"/>
              <a:buFont typeface="Boogaloo"/>
              <a:buNone/>
              <a:defRPr sz="2000">
                <a:latin typeface="Boogaloo"/>
                <a:ea typeface="Boogaloo"/>
                <a:cs typeface="Boogaloo"/>
                <a:sym typeface="Boogaloo"/>
              </a:defRPr>
            </a:lvl2pPr>
            <a:lvl3pPr lvl="2" algn="ctr" rtl="0">
              <a:spcBef>
                <a:spcPts val="0"/>
              </a:spcBef>
              <a:spcAft>
                <a:spcPts val="0"/>
              </a:spcAft>
              <a:buSzPts val="2000"/>
              <a:buFont typeface="Boogaloo"/>
              <a:buNone/>
              <a:defRPr sz="2000">
                <a:latin typeface="Boogaloo"/>
                <a:ea typeface="Boogaloo"/>
                <a:cs typeface="Boogaloo"/>
                <a:sym typeface="Boogaloo"/>
              </a:defRPr>
            </a:lvl3pPr>
            <a:lvl4pPr lvl="3" algn="ctr" rtl="0">
              <a:spcBef>
                <a:spcPts val="0"/>
              </a:spcBef>
              <a:spcAft>
                <a:spcPts val="0"/>
              </a:spcAft>
              <a:buSzPts val="2000"/>
              <a:buFont typeface="Boogaloo"/>
              <a:buNone/>
              <a:defRPr sz="2000">
                <a:latin typeface="Boogaloo"/>
                <a:ea typeface="Boogaloo"/>
                <a:cs typeface="Boogaloo"/>
                <a:sym typeface="Boogaloo"/>
              </a:defRPr>
            </a:lvl4pPr>
            <a:lvl5pPr lvl="4" algn="ctr" rtl="0">
              <a:spcBef>
                <a:spcPts val="0"/>
              </a:spcBef>
              <a:spcAft>
                <a:spcPts val="0"/>
              </a:spcAft>
              <a:buSzPts val="2000"/>
              <a:buFont typeface="Boogaloo"/>
              <a:buNone/>
              <a:defRPr sz="2000">
                <a:latin typeface="Boogaloo"/>
                <a:ea typeface="Boogaloo"/>
                <a:cs typeface="Boogaloo"/>
                <a:sym typeface="Boogaloo"/>
              </a:defRPr>
            </a:lvl5pPr>
            <a:lvl6pPr lvl="5" algn="ctr" rtl="0">
              <a:spcBef>
                <a:spcPts val="0"/>
              </a:spcBef>
              <a:spcAft>
                <a:spcPts val="0"/>
              </a:spcAft>
              <a:buSzPts val="2000"/>
              <a:buFont typeface="Boogaloo"/>
              <a:buNone/>
              <a:defRPr sz="2000">
                <a:latin typeface="Boogaloo"/>
                <a:ea typeface="Boogaloo"/>
                <a:cs typeface="Boogaloo"/>
                <a:sym typeface="Boogaloo"/>
              </a:defRPr>
            </a:lvl6pPr>
            <a:lvl7pPr lvl="6" algn="ctr" rtl="0">
              <a:spcBef>
                <a:spcPts val="0"/>
              </a:spcBef>
              <a:spcAft>
                <a:spcPts val="0"/>
              </a:spcAft>
              <a:buSzPts val="2000"/>
              <a:buFont typeface="Boogaloo"/>
              <a:buNone/>
              <a:defRPr sz="2000">
                <a:latin typeface="Boogaloo"/>
                <a:ea typeface="Boogaloo"/>
                <a:cs typeface="Boogaloo"/>
                <a:sym typeface="Boogaloo"/>
              </a:defRPr>
            </a:lvl7pPr>
            <a:lvl8pPr lvl="7" algn="ctr" rtl="0">
              <a:spcBef>
                <a:spcPts val="0"/>
              </a:spcBef>
              <a:spcAft>
                <a:spcPts val="0"/>
              </a:spcAft>
              <a:buSzPts val="2000"/>
              <a:buFont typeface="Boogaloo"/>
              <a:buNone/>
              <a:defRPr sz="2000">
                <a:latin typeface="Boogaloo"/>
                <a:ea typeface="Boogaloo"/>
                <a:cs typeface="Boogaloo"/>
                <a:sym typeface="Boogaloo"/>
              </a:defRPr>
            </a:lvl8pPr>
            <a:lvl9pPr lvl="8" algn="ctr" rtl="0">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1475" name="Google Shape;1475;p27"/>
          <p:cNvSpPr txBox="1">
            <a:spLocks noGrp="1"/>
          </p:cNvSpPr>
          <p:nvPr>
            <p:ph type="title" idx="6"/>
          </p:nvPr>
        </p:nvSpPr>
        <p:spPr>
          <a:xfrm>
            <a:off x="5640763" y="3094050"/>
            <a:ext cx="2580300" cy="43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000"/>
              <a:buNone/>
              <a:defRPr sz="2000"/>
            </a:lvl1pPr>
            <a:lvl2pPr lvl="1" algn="ctr" rtl="0">
              <a:spcBef>
                <a:spcPts val="0"/>
              </a:spcBef>
              <a:spcAft>
                <a:spcPts val="0"/>
              </a:spcAft>
              <a:buSzPts val="2000"/>
              <a:buFont typeface="Boogaloo"/>
              <a:buNone/>
              <a:defRPr sz="2000">
                <a:latin typeface="Boogaloo"/>
                <a:ea typeface="Boogaloo"/>
                <a:cs typeface="Boogaloo"/>
                <a:sym typeface="Boogaloo"/>
              </a:defRPr>
            </a:lvl2pPr>
            <a:lvl3pPr lvl="2" algn="ctr" rtl="0">
              <a:spcBef>
                <a:spcPts val="0"/>
              </a:spcBef>
              <a:spcAft>
                <a:spcPts val="0"/>
              </a:spcAft>
              <a:buSzPts val="2000"/>
              <a:buFont typeface="Boogaloo"/>
              <a:buNone/>
              <a:defRPr sz="2000">
                <a:latin typeface="Boogaloo"/>
                <a:ea typeface="Boogaloo"/>
                <a:cs typeface="Boogaloo"/>
                <a:sym typeface="Boogaloo"/>
              </a:defRPr>
            </a:lvl3pPr>
            <a:lvl4pPr lvl="3" algn="ctr" rtl="0">
              <a:spcBef>
                <a:spcPts val="0"/>
              </a:spcBef>
              <a:spcAft>
                <a:spcPts val="0"/>
              </a:spcAft>
              <a:buSzPts val="2000"/>
              <a:buFont typeface="Boogaloo"/>
              <a:buNone/>
              <a:defRPr sz="2000">
                <a:latin typeface="Boogaloo"/>
                <a:ea typeface="Boogaloo"/>
                <a:cs typeface="Boogaloo"/>
                <a:sym typeface="Boogaloo"/>
              </a:defRPr>
            </a:lvl4pPr>
            <a:lvl5pPr lvl="4" algn="ctr" rtl="0">
              <a:spcBef>
                <a:spcPts val="0"/>
              </a:spcBef>
              <a:spcAft>
                <a:spcPts val="0"/>
              </a:spcAft>
              <a:buSzPts val="2000"/>
              <a:buFont typeface="Boogaloo"/>
              <a:buNone/>
              <a:defRPr sz="2000">
                <a:latin typeface="Boogaloo"/>
                <a:ea typeface="Boogaloo"/>
                <a:cs typeface="Boogaloo"/>
                <a:sym typeface="Boogaloo"/>
              </a:defRPr>
            </a:lvl5pPr>
            <a:lvl6pPr lvl="5" algn="ctr" rtl="0">
              <a:spcBef>
                <a:spcPts val="0"/>
              </a:spcBef>
              <a:spcAft>
                <a:spcPts val="0"/>
              </a:spcAft>
              <a:buSzPts val="2000"/>
              <a:buFont typeface="Boogaloo"/>
              <a:buNone/>
              <a:defRPr sz="2000">
                <a:latin typeface="Boogaloo"/>
                <a:ea typeface="Boogaloo"/>
                <a:cs typeface="Boogaloo"/>
                <a:sym typeface="Boogaloo"/>
              </a:defRPr>
            </a:lvl6pPr>
            <a:lvl7pPr lvl="6" algn="ctr" rtl="0">
              <a:spcBef>
                <a:spcPts val="0"/>
              </a:spcBef>
              <a:spcAft>
                <a:spcPts val="0"/>
              </a:spcAft>
              <a:buSzPts val="2000"/>
              <a:buFont typeface="Boogaloo"/>
              <a:buNone/>
              <a:defRPr sz="2000">
                <a:latin typeface="Boogaloo"/>
                <a:ea typeface="Boogaloo"/>
                <a:cs typeface="Boogaloo"/>
                <a:sym typeface="Boogaloo"/>
              </a:defRPr>
            </a:lvl7pPr>
            <a:lvl8pPr lvl="7" algn="ctr" rtl="0">
              <a:spcBef>
                <a:spcPts val="0"/>
              </a:spcBef>
              <a:spcAft>
                <a:spcPts val="0"/>
              </a:spcAft>
              <a:buSzPts val="2000"/>
              <a:buFont typeface="Boogaloo"/>
              <a:buNone/>
              <a:defRPr sz="2000">
                <a:latin typeface="Boogaloo"/>
                <a:ea typeface="Boogaloo"/>
                <a:cs typeface="Boogaloo"/>
                <a:sym typeface="Boogaloo"/>
              </a:defRPr>
            </a:lvl8pPr>
            <a:lvl9pPr lvl="8" algn="ctr" rtl="0">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1476" name="Google Shape;1476;p27"/>
          <p:cNvSpPr txBox="1">
            <a:spLocks noGrp="1"/>
          </p:cNvSpPr>
          <p:nvPr>
            <p:ph type="subTitle" idx="7"/>
          </p:nvPr>
        </p:nvSpPr>
        <p:spPr>
          <a:xfrm>
            <a:off x="5640763"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77" name="Google Shape;1477;p27"/>
          <p:cNvSpPr txBox="1">
            <a:spLocks noGrp="1"/>
          </p:cNvSpPr>
          <p:nvPr>
            <p:ph type="title" idx="8" hasCustomPrompt="1"/>
          </p:nvPr>
        </p:nvSpPr>
        <p:spPr>
          <a:xfrm>
            <a:off x="922938" y="1858800"/>
            <a:ext cx="842400" cy="633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Boogaloo"/>
              <a:buNone/>
              <a:defRPr sz="3000">
                <a:latin typeface="Boogaloo"/>
                <a:ea typeface="Boogaloo"/>
                <a:cs typeface="Boogaloo"/>
                <a:sym typeface="Boogaloo"/>
              </a:defRPr>
            </a:lvl2pPr>
            <a:lvl3pPr lvl="2" algn="ctr" rtl="0">
              <a:spcBef>
                <a:spcPts val="0"/>
              </a:spcBef>
              <a:spcAft>
                <a:spcPts val="0"/>
              </a:spcAft>
              <a:buSzPts val="3000"/>
              <a:buFont typeface="Boogaloo"/>
              <a:buNone/>
              <a:defRPr sz="3000">
                <a:latin typeface="Boogaloo"/>
                <a:ea typeface="Boogaloo"/>
                <a:cs typeface="Boogaloo"/>
                <a:sym typeface="Boogaloo"/>
              </a:defRPr>
            </a:lvl3pPr>
            <a:lvl4pPr lvl="3" algn="ctr" rtl="0">
              <a:spcBef>
                <a:spcPts val="0"/>
              </a:spcBef>
              <a:spcAft>
                <a:spcPts val="0"/>
              </a:spcAft>
              <a:buSzPts val="3000"/>
              <a:buFont typeface="Boogaloo"/>
              <a:buNone/>
              <a:defRPr sz="3000">
                <a:latin typeface="Boogaloo"/>
                <a:ea typeface="Boogaloo"/>
                <a:cs typeface="Boogaloo"/>
                <a:sym typeface="Boogaloo"/>
              </a:defRPr>
            </a:lvl4pPr>
            <a:lvl5pPr lvl="4" algn="ctr" rtl="0">
              <a:spcBef>
                <a:spcPts val="0"/>
              </a:spcBef>
              <a:spcAft>
                <a:spcPts val="0"/>
              </a:spcAft>
              <a:buSzPts val="3000"/>
              <a:buFont typeface="Boogaloo"/>
              <a:buNone/>
              <a:defRPr sz="3000">
                <a:latin typeface="Boogaloo"/>
                <a:ea typeface="Boogaloo"/>
                <a:cs typeface="Boogaloo"/>
                <a:sym typeface="Boogaloo"/>
              </a:defRPr>
            </a:lvl5pPr>
            <a:lvl6pPr lvl="5" algn="ctr" rtl="0">
              <a:spcBef>
                <a:spcPts val="0"/>
              </a:spcBef>
              <a:spcAft>
                <a:spcPts val="0"/>
              </a:spcAft>
              <a:buSzPts val="3000"/>
              <a:buFont typeface="Boogaloo"/>
              <a:buNone/>
              <a:defRPr sz="3000">
                <a:latin typeface="Boogaloo"/>
                <a:ea typeface="Boogaloo"/>
                <a:cs typeface="Boogaloo"/>
                <a:sym typeface="Boogaloo"/>
              </a:defRPr>
            </a:lvl6pPr>
            <a:lvl7pPr lvl="6" algn="ctr" rtl="0">
              <a:spcBef>
                <a:spcPts val="0"/>
              </a:spcBef>
              <a:spcAft>
                <a:spcPts val="0"/>
              </a:spcAft>
              <a:buSzPts val="3000"/>
              <a:buFont typeface="Boogaloo"/>
              <a:buNone/>
              <a:defRPr sz="3000">
                <a:latin typeface="Boogaloo"/>
                <a:ea typeface="Boogaloo"/>
                <a:cs typeface="Boogaloo"/>
                <a:sym typeface="Boogaloo"/>
              </a:defRPr>
            </a:lvl7pPr>
            <a:lvl8pPr lvl="7" algn="ctr" rtl="0">
              <a:spcBef>
                <a:spcPts val="0"/>
              </a:spcBef>
              <a:spcAft>
                <a:spcPts val="0"/>
              </a:spcAft>
              <a:buSzPts val="3000"/>
              <a:buFont typeface="Boogaloo"/>
              <a:buNone/>
              <a:defRPr sz="3000">
                <a:latin typeface="Boogaloo"/>
                <a:ea typeface="Boogaloo"/>
                <a:cs typeface="Boogaloo"/>
                <a:sym typeface="Boogaloo"/>
              </a:defRPr>
            </a:lvl8pPr>
            <a:lvl9pPr lvl="8" algn="ctr" rtl="0">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478" name="Google Shape;1478;p27"/>
          <p:cNvSpPr txBox="1">
            <a:spLocks noGrp="1"/>
          </p:cNvSpPr>
          <p:nvPr>
            <p:ph type="title" idx="9" hasCustomPrompt="1"/>
          </p:nvPr>
        </p:nvSpPr>
        <p:spPr>
          <a:xfrm>
            <a:off x="4722488" y="1858800"/>
            <a:ext cx="842400" cy="633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Boogaloo"/>
              <a:buNone/>
              <a:defRPr sz="3000">
                <a:latin typeface="Boogaloo"/>
                <a:ea typeface="Boogaloo"/>
                <a:cs typeface="Boogaloo"/>
                <a:sym typeface="Boogaloo"/>
              </a:defRPr>
            </a:lvl2pPr>
            <a:lvl3pPr lvl="2" algn="ctr" rtl="0">
              <a:spcBef>
                <a:spcPts val="0"/>
              </a:spcBef>
              <a:spcAft>
                <a:spcPts val="0"/>
              </a:spcAft>
              <a:buSzPts val="3000"/>
              <a:buFont typeface="Boogaloo"/>
              <a:buNone/>
              <a:defRPr sz="3000">
                <a:latin typeface="Boogaloo"/>
                <a:ea typeface="Boogaloo"/>
                <a:cs typeface="Boogaloo"/>
                <a:sym typeface="Boogaloo"/>
              </a:defRPr>
            </a:lvl3pPr>
            <a:lvl4pPr lvl="3" algn="ctr" rtl="0">
              <a:spcBef>
                <a:spcPts val="0"/>
              </a:spcBef>
              <a:spcAft>
                <a:spcPts val="0"/>
              </a:spcAft>
              <a:buSzPts val="3000"/>
              <a:buFont typeface="Boogaloo"/>
              <a:buNone/>
              <a:defRPr sz="3000">
                <a:latin typeface="Boogaloo"/>
                <a:ea typeface="Boogaloo"/>
                <a:cs typeface="Boogaloo"/>
                <a:sym typeface="Boogaloo"/>
              </a:defRPr>
            </a:lvl4pPr>
            <a:lvl5pPr lvl="4" algn="ctr" rtl="0">
              <a:spcBef>
                <a:spcPts val="0"/>
              </a:spcBef>
              <a:spcAft>
                <a:spcPts val="0"/>
              </a:spcAft>
              <a:buSzPts val="3000"/>
              <a:buFont typeface="Boogaloo"/>
              <a:buNone/>
              <a:defRPr sz="3000">
                <a:latin typeface="Boogaloo"/>
                <a:ea typeface="Boogaloo"/>
                <a:cs typeface="Boogaloo"/>
                <a:sym typeface="Boogaloo"/>
              </a:defRPr>
            </a:lvl5pPr>
            <a:lvl6pPr lvl="5" algn="ctr" rtl="0">
              <a:spcBef>
                <a:spcPts val="0"/>
              </a:spcBef>
              <a:spcAft>
                <a:spcPts val="0"/>
              </a:spcAft>
              <a:buSzPts val="3000"/>
              <a:buFont typeface="Boogaloo"/>
              <a:buNone/>
              <a:defRPr sz="3000">
                <a:latin typeface="Boogaloo"/>
                <a:ea typeface="Boogaloo"/>
                <a:cs typeface="Boogaloo"/>
                <a:sym typeface="Boogaloo"/>
              </a:defRPr>
            </a:lvl6pPr>
            <a:lvl7pPr lvl="6" algn="ctr" rtl="0">
              <a:spcBef>
                <a:spcPts val="0"/>
              </a:spcBef>
              <a:spcAft>
                <a:spcPts val="0"/>
              </a:spcAft>
              <a:buSzPts val="3000"/>
              <a:buFont typeface="Boogaloo"/>
              <a:buNone/>
              <a:defRPr sz="3000">
                <a:latin typeface="Boogaloo"/>
                <a:ea typeface="Boogaloo"/>
                <a:cs typeface="Boogaloo"/>
                <a:sym typeface="Boogaloo"/>
              </a:defRPr>
            </a:lvl7pPr>
            <a:lvl8pPr lvl="7" algn="ctr" rtl="0">
              <a:spcBef>
                <a:spcPts val="0"/>
              </a:spcBef>
              <a:spcAft>
                <a:spcPts val="0"/>
              </a:spcAft>
              <a:buSzPts val="3000"/>
              <a:buFont typeface="Boogaloo"/>
              <a:buNone/>
              <a:defRPr sz="3000">
                <a:latin typeface="Boogaloo"/>
                <a:ea typeface="Boogaloo"/>
                <a:cs typeface="Boogaloo"/>
                <a:sym typeface="Boogaloo"/>
              </a:defRPr>
            </a:lvl8pPr>
            <a:lvl9pPr lvl="8" algn="ctr" rtl="0">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479" name="Google Shape;1479;p27"/>
          <p:cNvSpPr txBox="1">
            <a:spLocks noGrp="1"/>
          </p:cNvSpPr>
          <p:nvPr>
            <p:ph type="title" idx="13" hasCustomPrompt="1"/>
          </p:nvPr>
        </p:nvSpPr>
        <p:spPr>
          <a:xfrm>
            <a:off x="922938" y="3193550"/>
            <a:ext cx="842400" cy="633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Boogaloo"/>
              <a:buNone/>
              <a:defRPr sz="3000">
                <a:latin typeface="Boogaloo"/>
                <a:ea typeface="Boogaloo"/>
                <a:cs typeface="Boogaloo"/>
                <a:sym typeface="Boogaloo"/>
              </a:defRPr>
            </a:lvl2pPr>
            <a:lvl3pPr lvl="2" algn="ctr" rtl="0">
              <a:spcBef>
                <a:spcPts val="0"/>
              </a:spcBef>
              <a:spcAft>
                <a:spcPts val="0"/>
              </a:spcAft>
              <a:buSzPts val="3000"/>
              <a:buFont typeface="Boogaloo"/>
              <a:buNone/>
              <a:defRPr sz="3000">
                <a:latin typeface="Boogaloo"/>
                <a:ea typeface="Boogaloo"/>
                <a:cs typeface="Boogaloo"/>
                <a:sym typeface="Boogaloo"/>
              </a:defRPr>
            </a:lvl3pPr>
            <a:lvl4pPr lvl="3" algn="ctr" rtl="0">
              <a:spcBef>
                <a:spcPts val="0"/>
              </a:spcBef>
              <a:spcAft>
                <a:spcPts val="0"/>
              </a:spcAft>
              <a:buSzPts val="3000"/>
              <a:buFont typeface="Boogaloo"/>
              <a:buNone/>
              <a:defRPr sz="3000">
                <a:latin typeface="Boogaloo"/>
                <a:ea typeface="Boogaloo"/>
                <a:cs typeface="Boogaloo"/>
                <a:sym typeface="Boogaloo"/>
              </a:defRPr>
            </a:lvl4pPr>
            <a:lvl5pPr lvl="4" algn="ctr" rtl="0">
              <a:spcBef>
                <a:spcPts val="0"/>
              </a:spcBef>
              <a:spcAft>
                <a:spcPts val="0"/>
              </a:spcAft>
              <a:buSzPts val="3000"/>
              <a:buFont typeface="Boogaloo"/>
              <a:buNone/>
              <a:defRPr sz="3000">
                <a:latin typeface="Boogaloo"/>
                <a:ea typeface="Boogaloo"/>
                <a:cs typeface="Boogaloo"/>
                <a:sym typeface="Boogaloo"/>
              </a:defRPr>
            </a:lvl5pPr>
            <a:lvl6pPr lvl="5" algn="ctr" rtl="0">
              <a:spcBef>
                <a:spcPts val="0"/>
              </a:spcBef>
              <a:spcAft>
                <a:spcPts val="0"/>
              </a:spcAft>
              <a:buSzPts val="3000"/>
              <a:buFont typeface="Boogaloo"/>
              <a:buNone/>
              <a:defRPr sz="3000">
                <a:latin typeface="Boogaloo"/>
                <a:ea typeface="Boogaloo"/>
                <a:cs typeface="Boogaloo"/>
                <a:sym typeface="Boogaloo"/>
              </a:defRPr>
            </a:lvl6pPr>
            <a:lvl7pPr lvl="6" algn="ctr" rtl="0">
              <a:spcBef>
                <a:spcPts val="0"/>
              </a:spcBef>
              <a:spcAft>
                <a:spcPts val="0"/>
              </a:spcAft>
              <a:buSzPts val="3000"/>
              <a:buFont typeface="Boogaloo"/>
              <a:buNone/>
              <a:defRPr sz="3000">
                <a:latin typeface="Boogaloo"/>
                <a:ea typeface="Boogaloo"/>
                <a:cs typeface="Boogaloo"/>
                <a:sym typeface="Boogaloo"/>
              </a:defRPr>
            </a:lvl7pPr>
            <a:lvl8pPr lvl="7" algn="ctr" rtl="0">
              <a:spcBef>
                <a:spcPts val="0"/>
              </a:spcBef>
              <a:spcAft>
                <a:spcPts val="0"/>
              </a:spcAft>
              <a:buSzPts val="3000"/>
              <a:buFont typeface="Boogaloo"/>
              <a:buNone/>
              <a:defRPr sz="3000">
                <a:latin typeface="Boogaloo"/>
                <a:ea typeface="Boogaloo"/>
                <a:cs typeface="Boogaloo"/>
                <a:sym typeface="Boogaloo"/>
              </a:defRPr>
            </a:lvl8pPr>
            <a:lvl9pPr lvl="8" algn="ctr" rtl="0">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480" name="Google Shape;1480;p27"/>
          <p:cNvSpPr txBox="1">
            <a:spLocks noGrp="1"/>
          </p:cNvSpPr>
          <p:nvPr>
            <p:ph type="title" idx="14" hasCustomPrompt="1"/>
          </p:nvPr>
        </p:nvSpPr>
        <p:spPr>
          <a:xfrm>
            <a:off x="4722488" y="3198175"/>
            <a:ext cx="842400" cy="633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Font typeface="Boogaloo"/>
              <a:buNone/>
              <a:defRPr sz="3000">
                <a:latin typeface="Boogaloo"/>
                <a:ea typeface="Boogaloo"/>
                <a:cs typeface="Boogaloo"/>
                <a:sym typeface="Boogaloo"/>
              </a:defRPr>
            </a:lvl2pPr>
            <a:lvl3pPr lvl="2" algn="ctr" rtl="0">
              <a:spcBef>
                <a:spcPts val="0"/>
              </a:spcBef>
              <a:spcAft>
                <a:spcPts val="0"/>
              </a:spcAft>
              <a:buSzPts val="3000"/>
              <a:buFont typeface="Boogaloo"/>
              <a:buNone/>
              <a:defRPr sz="3000">
                <a:latin typeface="Boogaloo"/>
                <a:ea typeface="Boogaloo"/>
                <a:cs typeface="Boogaloo"/>
                <a:sym typeface="Boogaloo"/>
              </a:defRPr>
            </a:lvl3pPr>
            <a:lvl4pPr lvl="3" algn="ctr" rtl="0">
              <a:spcBef>
                <a:spcPts val="0"/>
              </a:spcBef>
              <a:spcAft>
                <a:spcPts val="0"/>
              </a:spcAft>
              <a:buSzPts val="3000"/>
              <a:buFont typeface="Boogaloo"/>
              <a:buNone/>
              <a:defRPr sz="3000">
                <a:latin typeface="Boogaloo"/>
                <a:ea typeface="Boogaloo"/>
                <a:cs typeface="Boogaloo"/>
                <a:sym typeface="Boogaloo"/>
              </a:defRPr>
            </a:lvl4pPr>
            <a:lvl5pPr lvl="4" algn="ctr" rtl="0">
              <a:spcBef>
                <a:spcPts val="0"/>
              </a:spcBef>
              <a:spcAft>
                <a:spcPts val="0"/>
              </a:spcAft>
              <a:buSzPts val="3000"/>
              <a:buFont typeface="Boogaloo"/>
              <a:buNone/>
              <a:defRPr sz="3000">
                <a:latin typeface="Boogaloo"/>
                <a:ea typeface="Boogaloo"/>
                <a:cs typeface="Boogaloo"/>
                <a:sym typeface="Boogaloo"/>
              </a:defRPr>
            </a:lvl5pPr>
            <a:lvl6pPr lvl="5" algn="ctr" rtl="0">
              <a:spcBef>
                <a:spcPts val="0"/>
              </a:spcBef>
              <a:spcAft>
                <a:spcPts val="0"/>
              </a:spcAft>
              <a:buSzPts val="3000"/>
              <a:buFont typeface="Boogaloo"/>
              <a:buNone/>
              <a:defRPr sz="3000">
                <a:latin typeface="Boogaloo"/>
                <a:ea typeface="Boogaloo"/>
                <a:cs typeface="Boogaloo"/>
                <a:sym typeface="Boogaloo"/>
              </a:defRPr>
            </a:lvl6pPr>
            <a:lvl7pPr lvl="6" algn="ctr" rtl="0">
              <a:spcBef>
                <a:spcPts val="0"/>
              </a:spcBef>
              <a:spcAft>
                <a:spcPts val="0"/>
              </a:spcAft>
              <a:buSzPts val="3000"/>
              <a:buFont typeface="Boogaloo"/>
              <a:buNone/>
              <a:defRPr sz="3000">
                <a:latin typeface="Boogaloo"/>
                <a:ea typeface="Boogaloo"/>
                <a:cs typeface="Boogaloo"/>
                <a:sym typeface="Boogaloo"/>
              </a:defRPr>
            </a:lvl7pPr>
            <a:lvl8pPr lvl="7" algn="ctr" rtl="0">
              <a:spcBef>
                <a:spcPts val="0"/>
              </a:spcBef>
              <a:spcAft>
                <a:spcPts val="0"/>
              </a:spcAft>
              <a:buSzPts val="3000"/>
              <a:buFont typeface="Boogaloo"/>
              <a:buNone/>
              <a:defRPr sz="3000">
                <a:latin typeface="Boogaloo"/>
                <a:ea typeface="Boogaloo"/>
                <a:cs typeface="Boogaloo"/>
                <a:sym typeface="Boogaloo"/>
              </a:defRPr>
            </a:lvl8pPr>
            <a:lvl9pPr lvl="8" algn="ctr" rtl="0">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481" name="Google Shape;1481;p27"/>
          <p:cNvSpPr txBox="1">
            <a:spLocks noGrp="1"/>
          </p:cNvSpPr>
          <p:nvPr>
            <p:ph type="subTitle" idx="15"/>
          </p:nvPr>
        </p:nvSpPr>
        <p:spPr>
          <a:xfrm>
            <a:off x="1845813" y="3455900"/>
            <a:ext cx="2580300" cy="479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able of contents 2">
  <p:cSld name="CUSTOM_28">
    <p:spTree>
      <p:nvGrpSpPr>
        <p:cNvPr id="1" name="Shape 1482"/>
        <p:cNvGrpSpPr/>
        <p:nvPr/>
      </p:nvGrpSpPr>
      <p:grpSpPr>
        <a:xfrm>
          <a:off x="0" y="0"/>
          <a:ext cx="0" cy="0"/>
          <a:chOff x="0" y="0"/>
          <a:chExt cx="0" cy="0"/>
        </a:xfrm>
      </p:grpSpPr>
      <p:grpSp>
        <p:nvGrpSpPr>
          <p:cNvPr id="1483" name="Google Shape;1483;p28"/>
          <p:cNvGrpSpPr/>
          <p:nvPr/>
        </p:nvGrpSpPr>
        <p:grpSpPr>
          <a:xfrm>
            <a:off x="-189635" y="75524"/>
            <a:ext cx="9312168" cy="5111954"/>
            <a:chOff x="-189635" y="75524"/>
            <a:chExt cx="9312168" cy="5111954"/>
          </a:xfrm>
        </p:grpSpPr>
        <p:sp>
          <p:nvSpPr>
            <p:cNvPr id="1484" name="Google Shape;1484;p28"/>
            <p:cNvSpPr/>
            <p:nvPr/>
          </p:nvSpPr>
          <p:spPr>
            <a:xfrm rot="6175586" flipH="1">
              <a:off x="8123381" y="4073946"/>
              <a:ext cx="909175" cy="90877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5" name="Google Shape;1485;p28"/>
            <p:cNvGrpSpPr/>
            <p:nvPr/>
          </p:nvGrpSpPr>
          <p:grpSpPr>
            <a:xfrm rot="-913743">
              <a:off x="180909" y="3668841"/>
              <a:ext cx="1064642" cy="1403450"/>
              <a:chOff x="4308246" y="3238442"/>
              <a:chExt cx="1673600" cy="2206200"/>
            </a:xfrm>
          </p:grpSpPr>
          <p:sp>
            <p:nvSpPr>
              <p:cNvPr id="1486" name="Google Shape;1486;p28"/>
              <p:cNvSpPr/>
              <p:nvPr/>
            </p:nvSpPr>
            <p:spPr>
              <a:xfrm>
                <a:off x="4777096" y="3489067"/>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8"/>
              <p:cNvSpPr/>
              <p:nvPr/>
            </p:nvSpPr>
            <p:spPr>
              <a:xfrm>
                <a:off x="4308246" y="3238442"/>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8"/>
              <p:cNvSpPr/>
              <p:nvPr/>
            </p:nvSpPr>
            <p:spPr>
              <a:xfrm>
                <a:off x="5088996" y="3703092"/>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9" name="Google Shape;1489;p28"/>
            <p:cNvSpPr/>
            <p:nvPr/>
          </p:nvSpPr>
          <p:spPr>
            <a:xfrm rot="1550640" flipH="1">
              <a:off x="8464734" y="1616986"/>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0" name="Google Shape;1490;p28"/>
            <p:cNvGrpSpPr/>
            <p:nvPr/>
          </p:nvGrpSpPr>
          <p:grpSpPr>
            <a:xfrm rot="-1882907" flipH="1">
              <a:off x="1822777" y="4510708"/>
              <a:ext cx="537260" cy="480691"/>
              <a:chOff x="1949642" y="2454226"/>
              <a:chExt cx="705425" cy="631150"/>
            </a:xfrm>
          </p:grpSpPr>
          <p:sp>
            <p:nvSpPr>
              <p:cNvPr id="1491" name="Google Shape;1491;p28"/>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8"/>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8"/>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8"/>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8"/>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6" name="Google Shape;1496;p28"/>
            <p:cNvSpPr/>
            <p:nvPr/>
          </p:nvSpPr>
          <p:spPr>
            <a:xfrm rot="-1076189" flipH="1">
              <a:off x="255977" y="13684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8"/>
            <p:cNvSpPr/>
            <p:nvPr/>
          </p:nvSpPr>
          <p:spPr>
            <a:xfrm rot="1550640" flipH="1">
              <a:off x="695759" y="53822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8" name="Google Shape;1498;p28"/>
            <p:cNvGrpSpPr/>
            <p:nvPr/>
          </p:nvGrpSpPr>
          <p:grpSpPr>
            <a:xfrm flipH="1">
              <a:off x="-189635" y="75527"/>
              <a:ext cx="9051492" cy="4677161"/>
              <a:chOff x="50436" y="-319265"/>
              <a:chExt cx="9051492" cy="4677161"/>
            </a:xfrm>
          </p:grpSpPr>
          <p:sp>
            <p:nvSpPr>
              <p:cNvPr id="1499" name="Google Shape;1499;p28"/>
              <p:cNvSpPr/>
              <p:nvPr/>
            </p:nvSpPr>
            <p:spPr>
              <a:xfrm>
                <a:off x="1711756" y="-259608"/>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8"/>
              <p:cNvSpPr/>
              <p:nvPr/>
            </p:nvSpPr>
            <p:spPr>
              <a:xfrm>
                <a:off x="371824" y="2624884"/>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8"/>
              <p:cNvSpPr/>
              <p:nvPr/>
            </p:nvSpPr>
            <p:spPr>
              <a:xfrm>
                <a:off x="8539683" y="2996060"/>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8"/>
              <p:cNvSpPr/>
              <p:nvPr/>
            </p:nvSpPr>
            <p:spPr>
              <a:xfrm>
                <a:off x="6929842" y="331365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8"/>
              <p:cNvSpPr/>
              <p:nvPr/>
            </p:nvSpPr>
            <p:spPr>
              <a:xfrm>
                <a:off x="6490400" y="551985"/>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8"/>
              <p:cNvSpPr/>
              <p:nvPr/>
            </p:nvSpPr>
            <p:spPr>
              <a:xfrm>
                <a:off x="205800" y="334577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8"/>
              <p:cNvSpPr/>
              <p:nvPr/>
            </p:nvSpPr>
            <p:spPr>
              <a:xfrm>
                <a:off x="50436" y="-14792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8"/>
              <p:cNvSpPr/>
              <p:nvPr/>
            </p:nvSpPr>
            <p:spPr>
              <a:xfrm>
                <a:off x="3643562" y="-10845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8"/>
              <p:cNvSpPr/>
              <p:nvPr/>
            </p:nvSpPr>
            <p:spPr>
              <a:xfrm>
                <a:off x="6003051" y="-31926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8"/>
              <p:cNvSpPr/>
              <p:nvPr/>
            </p:nvSpPr>
            <p:spPr>
              <a:xfrm>
                <a:off x="2586530" y="3979553"/>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8"/>
              <p:cNvSpPr/>
              <p:nvPr/>
            </p:nvSpPr>
            <p:spPr>
              <a:xfrm>
                <a:off x="2350174" y="2424188"/>
                <a:ext cx="57303" cy="56326"/>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8"/>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1" name="Google Shape;1511;p28"/>
              <p:cNvGrpSpPr/>
              <p:nvPr/>
            </p:nvGrpSpPr>
            <p:grpSpPr>
              <a:xfrm>
                <a:off x="717777" y="-259607"/>
                <a:ext cx="6253449" cy="4617503"/>
                <a:chOff x="557127" y="-80520"/>
                <a:chExt cx="6253449" cy="4617503"/>
              </a:xfrm>
            </p:grpSpPr>
            <p:sp>
              <p:nvSpPr>
                <p:cNvPr id="1512" name="Google Shape;1512;p28"/>
                <p:cNvSpPr/>
                <p:nvPr/>
              </p:nvSpPr>
              <p:spPr>
                <a:xfrm>
                  <a:off x="2653265" y="-80520"/>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8"/>
                <p:cNvSpPr/>
                <p:nvPr/>
              </p:nvSpPr>
              <p:spPr>
                <a:xfrm>
                  <a:off x="2844935" y="1294929"/>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8"/>
                <p:cNvSpPr/>
                <p:nvPr/>
              </p:nvSpPr>
              <p:spPr>
                <a:xfrm>
                  <a:off x="6769181" y="407946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8"/>
                <p:cNvSpPr/>
                <p:nvPr/>
              </p:nvSpPr>
              <p:spPr>
                <a:xfrm>
                  <a:off x="557127" y="448014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28"/>
              <p:cNvGrpSpPr/>
              <p:nvPr/>
            </p:nvGrpSpPr>
            <p:grpSpPr>
              <a:xfrm>
                <a:off x="8040139" y="106597"/>
                <a:ext cx="1061789" cy="629687"/>
                <a:chOff x="4784639" y="1400472"/>
                <a:chExt cx="1061789" cy="629687"/>
              </a:xfrm>
            </p:grpSpPr>
            <p:sp>
              <p:nvSpPr>
                <p:cNvPr id="1517" name="Google Shape;1517;p28"/>
                <p:cNvSpPr/>
                <p:nvPr/>
              </p:nvSpPr>
              <p:spPr>
                <a:xfrm>
                  <a:off x="5760386" y="14004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8"/>
                <p:cNvSpPr/>
                <p:nvPr/>
              </p:nvSpPr>
              <p:spPr>
                <a:xfrm>
                  <a:off x="4784639" y="19897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8"/>
                <p:cNvSpPr/>
                <p:nvPr/>
              </p:nvSpPr>
              <p:spPr>
                <a:xfrm>
                  <a:off x="5419903" y="17213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8"/>
                <p:cNvSpPr/>
                <p:nvPr/>
              </p:nvSpPr>
              <p:spPr>
                <a:xfrm>
                  <a:off x="5227161" y="15984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28"/>
              <p:cNvSpPr/>
              <p:nvPr/>
            </p:nvSpPr>
            <p:spPr>
              <a:xfrm>
                <a:off x="6737556" y="-233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8"/>
              <p:cNvSpPr/>
              <p:nvPr/>
            </p:nvSpPr>
            <p:spPr>
              <a:xfrm>
                <a:off x="4325399" y="26145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8"/>
              <p:cNvSpPr/>
              <p:nvPr/>
            </p:nvSpPr>
            <p:spPr>
              <a:xfrm>
                <a:off x="8420844" y="152508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8"/>
              <p:cNvSpPr/>
              <p:nvPr/>
            </p:nvSpPr>
            <p:spPr>
              <a:xfrm>
                <a:off x="8913049" y="392274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5" name="Google Shape;1525;p28"/>
            <p:cNvSpPr/>
            <p:nvPr/>
          </p:nvSpPr>
          <p:spPr>
            <a:xfrm flipH="1">
              <a:off x="5235456" y="46856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6" name="Google Shape;1526;p28"/>
          <p:cNvSpPr txBox="1">
            <a:spLocks noGrp="1"/>
          </p:cNvSpPr>
          <p:nvPr>
            <p:ph type="subTitle" idx="1"/>
          </p:nvPr>
        </p:nvSpPr>
        <p:spPr>
          <a:xfrm>
            <a:off x="3678075" y="1005500"/>
            <a:ext cx="2192700" cy="62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27" name="Google Shape;1527;p28">
            <a:hlinkClick r:id="" action="ppaction://noaction"/>
          </p:cNvPr>
          <p:cNvSpPr txBox="1">
            <a:spLocks noGrp="1"/>
          </p:cNvSpPr>
          <p:nvPr>
            <p:ph type="subTitle" idx="2"/>
          </p:nvPr>
        </p:nvSpPr>
        <p:spPr>
          <a:xfrm>
            <a:off x="6276350" y="643425"/>
            <a:ext cx="21927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1528" name="Google Shape;1528;p28">
            <a:hlinkClick r:id="" action="ppaction://noaction"/>
          </p:cNvPr>
          <p:cNvSpPr txBox="1">
            <a:spLocks noGrp="1"/>
          </p:cNvSpPr>
          <p:nvPr>
            <p:ph type="title" hasCustomPrompt="1"/>
          </p:nvPr>
        </p:nvSpPr>
        <p:spPr>
          <a:xfrm>
            <a:off x="5723556" y="650669"/>
            <a:ext cx="663600" cy="3897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29" name="Google Shape;1529;p28"/>
          <p:cNvSpPr txBox="1">
            <a:spLocks noGrp="1"/>
          </p:cNvSpPr>
          <p:nvPr>
            <p:ph type="subTitle" idx="3"/>
          </p:nvPr>
        </p:nvSpPr>
        <p:spPr>
          <a:xfrm>
            <a:off x="6276350" y="1005500"/>
            <a:ext cx="2192700" cy="62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30" name="Google Shape;1530;p28">
            <a:hlinkClick r:id="" action="ppaction://noaction"/>
          </p:cNvPr>
          <p:cNvSpPr txBox="1">
            <a:spLocks noGrp="1"/>
          </p:cNvSpPr>
          <p:nvPr>
            <p:ph type="subTitle" idx="4"/>
          </p:nvPr>
        </p:nvSpPr>
        <p:spPr>
          <a:xfrm>
            <a:off x="6276350" y="2075343"/>
            <a:ext cx="21927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1531" name="Google Shape;1531;p28">
            <a:hlinkClick r:id="" action="ppaction://noaction"/>
          </p:cNvPr>
          <p:cNvSpPr txBox="1">
            <a:spLocks noGrp="1"/>
          </p:cNvSpPr>
          <p:nvPr>
            <p:ph type="title" idx="5" hasCustomPrompt="1"/>
          </p:nvPr>
        </p:nvSpPr>
        <p:spPr>
          <a:xfrm>
            <a:off x="5723556" y="2108360"/>
            <a:ext cx="663600" cy="3897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32" name="Google Shape;1532;p28"/>
          <p:cNvSpPr txBox="1">
            <a:spLocks noGrp="1"/>
          </p:cNvSpPr>
          <p:nvPr>
            <p:ph type="subTitle" idx="6"/>
          </p:nvPr>
        </p:nvSpPr>
        <p:spPr>
          <a:xfrm>
            <a:off x="6276350" y="2441200"/>
            <a:ext cx="2192700" cy="62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33" name="Google Shape;1533;p28">
            <a:hlinkClick r:id="" action="ppaction://noaction"/>
          </p:cNvPr>
          <p:cNvSpPr txBox="1">
            <a:spLocks noGrp="1"/>
          </p:cNvSpPr>
          <p:nvPr>
            <p:ph type="subTitle" idx="7"/>
          </p:nvPr>
        </p:nvSpPr>
        <p:spPr>
          <a:xfrm>
            <a:off x="6276350" y="3506253"/>
            <a:ext cx="21927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1534" name="Google Shape;1534;p28">
            <a:hlinkClick r:id="" action="ppaction://noaction"/>
          </p:cNvPr>
          <p:cNvSpPr txBox="1">
            <a:spLocks noGrp="1"/>
          </p:cNvSpPr>
          <p:nvPr>
            <p:ph type="title" idx="8" hasCustomPrompt="1"/>
          </p:nvPr>
        </p:nvSpPr>
        <p:spPr>
          <a:xfrm>
            <a:off x="5723556" y="3555540"/>
            <a:ext cx="663600" cy="3897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35" name="Google Shape;1535;p28"/>
          <p:cNvSpPr txBox="1">
            <a:spLocks noGrp="1"/>
          </p:cNvSpPr>
          <p:nvPr>
            <p:ph type="subTitle" idx="9"/>
          </p:nvPr>
        </p:nvSpPr>
        <p:spPr>
          <a:xfrm>
            <a:off x="6276350" y="3870975"/>
            <a:ext cx="2192700" cy="62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36" name="Google Shape;1536;p28"/>
          <p:cNvSpPr txBox="1">
            <a:spLocks noGrp="1"/>
          </p:cNvSpPr>
          <p:nvPr>
            <p:ph type="title" idx="13"/>
          </p:nvPr>
        </p:nvSpPr>
        <p:spPr>
          <a:xfrm>
            <a:off x="713225" y="2177200"/>
            <a:ext cx="2109900" cy="711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1537" name="Google Shape;1537;p28">
            <a:hlinkClick r:id="" action="ppaction://noaction"/>
          </p:cNvPr>
          <p:cNvSpPr txBox="1">
            <a:spLocks noGrp="1"/>
          </p:cNvSpPr>
          <p:nvPr>
            <p:ph type="subTitle" idx="14"/>
          </p:nvPr>
        </p:nvSpPr>
        <p:spPr>
          <a:xfrm>
            <a:off x="3678075" y="643425"/>
            <a:ext cx="21927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1538" name="Google Shape;1538;p28">
            <a:hlinkClick r:id="" action="ppaction://noaction"/>
          </p:cNvPr>
          <p:cNvSpPr txBox="1">
            <a:spLocks noGrp="1"/>
          </p:cNvSpPr>
          <p:nvPr>
            <p:ph type="title" idx="15" hasCustomPrompt="1"/>
          </p:nvPr>
        </p:nvSpPr>
        <p:spPr>
          <a:xfrm>
            <a:off x="3127060" y="710346"/>
            <a:ext cx="663600" cy="38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39" name="Google Shape;1539;p28">
            <a:hlinkClick r:id="" action="ppaction://noaction"/>
          </p:cNvPr>
          <p:cNvSpPr txBox="1">
            <a:spLocks noGrp="1"/>
          </p:cNvSpPr>
          <p:nvPr>
            <p:ph type="title" idx="16" hasCustomPrompt="1"/>
          </p:nvPr>
        </p:nvSpPr>
        <p:spPr>
          <a:xfrm>
            <a:off x="3127060" y="2114713"/>
            <a:ext cx="663600" cy="3897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40" name="Google Shape;1540;p28">
            <a:hlinkClick r:id="" action="ppaction://noaction"/>
          </p:cNvPr>
          <p:cNvSpPr txBox="1">
            <a:spLocks noGrp="1"/>
          </p:cNvSpPr>
          <p:nvPr>
            <p:ph type="subTitle" idx="17"/>
          </p:nvPr>
        </p:nvSpPr>
        <p:spPr>
          <a:xfrm>
            <a:off x="3678075" y="2075343"/>
            <a:ext cx="21927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1541" name="Google Shape;1541;p28"/>
          <p:cNvSpPr txBox="1">
            <a:spLocks noGrp="1"/>
          </p:cNvSpPr>
          <p:nvPr>
            <p:ph type="subTitle" idx="18"/>
          </p:nvPr>
        </p:nvSpPr>
        <p:spPr>
          <a:xfrm>
            <a:off x="3678075" y="2441200"/>
            <a:ext cx="2192700" cy="62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542" name="Google Shape;1542;p28">
            <a:hlinkClick r:id="" action="ppaction://noaction"/>
          </p:cNvPr>
          <p:cNvSpPr txBox="1">
            <a:spLocks noGrp="1"/>
          </p:cNvSpPr>
          <p:nvPr>
            <p:ph type="title" idx="19" hasCustomPrompt="1"/>
          </p:nvPr>
        </p:nvSpPr>
        <p:spPr>
          <a:xfrm>
            <a:off x="3127060" y="3555540"/>
            <a:ext cx="663600" cy="389700"/>
          </a:xfrm>
          <a:prstGeom prst="rect">
            <a:avLst/>
          </a:prstGeom>
        </p:spPr>
        <p:txBody>
          <a:bodyPr spcFirstLastPara="1" wrap="square" lIns="91425" tIns="91425" rIns="91425" bIns="91425" anchor="ctr" anchorCtr="0">
            <a:noAutofit/>
          </a:bodyPr>
          <a:lstStyle>
            <a:lvl1pPr lvl="0" algn="l" rtl="0">
              <a:lnSpc>
                <a:spcPct val="100000"/>
              </a:lnSpc>
              <a:spcBef>
                <a:spcPts val="0"/>
              </a:spcBef>
              <a:spcAft>
                <a:spcPts val="0"/>
              </a:spcAft>
              <a:buSzPts val="3000"/>
              <a:buNone/>
              <a:defRPr/>
            </a:lvl1pPr>
            <a:lvl2pPr lvl="1" rtl="0">
              <a:lnSpc>
                <a:spcPct val="100000"/>
              </a:lnSpc>
              <a:spcBef>
                <a:spcPts val="0"/>
              </a:spcBef>
              <a:spcAft>
                <a:spcPts val="0"/>
              </a:spcAft>
              <a:buSzPts val="3000"/>
              <a:buFont typeface="Boogaloo"/>
              <a:buNone/>
              <a:defRPr sz="3000">
                <a:latin typeface="Boogaloo"/>
                <a:ea typeface="Boogaloo"/>
                <a:cs typeface="Boogaloo"/>
                <a:sym typeface="Boogaloo"/>
              </a:defRPr>
            </a:lvl2pPr>
            <a:lvl3pPr lvl="2" rtl="0">
              <a:lnSpc>
                <a:spcPct val="100000"/>
              </a:lnSpc>
              <a:spcBef>
                <a:spcPts val="0"/>
              </a:spcBef>
              <a:spcAft>
                <a:spcPts val="0"/>
              </a:spcAft>
              <a:buSzPts val="3000"/>
              <a:buFont typeface="Boogaloo"/>
              <a:buNone/>
              <a:defRPr sz="3000">
                <a:latin typeface="Boogaloo"/>
                <a:ea typeface="Boogaloo"/>
                <a:cs typeface="Boogaloo"/>
                <a:sym typeface="Boogaloo"/>
              </a:defRPr>
            </a:lvl3pPr>
            <a:lvl4pPr lvl="3" rtl="0">
              <a:lnSpc>
                <a:spcPct val="100000"/>
              </a:lnSpc>
              <a:spcBef>
                <a:spcPts val="0"/>
              </a:spcBef>
              <a:spcAft>
                <a:spcPts val="0"/>
              </a:spcAft>
              <a:buSzPts val="3000"/>
              <a:buFont typeface="Boogaloo"/>
              <a:buNone/>
              <a:defRPr sz="3000">
                <a:latin typeface="Boogaloo"/>
                <a:ea typeface="Boogaloo"/>
                <a:cs typeface="Boogaloo"/>
                <a:sym typeface="Boogaloo"/>
              </a:defRPr>
            </a:lvl4pPr>
            <a:lvl5pPr lvl="4" rtl="0">
              <a:lnSpc>
                <a:spcPct val="100000"/>
              </a:lnSpc>
              <a:spcBef>
                <a:spcPts val="0"/>
              </a:spcBef>
              <a:spcAft>
                <a:spcPts val="0"/>
              </a:spcAft>
              <a:buSzPts val="3000"/>
              <a:buFont typeface="Boogaloo"/>
              <a:buNone/>
              <a:defRPr sz="3000">
                <a:latin typeface="Boogaloo"/>
                <a:ea typeface="Boogaloo"/>
                <a:cs typeface="Boogaloo"/>
                <a:sym typeface="Boogaloo"/>
              </a:defRPr>
            </a:lvl5pPr>
            <a:lvl6pPr lvl="5" rtl="0">
              <a:lnSpc>
                <a:spcPct val="100000"/>
              </a:lnSpc>
              <a:spcBef>
                <a:spcPts val="0"/>
              </a:spcBef>
              <a:spcAft>
                <a:spcPts val="0"/>
              </a:spcAft>
              <a:buSzPts val="3000"/>
              <a:buFont typeface="Boogaloo"/>
              <a:buNone/>
              <a:defRPr sz="3000">
                <a:latin typeface="Boogaloo"/>
                <a:ea typeface="Boogaloo"/>
                <a:cs typeface="Boogaloo"/>
                <a:sym typeface="Boogaloo"/>
              </a:defRPr>
            </a:lvl6pPr>
            <a:lvl7pPr lvl="6" rtl="0">
              <a:lnSpc>
                <a:spcPct val="100000"/>
              </a:lnSpc>
              <a:spcBef>
                <a:spcPts val="0"/>
              </a:spcBef>
              <a:spcAft>
                <a:spcPts val="0"/>
              </a:spcAft>
              <a:buSzPts val="3000"/>
              <a:buFont typeface="Boogaloo"/>
              <a:buNone/>
              <a:defRPr sz="3000">
                <a:latin typeface="Boogaloo"/>
                <a:ea typeface="Boogaloo"/>
                <a:cs typeface="Boogaloo"/>
                <a:sym typeface="Boogaloo"/>
              </a:defRPr>
            </a:lvl7pPr>
            <a:lvl8pPr lvl="7" rtl="0">
              <a:lnSpc>
                <a:spcPct val="100000"/>
              </a:lnSpc>
              <a:spcBef>
                <a:spcPts val="0"/>
              </a:spcBef>
              <a:spcAft>
                <a:spcPts val="0"/>
              </a:spcAft>
              <a:buSzPts val="3000"/>
              <a:buFont typeface="Boogaloo"/>
              <a:buNone/>
              <a:defRPr sz="3000">
                <a:latin typeface="Boogaloo"/>
                <a:ea typeface="Boogaloo"/>
                <a:cs typeface="Boogaloo"/>
                <a:sym typeface="Boogaloo"/>
              </a:defRPr>
            </a:lvl8pPr>
            <a:lvl9pPr lvl="8" rtl="0">
              <a:lnSpc>
                <a:spcPct val="100000"/>
              </a:lnSpc>
              <a:spcBef>
                <a:spcPts val="0"/>
              </a:spcBef>
              <a:spcAft>
                <a:spcPts val="0"/>
              </a:spcAft>
              <a:buSzPts val="3000"/>
              <a:buFont typeface="Boogaloo"/>
              <a:buNone/>
              <a:defRPr sz="3000">
                <a:latin typeface="Boogaloo"/>
                <a:ea typeface="Boogaloo"/>
                <a:cs typeface="Boogaloo"/>
                <a:sym typeface="Boogaloo"/>
              </a:defRPr>
            </a:lvl9pPr>
          </a:lstStyle>
          <a:p>
            <a:r>
              <a:t>xx%</a:t>
            </a:r>
          </a:p>
        </p:txBody>
      </p:sp>
      <p:sp>
        <p:nvSpPr>
          <p:cNvPr id="1543" name="Google Shape;1543;p28">
            <a:hlinkClick r:id="" action="ppaction://noaction"/>
          </p:cNvPr>
          <p:cNvSpPr txBox="1">
            <a:spLocks noGrp="1"/>
          </p:cNvSpPr>
          <p:nvPr>
            <p:ph type="subTitle" idx="20"/>
          </p:nvPr>
        </p:nvSpPr>
        <p:spPr>
          <a:xfrm>
            <a:off x="3678075" y="3506253"/>
            <a:ext cx="2192700" cy="4635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1544" name="Google Shape;1544;p28"/>
          <p:cNvSpPr txBox="1">
            <a:spLocks noGrp="1"/>
          </p:cNvSpPr>
          <p:nvPr>
            <p:ph type="subTitle" idx="21"/>
          </p:nvPr>
        </p:nvSpPr>
        <p:spPr>
          <a:xfrm>
            <a:off x="3678075" y="3870975"/>
            <a:ext cx="2192700" cy="62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2">
  <p:cSld name="CUSTOM_29">
    <p:spTree>
      <p:nvGrpSpPr>
        <p:cNvPr id="1" name="Shape 1545"/>
        <p:cNvGrpSpPr/>
        <p:nvPr/>
      </p:nvGrpSpPr>
      <p:grpSpPr>
        <a:xfrm>
          <a:off x="0" y="0"/>
          <a:ext cx="0" cy="0"/>
          <a:chOff x="0" y="0"/>
          <a:chExt cx="0" cy="0"/>
        </a:xfrm>
      </p:grpSpPr>
      <p:grpSp>
        <p:nvGrpSpPr>
          <p:cNvPr id="1546" name="Google Shape;1546;p29"/>
          <p:cNvGrpSpPr/>
          <p:nvPr/>
        </p:nvGrpSpPr>
        <p:grpSpPr>
          <a:xfrm>
            <a:off x="-41448" y="75527"/>
            <a:ext cx="9147476" cy="5018924"/>
            <a:chOff x="-41448" y="75527"/>
            <a:chExt cx="9147476" cy="5018924"/>
          </a:xfrm>
        </p:grpSpPr>
        <p:sp>
          <p:nvSpPr>
            <p:cNvPr id="1547" name="Google Shape;1547;p29"/>
            <p:cNvSpPr/>
            <p:nvPr/>
          </p:nvSpPr>
          <p:spPr>
            <a:xfrm rot="159001">
              <a:off x="8176682" y="276478"/>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9"/>
            <p:cNvSpPr/>
            <p:nvPr/>
          </p:nvSpPr>
          <p:spPr>
            <a:xfrm rot="1009874" flipH="1">
              <a:off x="7520806" y="867069"/>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9"/>
            <p:cNvSpPr/>
            <p:nvPr/>
          </p:nvSpPr>
          <p:spPr>
            <a:xfrm rot="1550640" flipH="1">
              <a:off x="8431509" y="2281886"/>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0" name="Google Shape;1550;p29"/>
            <p:cNvGrpSpPr/>
            <p:nvPr/>
          </p:nvGrpSpPr>
          <p:grpSpPr>
            <a:xfrm rot="-1883015" flipH="1">
              <a:off x="181479" y="4120692"/>
              <a:ext cx="779298" cy="697244"/>
              <a:chOff x="1949642" y="2454226"/>
              <a:chExt cx="705425" cy="631150"/>
            </a:xfrm>
          </p:grpSpPr>
          <p:sp>
            <p:nvSpPr>
              <p:cNvPr id="1551" name="Google Shape;1551;p29"/>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9"/>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9"/>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9"/>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9"/>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6" name="Google Shape;1556;p29"/>
            <p:cNvSpPr/>
            <p:nvPr/>
          </p:nvSpPr>
          <p:spPr>
            <a:xfrm rot="1550640" flipH="1">
              <a:off x="5065134" y="46273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7" name="Google Shape;1557;p29"/>
            <p:cNvGrpSpPr/>
            <p:nvPr/>
          </p:nvGrpSpPr>
          <p:grpSpPr>
            <a:xfrm flipH="1">
              <a:off x="-41448" y="75527"/>
              <a:ext cx="8903305" cy="4952322"/>
              <a:chOff x="50436" y="-319265"/>
              <a:chExt cx="8903305" cy="4952322"/>
            </a:xfrm>
          </p:grpSpPr>
          <p:sp>
            <p:nvSpPr>
              <p:cNvPr id="1558" name="Google Shape;1558;p29"/>
              <p:cNvSpPr/>
              <p:nvPr/>
            </p:nvSpPr>
            <p:spPr>
              <a:xfrm>
                <a:off x="1711756" y="-259608"/>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9"/>
              <p:cNvSpPr/>
              <p:nvPr/>
            </p:nvSpPr>
            <p:spPr>
              <a:xfrm>
                <a:off x="371824" y="2624884"/>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9"/>
              <p:cNvSpPr/>
              <p:nvPr/>
            </p:nvSpPr>
            <p:spPr>
              <a:xfrm>
                <a:off x="8040133" y="2392885"/>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9"/>
              <p:cNvSpPr/>
              <p:nvPr/>
            </p:nvSpPr>
            <p:spPr>
              <a:xfrm>
                <a:off x="7240842" y="4357881"/>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9"/>
              <p:cNvSpPr/>
              <p:nvPr/>
            </p:nvSpPr>
            <p:spPr>
              <a:xfrm>
                <a:off x="1874075" y="66596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9"/>
              <p:cNvSpPr/>
              <p:nvPr/>
            </p:nvSpPr>
            <p:spPr>
              <a:xfrm>
                <a:off x="205800" y="334577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9"/>
              <p:cNvSpPr/>
              <p:nvPr/>
            </p:nvSpPr>
            <p:spPr>
              <a:xfrm>
                <a:off x="50436" y="-14792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9"/>
              <p:cNvSpPr/>
              <p:nvPr/>
            </p:nvSpPr>
            <p:spPr>
              <a:xfrm>
                <a:off x="3643562" y="-10845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9"/>
              <p:cNvSpPr/>
              <p:nvPr/>
            </p:nvSpPr>
            <p:spPr>
              <a:xfrm>
                <a:off x="6003051" y="-31926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9"/>
              <p:cNvSpPr/>
              <p:nvPr/>
            </p:nvSpPr>
            <p:spPr>
              <a:xfrm>
                <a:off x="2586530" y="3979553"/>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9"/>
              <p:cNvSpPr/>
              <p:nvPr/>
            </p:nvSpPr>
            <p:spPr>
              <a:xfrm>
                <a:off x="1690024" y="2880113"/>
                <a:ext cx="57303" cy="56326"/>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9"/>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0" name="Google Shape;1570;p29"/>
              <p:cNvGrpSpPr/>
              <p:nvPr/>
            </p:nvGrpSpPr>
            <p:grpSpPr>
              <a:xfrm>
                <a:off x="717777" y="856329"/>
                <a:ext cx="6253449" cy="3501566"/>
                <a:chOff x="557127" y="1035417"/>
                <a:chExt cx="6253449" cy="3501566"/>
              </a:xfrm>
            </p:grpSpPr>
            <p:sp>
              <p:nvSpPr>
                <p:cNvPr id="1571" name="Google Shape;1571;p29"/>
                <p:cNvSpPr/>
                <p:nvPr/>
              </p:nvSpPr>
              <p:spPr>
                <a:xfrm>
                  <a:off x="2273465" y="119470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9"/>
                <p:cNvSpPr/>
                <p:nvPr/>
              </p:nvSpPr>
              <p:spPr>
                <a:xfrm>
                  <a:off x="2882935" y="10354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9"/>
                <p:cNvSpPr/>
                <p:nvPr/>
              </p:nvSpPr>
              <p:spPr>
                <a:xfrm>
                  <a:off x="6769181" y="407946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9"/>
                <p:cNvSpPr/>
                <p:nvPr/>
              </p:nvSpPr>
              <p:spPr>
                <a:xfrm>
                  <a:off x="557127" y="448014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29"/>
              <p:cNvGrpSpPr/>
              <p:nvPr/>
            </p:nvGrpSpPr>
            <p:grpSpPr>
              <a:xfrm>
                <a:off x="8422211" y="-223628"/>
                <a:ext cx="294587" cy="1417112"/>
                <a:chOff x="5166711" y="1070247"/>
                <a:chExt cx="294587" cy="1417112"/>
              </a:xfrm>
            </p:grpSpPr>
            <p:sp>
              <p:nvSpPr>
                <p:cNvPr id="1576" name="Google Shape;1576;p29"/>
                <p:cNvSpPr/>
                <p:nvPr/>
              </p:nvSpPr>
              <p:spPr>
                <a:xfrm>
                  <a:off x="5166711" y="1070247"/>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9"/>
                <p:cNvSpPr/>
                <p:nvPr/>
              </p:nvSpPr>
              <p:spPr>
                <a:xfrm>
                  <a:off x="5241839" y="24469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9"/>
                <p:cNvSpPr/>
                <p:nvPr/>
              </p:nvSpPr>
              <p:spPr>
                <a:xfrm>
                  <a:off x="5419903" y="17213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9"/>
                <p:cNvSpPr/>
                <p:nvPr/>
              </p:nvSpPr>
              <p:spPr>
                <a:xfrm>
                  <a:off x="5227161" y="15984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0" name="Google Shape;1580;p29"/>
              <p:cNvSpPr/>
              <p:nvPr/>
            </p:nvSpPr>
            <p:spPr>
              <a:xfrm>
                <a:off x="6737556" y="-233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9"/>
              <p:cNvSpPr/>
              <p:nvPr/>
            </p:nvSpPr>
            <p:spPr>
              <a:xfrm>
                <a:off x="4706399" y="40623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9"/>
              <p:cNvSpPr/>
              <p:nvPr/>
            </p:nvSpPr>
            <p:spPr>
              <a:xfrm>
                <a:off x="8368594" y="3448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9"/>
              <p:cNvSpPr/>
              <p:nvPr/>
            </p:nvSpPr>
            <p:spPr>
              <a:xfrm>
                <a:off x="8913049" y="392274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4" name="Google Shape;1584;p29"/>
            <p:cNvSpPr/>
            <p:nvPr/>
          </p:nvSpPr>
          <p:spPr>
            <a:xfrm flipH="1">
              <a:off x="8498231" y="47901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5" name="Google Shape;1585;p29"/>
            <p:cNvGrpSpPr/>
            <p:nvPr/>
          </p:nvGrpSpPr>
          <p:grpSpPr>
            <a:xfrm rot="2700000" flipH="1">
              <a:off x="845631" y="3313318"/>
              <a:ext cx="779342" cy="697284"/>
              <a:chOff x="1949642" y="2454226"/>
              <a:chExt cx="705425" cy="631150"/>
            </a:xfrm>
          </p:grpSpPr>
          <p:sp>
            <p:nvSpPr>
              <p:cNvPr id="1586" name="Google Shape;1586;p29"/>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9"/>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9"/>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9"/>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9"/>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1" name="Google Shape;1591;p29"/>
            <p:cNvSpPr/>
            <p:nvPr/>
          </p:nvSpPr>
          <p:spPr>
            <a:xfrm rot="-2700000" flipH="1">
              <a:off x="3032412" y="780997"/>
              <a:ext cx="459226" cy="38629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2" name="Google Shape;1592;p29"/>
          <p:cNvSpPr txBox="1">
            <a:spLocks noGrp="1"/>
          </p:cNvSpPr>
          <p:nvPr>
            <p:ph type="title"/>
          </p:nvPr>
        </p:nvSpPr>
        <p:spPr>
          <a:xfrm>
            <a:off x="1671550" y="1369975"/>
            <a:ext cx="5801100" cy="13314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12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1593" name="Google Shape;1593;p29"/>
          <p:cNvSpPr txBox="1">
            <a:spLocks noGrp="1"/>
          </p:cNvSpPr>
          <p:nvPr>
            <p:ph type="subTitle" idx="1"/>
          </p:nvPr>
        </p:nvSpPr>
        <p:spPr>
          <a:xfrm>
            <a:off x="1671450" y="2622338"/>
            <a:ext cx="5801100" cy="86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3">
  <p:cSld name="CUSTOM_30">
    <p:spTree>
      <p:nvGrpSpPr>
        <p:cNvPr id="1" name="Shape 1594"/>
        <p:cNvGrpSpPr/>
        <p:nvPr/>
      </p:nvGrpSpPr>
      <p:grpSpPr>
        <a:xfrm>
          <a:off x="0" y="0"/>
          <a:ext cx="0" cy="0"/>
          <a:chOff x="0" y="0"/>
          <a:chExt cx="0" cy="0"/>
        </a:xfrm>
      </p:grpSpPr>
      <p:grpSp>
        <p:nvGrpSpPr>
          <p:cNvPr id="1595" name="Google Shape;1595;p30"/>
          <p:cNvGrpSpPr/>
          <p:nvPr/>
        </p:nvGrpSpPr>
        <p:grpSpPr>
          <a:xfrm>
            <a:off x="-189635" y="75527"/>
            <a:ext cx="9174835" cy="5636539"/>
            <a:chOff x="-189635" y="75527"/>
            <a:chExt cx="9174835" cy="5636539"/>
          </a:xfrm>
        </p:grpSpPr>
        <p:sp>
          <p:nvSpPr>
            <p:cNvPr id="1596" name="Google Shape;1596;p30"/>
            <p:cNvSpPr/>
            <p:nvPr/>
          </p:nvSpPr>
          <p:spPr>
            <a:xfrm rot="159001">
              <a:off x="7840982" y="437953"/>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7" name="Google Shape;1597;p30"/>
            <p:cNvGrpSpPr/>
            <p:nvPr/>
          </p:nvGrpSpPr>
          <p:grpSpPr>
            <a:xfrm rot="572271">
              <a:off x="6398640" y="4230218"/>
              <a:ext cx="1064565" cy="1403349"/>
              <a:chOff x="4308246" y="3238442"/>
              <a:chExt cx="1673600" cy="2206200"/>
            </a:xfrm>
          </p:grpSpPr>
          <p:sp>
            <p:nvSpPr>
              <p:cNvPr id="1598" name="Google Shape;1598;p30"/>
              <p:cNvSpPr/>
              <p:nvPr/>
            </p:nvSpPr>
            <p:spPr>
              <a:xfrm>
                <a:off x="4777096" y="3489067"/>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0"/>
              <p:cNvSpPr/>
              <p:nvPr/>
            </p:nvSpPr>
            <p:spPr>
              <a:xfrm>
                <a:off x="4308246" y="3238442"/>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0"/>
              <p:cNvSpPr/>
              <p:nvPr/>
            </p:nvSpPr>
            <p:spPr>
              <a:xfrm>
                <a:off x="5088996" y="3703092"/>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1" name="Google Shape;1601;p30"/>
            <p:cNvSpPr/>
            <p:nvPr/>
          </p:nvSpPr>
          <p:spPr>
            <a:xfrm rot="1550640" flipH="1">
              <a:off x="8464734" y="1616986"/>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2" name="Google Shape;1602;p30"/>
            <p:cNvGrpSpPr/>
            <p:nvPr/>
          </p:nvGrpSpPr>
          <p:grpSpPr>
            <a:xfrm rot="-1882907" flipH="1">
              <a:off x="4040677" y="4206783"/>
              <a:ext cx="537260" cy="480691"/>
              <a:chOff x="1949642" y="2454226"/>
              <a:chExt cx="705425" cy="631150"/>
            </a:xfrm>
          </p:grpSpPr>
          <p:sp>
            <p:nvSpPr>
              <p:cNvPr id="1603" name="Google Shape;1603;p30"/>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0"/>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0"/>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0"/>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0"/>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8" name="Google Shape;1608;p30"/>
            <p:cNvGrpSpPr/>
            <p:nvPr/>
          </p:nvGrpSpPr>
          <p:grpSpPr>
            <a:xfrm>
              <a:off x="-189635" y="75527"/>
              <a:ext cx="9051492" cy="5209357"/>
              <a:chOff x="-189635" y="75527"/>
              <a:chExt cx="9051492" cy="5209357"/>
            </a:xfrm>
          </p:grpSpPr>
          <p:sp>
            <p:nvSpPr>
              <p:cNvPr id="1609" name="Google Shape;1609;p30"/>
              <p:cNvSpPr/>
              <p:nvPr/>
            </p:nvSpPr>
            <p:spPr>
              <a:xfrm rot="1009874" flipH="1">
                <a:off x="145131" y="4263894"/>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0"/>
              <p:cNvGrpSpPr/>
              <p:nvPr/>
            </p:nvGrpSpPr>
            <p:grpSpPr>
              <a:xfrm flipH="1">
                <a:off x="-189635" y="75527"/>
                <a:ext cx="9051492" cy="4677161"/>
                <a:chOff x="50436" y="-319265"/>
                <a:chExt cx="9051492" cy="4677161"/>
              </a:xfrm>
            </p:grpSpPr>
            <p:sp>
              <p:nvSpPr>
                <p:cNvPr id="1611" name="Google Shape;1611;p30"/>
                <p:cNvSpPr/>
                <p:nvPr/>
              </p:nvSpPr>
              <p:spPr>
                <a:xfrm>
                  <a:off x="1711756" y="-259608"/>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0"/>
                <p:cNvSpPr/>
                <p:nvPr/>
              </p:nvSpPr>
              <p:spPr>
                <a:xfrm>
                  <a:off x="371824" y="2624884"/>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0"/>
                <p:cNvSpPr/>
                <p:nvPr/>
              </p:nvSpPr>
              <p:spPr>
                <a:xfrm>
                  <a:off x="8040133" y="2392885"/>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0"/>
                <p:cNvSpPr/>
                <p:nvPr/>
              </p:nvSpPr>
              <p:spPr>
                <a:xfrm>
                  <a:off x="7666242" y="4025881"/>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0"/>
                <p:cNvSpPr/>
                <p:nvPr/>
              </p:nvSpPr>
              <p:spPr>
                <a:xfrm>
                  <a:off x="1874075" y="66596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0"/>
                <p:cNvSpPr/>
                <p:nvPr/>
              </p:nvSpPr>
              <p:spPr>
                <a:xfrm>
                  <a:off x="205800" y="334577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0"/>
                <p:cNvSpPr/>
                <p:nvPr/>
              </p:nvSpPr>
              <p:spPr>
                <a:xfrm>
                  <a:off x="50436" y="-14792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0"/>
                <p:cNvSpPr/>
                <p:nvPr/>
              </p:nvSpPr>
              <p:spPr>
                <a:xfrm>
                  <a:off x="3643562" y="-10845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0"/>
                <p:cNvSpPr/>
                <p:nvPr/>
              </p:nvSpPr>
              <p:spPr>
                <a:xfrm>
                  <a:off x="6003051" y="-31926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0"/>
                <p:cNvSpPr/>
                <p:nvPr/>
              </p:nvSpPr>
              <p:spPr>
                <a:xfrm>
                  <a:off x="2586530" y="3979553"/>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0"/>
                <p:cNvSpPr/>
                <p:nvPr/>
              </p:nvSpPr>
              <p:spPr>
                <a:xfrm>
                  <a:off x="2350174" y="2424188"/>
                  <a:ext cx="57303" cy="56326"/>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0"/>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3" name="Google Shape;1623;p30"/>
                <p:cNvGrpSpPr/>
                <p:nvPr/>
              </p:nvGrpSpPr>
              <p:grpSpPr>
                <a:xfrm>
                  <a:off x="717777" y="856329"/>
                  <a:ext cx="6253449" cy="3501566"/>
                  <a:chOff x="557127" y="1035417"/>
                  <a:chExt cx="6253449" cy="3501566"/>
                </a:xfrm>
              </p:grpSpPr>
              <p:sp>
                <p:nvSpPr>
                  <p:cNvPr id="1624" name="Google Shape;1624;p30"/>
                  <p:cNvSpPr/>
                  <p:nvPr/>
                </p:nvSpPr>
                <p:spPr>
                  <a:xfrm>
                    <a:off x="2273465" y="119470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0"/>
                  <p:cNvSpPr/>
                  <p:nvPr/>
                </p:nvSpPr>
                <p:spPr>
                  <a:xfrm>
                    <a:off x="2882935" y="10354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0"/>
                  <p:cNvSpPr/>
                  <p:nvPr/>
                </p:nvSpPr>
                <p:spPr>
                  <a:xfrm>
                    <a:off x="6769181" y="407946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0"/>
                  <p:cNvSpPr/>
                  <p:nvPr/>
                </p:nvSpPr>
                <p:spPr>
                  <a:xfrm>
                    <a:off x="557127" y="448014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8" name="Google Shape;1628;p30"/>
                <p:cNvGrpSpPr/>
                <p:nvPr/>
              </p:nvGrpSpPr>
              <p:grpSpPr>
                <a:xfrm>
                  <a:off x="8040139" y="106597"/>
                  <a:ext cx="1061789" cy="629687"/>
                  <a:chOff x="4784639" y="1400472"/>
                  <a:chExt cx="1061789" cy="629687"/>
                </a:xfrm>
              </p:grpSpPr>
              <p:sp>
                <p:nvSpPr>
                  <p:cNvPr id="1629" name="Google Shape;1629;p30"/>
                  <p:cNvSpPr/>
                  <p:nvPr/>
                </p:nvSpPr>
                <p:spPr>
                  <a:xfrm>
                    <a:off x="5760386" y="14004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0"/>
                  <p:cNvSpPr/>
                  <p:nvPr/>
                </p:nvSpPr>
                <p:spPr>
                  <a:xfrm>
                    <a:off x="4784639" y="19897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0"/>
                  <p:cNvSpPr/>
                  <p:nvPr/>
                </p:nvSpPr>
                <p:spPr>
                  <a:xfrm>
                    <a:off x="5419903" y="17213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0"/>
                  <p:cNvSpPr/>
                  <p:nvPr/>
                </p:nvSpPr>
                <p:spPr>
                  <a:xfrm>
                    <a:off x="5227161" y="15984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3" name="Google Shape;1633;p30"/>
                <p:cNvSpPr/>
                <p:nvPr/>
              </p:nvSpPr>
              <p:spPr>
                <a:xfrm>
                  <a:off x="6737556" y="-233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0"/>
                <p:cNvSpPr/>
                <p:nvPr/>
              </p:nvSpPr>
              <p:spPr>
                <a:xfrm>
                  <a:off x="4325399" y="26145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0"/>
                <p:cNvSpPr/>
                <p:nvPr/>
              </p:nvSpPr>
              <p:spPr>
                <a:xfrm>
                  <a:off x="8368594" y="3448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0"/>
                <p:cNvSpPr/>
                <p:nvPr/>
              </p:nvSpPr>
              <p:spPr>
                <a:xfrm>
                  <a:off x="8913049" y="392274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37" name="Google Shape;1637;p30"/>
            <p:cNvSpPr/>
            <p:nvPr/>
          </p:nvSpPr>
          <p:spPr>
            <a:xfrm flipH="1">
              <a:off x="8498231" y="47901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8" name="Google Shape;1638;p30"/>
          <p:cNvSpPr txBox="1">
            <a:spLocks noGrp="1"/>
          </p:cNvSpPr>
          <p:nvPr>
            <p:ph type="title"/>
          </p:nvPr>
        </p:nvSpPr>
        <p:spPr>
          <a:xfrm>
            <a:off x="5035350" y="1655075"/>
            <a:ext cx="2964000" cy="10866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4500"/>
              <a:buNone/>
              <a:defRPr sz="10000"/>
            </a:lvl1pPr>
            <a:lvl2pPr lvl="1" algn="ctr" rtl="0">
              <a:lnSpc>
                <a:spcPct val="100000"/>
              </a:lnSpc>
              <a:spcBef>
                <a:spcPts val="0"/>
              </a:spcBef>
              <a:spcAft>
                <a:spcPts val="0"/>
              </a:spcAft>
              <a:buSzPts val="4500"/>
              <a:buFont typeface="Boogaloo"/>
              <a:buNone/>
              <a:defRPr sz="4500">
                <a:latin typeface="Boogaloo"/>
                <a:ea typeface="Boogaloo"/>
                <a:cs typeface="Boogaloo"/>
                <a:sym typeface="Boogaloo"/>
              </a:defRPr>
            </a:lvl2pPr>
            <a:lvl3pPr lvl="2" algn="ctr" rtl="0">
              <a:lnSpc>
                <a:spcPct val="100000"/>
              </a:lnSpc>
              <a:spcBef>
                <a:spcPts val="0"/>
              </a:spcBef>
              <a:spcAft>
                <a:spcPts val="0"/>
              </a:spcAft>
              <a:buSzPts val="4500"/>
              <a:buFont typeface="Boogaloo"/>
              <a:buNone/>
              <a:defRPr sz="4500">
                <a:latin typeface="Boogaloo"/>
                <a:ea typeface="Boogaloo"/>
                <a:cs typeface="Boogaloo"/>
                <a:sym typeface="Boogaloo"/>
              </a:defRPr>
            </a:lvl3pPr>
            <a:lvl4pPr lvl="3" algn="ctr" rtl="0">
              <a:lnSpc>
                <a:spcPct val="100000"/>
              </a:lnSpc>
              <a:spcBef>
                <a:spcPts val="0"/>
              </a:spcBef>
              <a:spcAft>
                <a:spcPts val="0"/>
              </a:spcAft>
              <a:buSzPts val="4500"/>
              <a:buFont typeface="Boogaloo"/>
              <a:buNone/>
              <a:defRPr sz="4500">
                <a:latin typeface="Boogaloo"/>
                <a:ea typeface="Boogaloo"/>
                <a:cs typeface="Boogaloo"/>
                <a:sym typeface="Boogaloo"/>
              </a:defRPr>
            </a:lvl4pPr>
            <a:lvl5pPr lvl="4" algn="ctr" rtl="0">
              <a:lnSpc>
                <a:spcPct val="100000"/>
              </a:lnSpc>
              <a:spcBef>
                <a:spcPts val="0"/>
              </a:spcBef>
              <a:spcAft>
                <a:spcPts val="0"/>
              </a:spcAft>
              <a:buSzPts val="4500"/>
              <a:buFont typeface="Boogaloo"/>
              <a:buNone/>
              <a:defRPr sz="4500">
                <a:latin typeface="Boogaloo"/>
                <a:ea typeface="Boogaloo"/>
                <a:cs typeface="Boogaloo"/>
                <a:sym typeface="Boogaloo"/>
              </a:defRPr>
            </a:lvl5pPr>
            <a:lvl6pPr lvl="5" algn="ctr" rtl="0">
              <a:lnSpc>
                <a:spcPct val="100000"/>
              </a:lnSpc>
              <a:spcBef>
                <a:spcPts val="0"/>
              </a:spcBef>
              <a:spcAft>
                <a:spcPts val="0"/>
              </a:spcAft>
              <a:buSzPts val="4500"/>
              <a:buFont typeface="Boogaloo"/>
              <a:buNone/>
              <a:defRPr sz="4500">
                <a:latin typeface="Boogaloo"/>
                <a:ea typeface="Boogaloo"/>
                <a:cs typeface="Boogaloo"/>
                <a:sym typeface="Boogaloo"/>
              </a:defRPr>
            </a:lvl6pPr>
            <a:lvl7pPr lvl="6" algn="ctr" rtl="0">
              <a:lnSpc>
                <a:spcPct val="100000"/>
              </a:lnSpc>
              <a:spcBef>
                <a:spcPts val="0"/>
              </a:spcBef>
              <a:spcAft>
                <a:spcPts val="0"/>
              </a:spcAft>
              <a:buSzPts val="4500"/>
              <a:buFont typeface="Boogaloo"/>
              <a:buNone/>
              <a:defRPr sz="4500">
                <a:latin typeface="Boogaloo"/>
                <a:ea typeface="Boogaloo"/>
                <a:cs typeface="Boogaloo"/>
                <a:sym typeface="Boogaloo"/>
              </a:defRPr>
            </a:lvl7pPr>
            <a:lvl8pPr lvl="7" algn="ctr" rtl="0">
              <a:lnSpc>
                <a:spcPct val="100000"/>
              </a:lnSpc>
              <a:spcBef>
                <a:spcPts val="0"/>
              </a:spcBef>
              <a:spcAft>
                <a:spcPts val="0"/>
              </a:spcAft>
              <a:buSzPts val="4500"/>
              <a:buFont typeface="Boogaloo"/>
              <a:buNone/>
              <a:defRPr sz="4500">
                <a:latin typeface="Boogaloo"/>
                <a:ea typeface="Boogaloo"/>
                <a:cs typeface="Boogaloo"/>
                <a:sym typeface="Boogaloo"/>
              </a:defRPr>
            </a:lvl8pPr>
            <a:lvl9pPr lvl="8" algn="ctr" rtl="0">
              <a:lnSpc>
                <a:spcPct val="100000"/>
              </a:lnSpc>
              <a:spcBef>
                <a:spcPts val="0"/>
              </a:spcBef>
              <a:spcAft>
                <a:spcPts val="0"/>
              </a:spcAft>
              <a:buSzPts val="4500"/>
              <a:buFont typeface="Boogaloo"/>
              <a:buNone/>
              <a:defRPr sz="4500">
                <a:latin typeface="Boogaloo"/>
                <a:ea typeface="Boogaloo"/>
                <a:cs typeface="Boogaloo"/>
                <a:sym typeface="Boogaloo"/>
              </a:defRPr>
            </a:lvl9pPr>
          </a:lstStyle>
          <a:p>
            <a:endParaRPr/>
          </a:p>
        </p:txBody>
      </p:sp>
      <p:sp>
        <p:nvSpPr>
          <p:cNvPr id="1639" name="Google Shape;1639;p30"/>
          <p:cNvSpPr txBox="1">
            <a:spLocks noGrp="1"/>
          </p:cNvSpPr>
          <p:nvPr>
            <p:ph type="subTitle" idx="1"/>
          </p:nvPr>
        </p:nvSpPr>
        <p:spPr>
          <a:xfrm>
            <a:off x="5035350" y="2872862"/>
            <a:ext cx="2964000" cy="942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0"/>
        <p:cNvGrpSpPr/>
        <p:nvPr/>
      </p:nvGrpSpPr>
      <p:grpSpPr>
        <a:xfrm>
          <a:off x="0" y="0"/>
          <a:ext cx="0" cy="0"/>
          <a:chOff x="0" y="0"/>
          <a:chExt cx="0" cy="0"/>
        </a:xfrm>
      </p:grpSpPr>
      <p:grpSp>
        <p:nvGrpSpPr>
          <p:cNvPr id="151" name="Google Shape;151;p4"/>
          <p:cNvGrpSpPr/>
          <p:nvPr/>
        </p:nvGrpSpPr>
        <p:grpSpPr>
          <a:xfrm>
            <a:off x="-1" y="44148"/>
            <a:ext cx="9047276" cy="5100177"/>
            <a:chOff x="-4983" y="367409"/>
            <a:chExt cx="9047276" cy="5100177"/>
          </a:xfrm>
        </p:grpSpPr>
        <p:sp>
          <p:nvSpPr>
            <p:cNvPr id="152" name="Google Shape;152;p4"/>
            <p:cNvSpPr/>
            <p:nvPr/>
          </p:nvSpPr>
          <p:spPr>
            <a:xfrm>
              <a:off x="7017469" y="1829044"/>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4539064" y="5295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1617481" y="367409"/>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3676727" y="3420659"/>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1237763" y="5016353"/>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5387128" y="149480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7807276" y="26234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4632805" y="18836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949499" y="384871"/>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9" name="Google Shape;169;p4"/>
            <p:cNvGrpSpPr/>
            <p:nvPr/>
          </p:nvGrpSpPr>
          <p:grpSpPr>
            <a:xfrm>
              <a:off x="-4983" y="3878936"/>
              <a:ext cx="394321" cy="369227"/>
              <a:chOff x="1644895" y="2966265"/>
              <a:chExt cx="362694" cy="339613"/>
            </a:xfrm>
          </p:grpSpPr>
          <p:sp>
            <p:nvSpPr>
              <p:cNvPr id="170" name="Google Shape;170;p4"/>
              <p:cNvSpPr/>
              <p:nvPr/>
            </p:nvSpPr>
            <p:spPr>
              <a:xfrm>
                <a:off x="1933259" y="3094351"/>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1644895" y="2998229"/>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1814436" y="2966265"/>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1902433" y="3275736"/>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1735929" y="3184626"/>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 name="Google Shape;175;p4"/>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377035" y="28957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397476" y="21948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5719492" y="20897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2259017" y="16259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1183065" y="16347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4372026" y="3743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6919542" y="664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470650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7314937" y="11055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304875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6048927" y="3486234"/>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flipH="1">
              <a:off x="5719493" y="48991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dk2">
                <a:alpha val="562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 name="Google Shape;191;p4"/>
          <p:cNvSpPr txBox="1">
            <a:spLocks noGrp="1"/>
          </p:cNvSpPr>
          <p:nvPr>
            <p:ph type="title"/>
          </p:nvPr>
        </p:nvSpPr>
        <p:spPr>
          <a:xfrm>
            <a:off x="622530" y="484221"/>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2" name="Google Shape;192;p4"/>
          <p:cNvSpPr txBox="1">
            <a:spLocks noGrp="1"/>
          </p:cNvSpPr>
          <p:nvPr>
            <p:ph type="body" idx="1"/>
          </p:nvPr>
        </p:nvSpPr>
        <p:spPr>
          <a:xfrm>
            <a:off x="713225" y="1152575"/>
            <a:ext cx="7717500" cy="34560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sz="12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Quote 1">
  <p:cSld name="CUSTOM_31">
    <p:spTree>
      <p:nvGrpSpPr>
        <p:cNvPr id="1" name="Shape 1640"/>
        <p:cNvGrpSpPr/>
        <p:nvPr/>
      </p:nvGrpSpPr>
      <p:grpSpPr>
        <a:xfrm>
          <a:off x="0" y="0"/>
          <a:ext cx="0" cy="0"/>
          <a:chOff x="0" y="0"/>
          <a:chExt cx="0" cy="0"/>
        </a:xfrm>
      </p:grpSpPr>
      <p:grpSp>
        <p:nvGrpSpPr>
          <p:cNvPr id="1641" name="Google Shape;1641;p31"/>
          <p:cNvGrpSpPr/>
          <p:nvPr/>
        </p:nvGrpSpPr>
        <p:grpSpPr>
          <a:xfrm>
            <a:off x="-189635" y="-102774"/>
            <a:ext cx="9374036" cy="5212160"/>
            <a:chOff x="-189635" y="-102774"/>
            <a:chExt cx="9374036" cy="5212160"/>
          </a:xfrm>
        </p:grpSpPr>
        <p:sp>
          <p:nvSpPr>
            <p:cNvPr id="1642" name="Google Shape;1642;p31"/>
            <p:cNvSpPr/>
            <p:nvPr/>
          </p:nvSpPr>
          <p:spPr>
            <a:xfrm rot="159001">
              <a:off x="6813969" y="4180428"/>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1"/>
            <p:cNvSpPr/>
            <p:nvPr/>
          </p:nvSpPr>
          <p:spPr>
            <a:xfrm rot="1009874" flipH="1">
              <a:off x="259106" y="9394"/>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4" name="Google Shape;1644;p31"/>
            <p:cNvGrpSpPr/>
            <p:nvPr/>
          </p:nvGrpSpPr>
          <p:grpSpPr>
            <a:xfrm rot="572271">
              <a:off x="8010927" y="454968"/>
              <a:ext cx="1064565" cy="1403349"/>
              <a:chOff x="4308246" y="3238442"/>
              <a:chExt cx="1673600" cy="2206200"/>
            </a:xfrm>
          </p:grpSpPr>
          <p:sp>
            <p:nvSpPr>
              <p:cNvPr id="1645" name="Google Shape;1645;p31"/>
              <p:cNvSpPr/>
              <p:nvPr/>
            </p:nvSpPr>
            <p:spPr>
              <a:xfrm>
                <a:off x="4777096" y="3489067"/>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1"/>
              <p:cNvSpPr/>
              <p:nvPr/>
            </p:nvSpPr>
            <p:spPr>
              <a:xfrm>
                <a:off x="4308246" y="3238442"/>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1"/>
              <p:cNvSpPr/>
              <p:nvPr/>
            </p:nvSpPr>
            <p:spPr>
              <a:xfrm>
                <a:off x="5088996" y="3703092"/>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8" name="Google Shape;1648;p31"/>
            <p:cNvSpPr/>
            <p:nvPr/>
          </p:nvSpPr>
          <p:spPr>
            <a:xfrm rot="1550640" flipH="1">
              <a:off x="8065784" y="4642286"/>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9" name="Google Shape;1649;p31"/>
            <p:cNvGrpSpPr/>
            <p:nvPr/>
          </p:nvGrpSpPr>
          <p:grpSpPr>
            <a:xfrm rot="-1882907" flipH="1">
              <a:off x="146227" y="1395183"/>
              <a:ext cx="537260" cy="480691"/>
              <a:chOff x="1949642" y="2454226"/>
              <a:chExt cx="705425" cy="631150"/>
            </a:xfrm>
          </p:grpSpPr>
          <p:sp>
            <p:nvSpPr>
              <p:cNvPr id="1650" name="Google Shape;1650;p31"/>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1"/>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1"/>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1"/>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1"/>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1"/>
            <p:cNvGrpSpPr/>
            <p:nvPr/>
          </p:nvGrpSpPr>
          <p:grpSpPr>
            <a:xfrm rot="1882907">
              <a:off x="7583802" y="2572995"/>
              <a:ext cx="537260" cy="480691"/>
              <a:chOff x="1765141" y="3262282"/>
              <a:chExt cx="705425" cy="631150"/>
            </a:xfrm>
          </p:grpSpPr>
          <p:sp>
            <p:nvSpPr>
              <p:cNvPr id="1656" name="Google Shape;1656;p31"/>
              <p:cNvSpPr/>
              <p:nvPr/>
            </p:nvSpPr>
            <p:spPr>
              <a:xfrm>
                <a:off x="1845141" y="35376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1"/>
              <p:cNvSpPr/>
              <p:nvPr/>
            </p:nvSpPr>
            <p:spPr>
              <a:xfrm>
                <a:off x="1765141" y="34122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1"/>
              <p:cNvSpPr/>
              <p:nvPr/>
            </p:nvSpPr>
            <p:spPr>
              <a:xfrm>
                <a:off x="1981516" y="32622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1"/>
              <p:cNvSpPr/>
              <p:nvPr/>
            </p:nvSpPr>
            <p:spPr>
              <a:xfrm>
                <a:off x="2187016" y="32921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1"/>
              <p:cNvSpPr/>
              <p:nvPr/>
            </p:nvSpPr>
            <p:spPr>
              <a:xfrm>
                <a:off x="2303391" y="34807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1" name="Google Shape;1661;p31"/>
            <p:cNvSpPr/>
            <p:nvPr/>
          </p:nvSpPr>
          <p:spPr>
            <a:xfrm rot="-1076189" flipH="1">
              <a:off x="4102902" y="453282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1"/>
            <p:cNvSpPr/>
            <p:nvPr/>
          </p:nvSpPr>
          <p:spPr>
            <a:xfrm rot="1550640" flipH="1">
              <a:off x="7437384" y="94536"/>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3" name="Google Shape;1663;p31"/>
            <p:cNvGrpSpPr/>
            <p:nvPr/>
          </p:nvGrpSpPr>
          <p:grpSpPr>
            <a:xfrm flipH="1">
              <a:off x="-189635" y="75527"/>
              <a:ext cx="9051492" cy="4677161"/>
              <a:chOff x="50436" y="-319265"/>
              <a:chExt cx="9051492" cy="4677161"/>
            </a:xfrm>
          </p:grpSpPr>
          <p:sp>
            <p:nvSpPr>
              <p:cNvPr id="1664" name="Google Shape;1664;p31"/>
              <p:cNvSpPr/>
              <p:nvPr/>
            </p:nvSpPr>
            <p:spPr>
              <a:xfrm>
                <a:off x="1711756" y="-259608"/>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1"/>
              <p:cNvSpPr/>
              <p:nvPr/>
            </p:nvSpPr>
            <p:spPr>
              <a:xfrm>
                <a:off x="371824" y="2624884"/>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1"/>
              <p:cNvSpPr/>
              <p:nvPr/>
            </p:nvSpPr>
            <p:spPr>
              <a:xfrm>
                <a:off x="8142933" y="1685235"/>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1"/>
              <p:cNvSpPr/>
              <p:nvPr/>
            </p:nvSpPr>
            <p:spPr>
              <a:xfrm>
                <a:off x="5277342" y="166831"/>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1"/>
              <p:cNvSpPr/>
              <p:nvPr/>
            </p:nvSpPr>
            <p:spPr>
              <a:xfrm>
                <a:off x="1874075" y="66596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1"/>
              <p:cNvSpPr/>
              <p:nvPr/>
            </p:nvSpPr>
            <p:spPr>
              <a:xfrm>
                <a:off x="205800" y="334577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1"/>
              <p:cNvSpPr/>
              <p:nvPr/>
            </p:nvSpPr>
            <p:spPr>
              <a:xfrm>
                <a:off x="50436" y="-14792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1"/>
              <p:cNvSpPr/>
              <p:nvPr/>
            </p:nvSpPr>
            <p:spPr>
              <a:xfrm>
                <a:off x="3643562" y="-10845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1"/>
              <p:cNvSpPr/>
              <p:nvPr/>
            </p:nvSpPr>
            <p:spPr>
              <a:xfrm>
                <a:off x="6003051" y="-31926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1"/>
              <p:cNvSpPr/>
              <p:nvPr/>
            </p:nvSpPr>
            <p:spPr>
              <a:xfrm>
                <a:off x="2434130" y="3598553"/>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1"/>
              <p:cNvSpPr/>
              <p:nvPr/>
            </p:nvSpPr>
            <p:spPr>
              <a:xfrm>
                <a:off x="2350174" y="2728988"/>
                <a:ext cx="57303" cy="56326"/>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1"/>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6" name="Google Shape;1676;p31"/>
              <p:cNvGrpSpPr/>
              <p:nvPr/>
            </p:nvGrpSpPr>
            <p:grpSpPr>
              <a:xfrm>
                <a:off x="1251177" y="856329"/>
                <a:ext cx="4898424" cy="3501566"/>
                <a:chOff x="1090527" y="1035417"/>
                <a:chExt cx="4898424" cy="3501566"/>
              </a:xfrm>
            </p:grpSpPr>
            <p:sp>
              <p:nvSpPr>
                <p:cNvPr id="1677" name="Google Shape;1677;p31"/>
                <p:cNvSpPr/>
                <p:nvPr/>
              </p:nvSpPr>
              <p:spPr>
                <a:xfrm>
                  <a:off x="2273465" y="134710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1"/>
                <p:cNvSpPr/>
                <p:nvPr/>
              </p:nvSpPr>
              <p:spPr>
                <a:xfrm>
                  <a:off x="2882935" y="10354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1"/>
                <p:cNvSpPr/>
                <p:nvPr/>
              </p:nvSpPr>
              <p:spPr>
                <a:xfrm>
                  <a:off x="5947556" y="4488225"/>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1"/>
                <p:cNvSpPr/>
                <p:nvPr/>
              </p:nvSpPr>
              <p:spPr>
                <a:xfrm>
                  <a:off x="1090527" y="448014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1" name="Google Shape;1681;p31"/>
              <p:cNvGrpSpPr/>
              <p:nvPr/>
            </p:nvGrpSpPr>
            <p:grpSpPr>
              <a:xfrm>
                <a:off x="8040139" y="106597"/>
                <a:ext cx="1061789" cy="629687"/>
                <a:chOff x="4784639" y="1400472"/>
                <a:chExt cx="1061789" cy="629687"/>
              </a:xfrm>
            </p:grpSpPr>
            <p:sp>
              <p:nvSpPr>
                <p:cNvPr id="1682" name="Google Shape;1682;p31"/>
                <p:cNvSpPr/>
                <p:nvPr/>
              </p:nvSpPr>
              <p:spPr>
                <a:xfrm>
                  <a:off x="5760386" y="14004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1"/>
                <p:cNvSpPr/>
                <p:nvPr/>
              </p:nvSpPr>
              <p:spPr>
                <a:xfrm>
                  <a:off x="4784639" y="19897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1"/>
                <p:cNvSpPr/>
                <p:nvPr/>
              </p:nvSpPr>
              <p:spPr>
                <a:xfrm>
                  <a:off x="5419903" y="17213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1"/>
                <p:cNvSpPr/>
                <p:nvPr/>
              </p:nvSpPr>
              <p:spPr>
                <a:xfrm>
                  <a:off x="5227161" y="15984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6" name="Google Shape;1686;p31"/>
              <p:cNvSpPr/>
              <p:nvPr/>
            </p:nvSpPr>
            <p:spPr>
              <a:xfrm>
                <a:off x="6737556" y="-233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1"/>
              <p:cNvSpPr/>
              <p:nvPr/>
            </p:nvSpPr>
            <p:spPr>
              <a:xfrm>
                <a:off x="4553999" y="3071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1"/>
              <p:cNvSpPr/>
              <p:nvPr/>
            </p:nvSpPr>
            <p:spPr>
              <a:xfrm>
                <a:off x="6822994" y="10121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1"/>
              <p:cNvSpPr/>
              <p:nvPr/>
            </p:nvSpPr>
            <p:spPr>
              <a:xfrm>
                <a:off x="8913049" y="392274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0" name="Google Shape;1690;p31"/>
            <p:cNvSpPr/>
            <p:nvPr/>
          </p:nvSpPr>
          <p:spPr>
            <a:xfrm flipH="1">
              <a:off x="8269631" y="35709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1" name="Google Shape;1691;p31"/>
          <p:cNvSpPr txBox="1">
            <a:spLocks noGrp="1"/>
          </p:cNvSpPr>
          <p:nvPr>
            <p:ph type="subTitle" idx="1"/>
          </p:nvPr>
        </p:nvSpPr>
        <p:spPr>
          <a:xfrm>
            <a:off x="717150" y="1578213"/>
            <a:ext cx="7709700" cy="16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28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1692" name="Google Shape;1692;p31"/>
          <p:cNvSpPr txBox="1">
            <a:spLocks noGrp="1"/>
          </p:cNvSpPr>
          <p:nvPr>
            <p:ph type="subTitle" idx="2"/>
          </p:nvPr>
        </p:nvSpPr>
        <p:spPr>
          <a:xfrm>
            <a:off x="717000" y="3239800"/>
            <a:ext cx="7709700" cy="32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600"/>
              <a:buFont typeface="Boogaloo"/>
              <a:buNone/>
              <a:defRPr sz="3000">
                <a:latin typeface="Boogaloo"/>
                <a:ea typeface="Boogaloo"/>
                <a:cs typeface="Boogaloo"/>
                <a:sym typeface="Boogaloo"/>
              </a:defRPr>
            </a:lvl1pPr>
            <a:lvl2pPr lvl="1" algn="ctr" rtl="0">
              <a:lnSpc>
                <a:spcPct val="100000"/>
              </a:lnSpc>
              <a:spcBef>
                <a:spcPts val="0"/>
              </a:spcBef>
              <a:spcAft>
                <a:spcPts val="0"/>
              </a:spcAft>
              <a:buSzPts val="2600"/>
              <a:buFont typeface="Boogaloo"/>
              <a:buNone/>
              <a:defRPr sz="2600">
                <a:latin typeface="Boogaloo"/>
                <a:ea typeface="Boogaloo"/>
                <a:cs typeface="Boogaloo"/>
                <a:sym typeface="Boogaloo"/>
              </a:defRPr>
            </a:lvl2pPr>
            <a:lvl3pPr lvl="2" algn="ctr" rtl="0">
              <a:lnSpc>
                <a:spcPct val="100000"/>
              </a:lnSpc>
              <a:spcBef>
                <a:spcPts val="0"/>
              </a:spcBef>
              <a:spcAft>
                <a:spcPts val="0"/>
              </a:spcAft>
              <a:buSzPts val="2600"/>
              <a:buFont typeface="Boogaloo"/>
              <a:buNone/>
              <a:defRPr sz="2600">
                <a:latin typeface="Boogaloo"/>
                <a:ea typeface="Boogaloo"/>
                <a:cs typeface="Boogaloo"/>
                <a:sym typeface="Boogaloo"/>
              </a:defRPr>
            </a:lvl3pPr>
            <a:lvl4pPr lvl="3" algn="ctr" rtl="0">
              <a:lnSpc>
                <a:spcPct val="100000"/>
              </a:lnSpc>
              <a:spcBef>
                <a:spcPts val="0"/>
              </a:spcBef>
              <a:spcAft>
                <a:spcPts val="0"/>
              </a:spcAft>
              <a:buSzPts val="2600"/>
              <a:buFont typeface="Boogaloo"/>
              <a:buNone/>
              <a:defRPr sz="2600">
                <a:latin typeface="Boogaloo"/>
                <a:ea typeface="Boogaloo"/>
                <a:cs typeface="Boogaloo"/>
                <a:sym typeface="Boogaloo"/>
              </a:defRPr>
            </a:lvl4pPr>
            <a:lvl5pPr lvl="4" algn="ctr" rtl="0">
              <a:lnSpc>
                <a:spcPct val="100000"/>
              </a:lnSpc>
              <a:spcBef>
                <a:spcPts val="0"/>
              </a:spcBef>
              <a:spcAft>
                <a:spcPts val="0"/>
              </a:spcAft>
              <a:buSzPts val="2600"/>
              <a:buFont typeface="Boogaloo"/>
              <a:buNone/>
              <a:defRPr sz="2600">
                <a:latin typeface="Boogaloo"/>
                <a:ea typeface="Boogaloo"/>
                <a:cs typeface="Boogaloo"/>
                <a:sym typeface="Boogaloo"/>
              </a:defRPr>
            </a:lvl5pPr>
            <a:lvl6pPr lvl="5" algn="ctr" rtl="0">
              <a:lnSpc>
                <a:spcPct val="100000"/>
              </a:lnSpc>
              <a:spcBef>
                <a:spcPts val="0"/>
              </a:spcBef>
              <a:spcAft>
                <a:spcPts val="0"/>
              </a:spcAft>
              <a:buSzPts val="2600"/>
              <a:buFont typeface="Boogaloo"/>
              <a:buNone/>
              <a:defRPr sz="2600">
                <a:latin typeface="Boogaloo"/>
                <a:ea typeface="Boogaloo"/>
                <a:cs typeface="Boogaloo"/>
                <a:sym typeface="Boogaloo"/>
              </a:defRPr>
            </a:lvl6pPr>
            <a:lvl7pPr lvl="6" algn="ctr" rtl="0">
              <a:lnSpc>
                <a:spcPct val="100000"/>
              </a:lnSpc>
              <a:spcBef>
                <a:spcPts val="0"/>
              </a:spcBef>
              <a:spcAft>
                <a:spcPts val="0"/>
              </a:spcAft>
              <a:buSzPts val="2600"/>
              <a:buFont typeface="Boogaloo"/>
              <a:buNone/>
              <a:defRPr sz="2600">
                <a:latin typeface="Boogaloo"/>
                <a:ea typeface="Boogaloo"/>
                <a:cs typeface="Boogaloo"/>
                <a:sym typeface="Boogaloo"/>
              </a:defRPr>
            </a:lvl7pPr>
            <a:lvl8pPr lvl="7" algn="ctr" rtl="0">
              <a:lnSpc>
                <a:spcPct val="100000"/>
              </a:lnSpc>
              <a:spcBef>
                <a:spcPts val="0"/>
              </a:spcBef>
              <a:spcAft>
                <a:spcPts val="0"/>
              </a:spcAft>
              <a:buSzPts val="2600"/>
              <a:buFont typeface="Boogaloo"/>
              <a:buNone/>
              <a:defRPr sz="2600">
                <a:latin typeface="Boogaloo"/>
                <a:ea typeface="Boogaloo"/>
                <a:cs typeface="Boogaloo"/>
                <a:sym typeface="Boogaloo"/>
              </a:defRPr>
            </a:lvl8pPr>
            <a:lvl9pPr lvl="8" algn="ctr" rtl="0">
              <a:lnSpc>
                <a:spcPct val="100000"/>
              </a:lnSpc>
              <a:spcBef>
                <a:spcPts val="0"/>
              </a:spcBef>
              <a:spcAft>
                <a:spcPts val="0"/>
              </a:spcAft>
              <a:buSzPts val="2600"/>
              <a:buFont typeface="Boogaloo"/>
              <a:buNone/>
              <a:defRPr sz="2600">
                <a:latin typeface="Boogaloo"/>
                <a:ea typeface="Boogaloo"/>
                <a:cs typeface="Boogaloo"/>
                <a:sym typeface="Boogaloo"/>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1">
  <p:cSld name="CUSTOM_33">
    <p:spTree>
      <p:nvGrpSpPr>
        <p:cNvPr id="1" name="Shape 1693"/>
        <p:cNvGrpSpPr/>
        <p:nvPr/>
      </p:nvGrpSpPr>
      <p:grpSpPr>
        <a:xfrm>
          <a:off x="0" y="0"/>
          <a:ext cx="0" cy="0"/>
          <a:chOff x="0" y="0"/>
          <a:chExt cx="0" cy="0"/>
        </a:xfrm>
      </p:grpSpPr>
      <p:grpSp>
        <p:nvGrpSpPr>
          <p:cNvPr id="1694" name="Google Shape;1694;p32"/>
          <p:cNvGrpSpPr/>
          <p:nvPr/>
        </p:nvGrpSpPr>
        <p:grpSpPr>
          <a:xfrm>
            <a:off x="-8" y="-322088"/>
            <a:ext cx="9546201" cy="5502493"/>
            <a:chOff x="-8" y="-322088"/>
            <a:chExt cx="9546201" cy="5502493"/>
          </a:xfrm>
        </p:grpSpPr>
        <p:grpSp>
          <p:nvGrpSpPr>
            <p:cNvPr id="1695" name="Google Shape;1695;p32"/>
            <p:cNvGrpSpPr/>
            <p:nvPr/>
          </p:nvGrpSpPr>
          <p:grpSpPr>
            <a:xfrm>
              <a:off x="93025" y="-36910"/>
              <a:ext cx="8957938" cy="5217315"/>
              <a:chOff x="84356" y="283413"/>
              <a:chExt cx="8957938" cy="5217315"/>
            </a:xfrm>
          </p:grpSpPr>
          <p:sp>
            <p:nvSpPr>
              <p:cNvPr id="1696" name="Google Shape;1696;p32"/>
              <p:cNvSpPr/>
              <p:nvPr/>
            </p:nvSpPr>
            <p:spPr>
              <a:xfrm>
                <a:off x="4795519" y="3377619"/>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2"/>
              <p:cNvSpPr/>
              <p:nvPr/>
            </p:nvSpPr>
            <p:spPr>
              <a:xfrm>
                <a:off x="4462864" y="4914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2"/>
              <p:cNvSpPr/>
              <p:nvPr/>
            </p:nvSpPr>
            <p:spPr>
              <a:xfrm>
                <a:off x="1765040" y="1679721"/>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2"/>
              <p:cNvSpPr/>
              <p:nvPr/>
            </p:nvSpPr>
            <p:spPr>
              <a:xfrm>
                <a:off x="8632935" y="5332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2"/>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2"/>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2"/>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2"/>
              <p:cNvSpPr/>
              <p:nvPr/>
            </p:nvSpPr>
            <p:spPr>
              <a:xfrm>
                <a:off x="3407331" y="3184614"/>
                <a:ext cx="103759" cy="116554"/>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2"/>
              <p:cNvSpPr/>
              <p:nvPr/>
            </p:nvSpPr>
            <p:spPr>
              <a:xfrm>
                <a:off x="3505602" y="15994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2"/>
              <p:cNvSpPr/>
              <p:nvPr/>
            </p:nvSpPr>
            <p:spPr>
              <a:xfrm>
                <a:off x="1313963" y="4863953"/>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2"/>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2"/>
              <p:cNvSpPr/>
              <p:nvPr/>
            </p:nvSpPr>
            <p:spPr>
              <a:xfrm>
                <a:off x="7786603" y="98430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2"/>
              <p:cNvSpPr/>
              <p:nvPr/>
            </p:nvSpPr>
            <p:spPr>
              <a:xfrm>
                <a:off x="8215060" y="29138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2"/>
              <p:cNvSpPr/>
              <p:nvPr/>
            </p:nvSpPr>
            <p:spPr>
              <a:xfrm>
                <a:off x="2701876" y="3309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2"/>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2"/>
              <p:cNvSpPr/>
              <p:nvPr/>
            </p:nvSpPr>
            <p:spPr>
              <a:xfrm>
                <a:off x="4649562" y="22110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2"/>
              <p:cNvSpPr/>
              <p:nvPr/>
            </p:nvSpPr>
            <p:spPr>
              <a:xfrm>
                <a:off x="1877740" y="24930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2"/>
              <p:cNvSpPr/>
              <p:nvPr/>
            </p:nvSpPr>
            <p:spPr>
              <a:xfrm>
                <a:off x="7461983" y="454581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2"/>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2"/>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2"/>
              <p:cNvSpPr/>
              <p:nvPr/>
            </p:nvSpPr>
            <p:spPr>
              <a:xfrm>
                <a:off x="4273099" y="2747071"/>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2"/>
              <p:cNvSpPr/>
              <p:nvPr/>
            </p:nvSpPr>
            <p:spPr>
              <a:xfrm>
                <a:off x="1792272" y="54553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8" name="Google Shape;1718;p32"/>
              <p:cNvGrpSpPr/>
              <p:nvPr/>
            </p:nvGrpSpPr>
            <p:grpSpPr>
              <a:xfrm>
                <a:off x="384142" y="4522561"/>
                <a:ext cx="394321" cy="369227"/>
                <a:chOff x="2002810" y="3558267"/>
                <a:chExt cx="362694" cy="339613"/>
              </a:xfrm>
            </p:grpSpPr>
            <p:sp>
              <p:nvSpPr>
                <p:cNvPr id="1719" name="Google Shape;1719;p32"/>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2"/>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2"/>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2"/>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2"/>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4" name="Google Shape;1724;p32"/>
              <p:cNvGrpSpPr/>
              <p:nvPr/>
            </p:nvGrpSpPr>
            <p:grpSpPr>
              <a:xfrm>
                <a:off x="8251792" y="4522561"/>
                <a:ext cx="394321" cy="369227"/>
                <a:chOff x="2002810" y="3558267"/>
                <a:chExt cx="362694" cy="339613"/>
              </a:xfrm>
            </p:grpSpPr>
            <p:sp>
              <p:nvSpPr>
                <p:cNvPr id="1725" name="Google Shape;1725;p32"/>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2"/>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2"/>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2"/>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2"/>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0" name="Google Shape;1730;p32"/>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2"/>
              <p:cNvSpPr/>
              <p:nvPr/>
            </p:nvSpPr>
            <p:spPr>
              <a:xfrm>
                <a:off x="8085160" y="37529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2"/>
              <p:cNvSpPr/>
              <p:nvPr/>
            </p:nvSpPr>
            <p:spPr>
              <a:xfrm>
                <a:off x="3770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2"/>
              <p:cNvSpPr/>
              <p:nvPr/>
            </p:nvSpPr>
            <p:spPr>
              <a:xfrm>
                <a:off x="878860" y="3533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2"/>
              <p:cNvSpPr/>
              <p:nvPr/>
            </p:nvSpPr>
            <p:spPr>
              <a:xfrm>
                <a:off x="1083276" y="2347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2"/>
              <p:cNvSpPr/>
              <p:nvPr/>
            </p:nvSpPr>
            <p:spPr>
              <a:xfrm>
                <a:off x="5844817" y="15449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2"/>
              <p:cNvSpPr/>
              <p:nvPr/>
            </p:nvSpPr>
            <p:spPr>
              <a:xfrm>
                <a:off x="1897487" y="7431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2"/>
              <p:cNvSpPr/>
              <p:nvPr/>
            </p:nvSpPr>
            <p:spPr>
              <a:xfrm>
                <a:off x="497265" y="14061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2"/>
              <p:cNvSpPr/>
              <p:nvPr/>
            </p:nvSpPr>
            <p:spPr>
              <a:xfrm>
                <a:off x="4219626" y="6029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2"/>
              <p:cNvSpPr/>
              <p:nvPr/>
            </p:nvSpPr>
            <p:spPr>
              <a:xfrm>
                <a:off x="6919542" y="283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2"/>
              <p:cNvSpPr/>
              <p:nvPr/>
            </p:nvSpPr>
            <p:spPr>
              <a:xfrm>
                <a:off x="4706504" y="7214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2"/>
              <p:cNvSpPr/>
              <p:nvPr/>
            </p:nvSpPr>
            <p:spPr>
              <a:xfrm>
                <a:off x="7467337" y="13341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2"/>
              <p:cNvSpPr/>
              <p:nvPr/>
            </p:nvSpPr>
            <p:spPr>
              <a:xfrm>
                <a:off x="6098365" y="4502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2"/>
              <p:cNvSpPr/>
              <p:nvPr/>
            </p:nvSpPr>
            <p:spPr>
              <a:xfrm>
                <a:off x="3353556" y="49680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2"/>
              <p:cNvSpPr/>
              <p:nvPr/>
            </p:nvSpPr>
            <p:spPr>
              <a:xfrm>
                <a:off x="1634565" y="354922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2"/>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2"/>
              <p:cNvSpPr/>
              <p:nvPr/>
            </p:nvSpPr>
            <p:spPr>
              <a:xfrm flipH="1">
                <a:off x="5719493" y="51277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7" name="Google Shape;1747;p32"/>
            <p:cNvSpPr/>
            <p:nvPr/>
          </p:nvSpPr>
          <p:spPr>
            <a:xfrm rot="902618">
              <a:off x="6628250" y="-228360"/>
              <a:ext cx="832040" cy="831676"/>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2"/>
            <p:cNvSpPr/>
            <p:nvPr/>
          </p:nvSpPr>
          <p:spPr>
            <a:xfrm rot="422608">
              <a:off x="8434780" y="2657536"/>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2"/>
            <p:cNvSpPr/>
            <p:nvPr/>
          </p:nvSpPr>
          <p:spPr>
            <a:xfrm rot="-1550640">
              <a:off x="61225" y="4684286"/>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0" name="Google Shape;1750;p32"/>
            <p:cNvGrpSpPr/>
            <p:nvPr/>
          </p:nvGrpSpPr>
          <p:grpSpPr>
            <a:xfrm rot="1882907">
              <a:off x="886930" y="936708"/>
              <a:ext cx="537260" cy="480691"/>
              <a:chOff x="-6657588" y="4085382"/>
              <a:chExt cx="705425" cy="631150"/>
            </a:xfrm>
          </p:grpSpPr>
          <p:sp>
            <p:nvSpPr>
              <p:cNvPr id="1751" name="Google Shape;1751;p32"/>
              <p:cNvSpPr/>
              <p:nvPr/>
            </p:nvSpPr>
            <p:spPr>
              <a:xfrm>
                <a:off x="-6577588" y="43607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2"/>
              <p:cNvSpPr/>
              <p:nvPr/>
            </p:nvSpPr>
            <p:spPr>
              <a:xfrm>
                <a:off x="-6657588" y="42353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2"/>
              <p:cNvSpPr/>
              <p:nvPr/>
            </p:nvSpPr>
            <p:spPr>
              <a:xfrm>
                <a:off x="-6441213" y="40853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2"/>
              <p:cNvSpPr/>
              <p:nvPr/>
            </p:nvSpPr>
            <p:spPr>
              <a:xfrm>
                <a:off x="-6235713" y="41152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2"/>
              <p:cNvSpPr/>
              <p:nvPr/>
            </p:nvSpPr>
            <p:spPr>
              <a:xfrm>
                <a:off x="-6119338" y="43038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6" name="Google Shape;1756;p32"/>
            <p:cNvGrpSpPr/>
            <p:nvPr/>
          </p:nvGrpSpPr>
          <p:grpSpPr>
            <a:xfrm rot="1882907">
              <a:off x="1519669" y="4464217"/>
              <a:ext cx="497534" cy="541159"/>
              <a:chOff x="-2501908" y="9817437"/>
              <a:chExt cx="653266" cy="710545"/>
            </a:xfrm>
          </p:grpSpPr>
          <p:sp>
            <p:nvSpPr>
              <p:cNvPr id="1757" name="Google Shape;1757;p32"/>
              <p:cNvSpPr/>
              <p:nvPr/>
            </p:nvSpPr>
            <p:spPr>
              <a:xfrm rot="-5176049">
                <a:off x="-2290546" y="10031226"/>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2"/>
              <p:cNvSpPr/>
              <p:nvPr/>
            </p:nvSpPr>
            <p:spPr>
              <a:xfrm rot="-5176049">
                <a:off x="-2369915" y="10343030"/>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2"/>
              <p:cNvSpPr/>
              <p:nvPr/>
            </p:nvSpPr>
            <p:spPr>
              <a:xfrm rot="-5176049">
                <a:off x="-2480133" y="10110650"/>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2"/>
              <p:cNvSpPr/>
              <p:nvPr/>
            </p:nvSpPr>
            <p:spPr>
              <a:xfrm rot="-5176049">
                <a:off x="-2437605" y="9915006"/>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2"/>
              <p:cNvSpPr/>
              <p:nvPr/>
            </p:nvSpPr>
            <p:spPr>
              <a:xfrm rot="-5176049">
                <a:off x="-2261843" y="9826616"/>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2" name="Google Shape;1762;p32"/>
            <p:cNvGrpSpPr/>
            <p:nvPr/>
          </p:nvGrpSpPr>
          <p:grpSpPr>
            <a:xfrm rot="-1882907" flipH="1">
              <a:off x="8064755" y="1292220"/>
              <a:ext cx="537260" cy="480691"/>
              <a:chOff x="-7272428" y="6805077"/>
              <a:chExt cx="705425" cy="631150"/>
            </a:xfrm>
          </p:grpSpPr>
          <p:sp>
            <p:nvSpPr>
              <p:cNvPr id="1763" name="Google Shape;1763;p32"/>
              <p:cNvSpPr/>
              <p:nvPr/>
            </p:nvSpPr>
            <p:spPr>
              <a:xfrm>
                <a:off x="-7192428" y="7080452"/>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2"/>
              <p:cNvSpPr/>
              <p:nvPr/>
            </p:nvSpPr>
            <p:spPr>
              <a:xfrm>
                <a:off x="-7272428" y="6955002"/>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2"/>
              <p:cNvSpPr/>
              <p:nvPr/>
            </p:nvSpPr>
            <p:spPr>
              <a:xfrm>
                <a:off x="-7056053" y="6805077"/>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2"/>
              <p:cNvSpPr/>
              <p:nvPr/>
            </p:nvSpPr>
            <p:spPr>
              <a:xfrm>
                <a:off x="-6850553" y="6834977"/>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2"/>
              <p:cNvSpPr/>
              <p:nvPr/>
            </p:nvSpPr>
            <p:spPr>
              <a:xfrm>
                <a:off x="-6734178" y="7023577"/>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8" name="Google Shape;1768;p32"/>
            <p:cNvSpPr/>
            <p:nvPr/>
          </p:nvSpPr>
          <p:spPr>
            <a:xfrm rot="-1550884">
              <a:off x="93478" y="127835"/>
              <a:ext cx="39475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9" name="Google Shape;1769;p32"/>
          <p:cNvSpPr txBox="1">
            <a:spLocks noGrp="1"/>
          </p:cNvSpPr>
          <p:nvPr>
            <p:ph type="title"/>
          </p:nvPr>
        </p:nvSpPr>
        <p:spPr>
          <a:xfrm>
            <a:off x="714175" y="542500"/>
            <a:ext cx="7715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0" name="Google Shape;1770;p32"/>
          <p:cNvSpPr txBox="1">
            <a:spLocks noGrp="1"/>
          </p:cNvSpPr>
          <p:nvPr>
            <p:ph type="subTitle" idx="1"/>
          </p:nvPr>
        </p:nvSpPr>
        <p:spPr>
          <a:xfrm>
            <a:off x="2181550" y="2190400"/>
            <a:ext cx="1871400" cy="67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771" name="Google Shape;1771;p32"/>
          <p:cNvSpPr txBox="1">
            <a:spLocks noGrp="1"/>
          </p:cNvSpPr>
          <p:nvPr>
            <p:ph type="subTitle" idx="2"/>
          </p:nvPr>
        </p:nvSpPr>
        <p:spPr>
          <a:xfrm>
            <a:off x="5084107" y="2190400"/>
            <a:ext cx="1871400" cy="67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772" name="Google Shape;1772;p32"/>
          <p:cNvSpPr txBox="1">
            <a:spLocks noGrp="1"/>
          </p:cNvSpPr>
          <p:nvPr>
            <p:ph type="subTitle" idx="3"/>
          </p:nvPr>
        </p:nvSpPr>
        <p:spPr>
          <a:xfrm>
            <a:off x="2181550" y="3937176"/>
            <a:ext cx="1871400" cy="67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773" name="Google Shape;1773;p32"/>
          <p:cNvSpPr txBox="1">
            <a:spLocks noGrp="1"/>
          </p:cNvSpPr>
          <p:nvPr>
            <p:ph type="subTitle" idx="4"/>
          </p:nvPr>
        </p:nvSpPr>
        <p:spPr>
          <a:xfrm>
            <a:off x="5084107" y="3940951"/>
            <a:ext cx="1871400" cy="67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0"/>
              </a:spcBef>
              <a:spcAft>
                <a:spcPts val="0"/>
              </a:spcAft>
              <a:buNone/>
              <a:defRPr sz="1400">
                <a:solidFill>
                  <a:schemeClr val="dk1"/>
                </a:solidFill>
              </a:defRPr>
            </a:lvl2pPr>
            <a:lvl3pPr lvl="2" algn="ctr" rtl="0">
              <a:lnSpc>
                <a:spcPct val="100000"/>
              </a:lnSpc>
              <a:spcBef>
                <a:spcPts val="0"/>
              </a:spcBef>
              <a:spcAft>
                <a:spcPts val="0"/>
              </a:spcAft>
              <a:buNone/>
              <a:defRPr sz="1400">
                <a:solidFill>
                  <a:schemeClr val="dk1"/>
                </a:solidFill>
              </a:defRPr>
            </a:lvl3pPr>
            <a:lvl4pPr lvl="3" algn="ctr" rtl="0">
              <a:lnSpc>
                <a:spcPct val="100000"/>
              </a:lnSpc>
              <a:spcBef>
                <a:spcPts val="0"/>
              </a:spcBef>
              <a:spcAft>
                <a:spcPts val="0"/>
              </a:spcAft>
              <a:buNone/>
              <a:defRPr sz="1400">
                <a:solidFill>
                  <a:schemeClr val="dk1"/>
                </a:solidFill>
              </a:defRPr>
            </a:lvl4pPr>
            <a:lvl5pPr lvl="4" algn="ctr" rtl="0">
              <a:lnSpc>
                <a:spcPct val="100000"/>
              </a:lnSpc>
              <a:spcBef>
                <a:spcPts val="0"/>
              </a:spcBef>
              <a:spcAft>
                <a:spcPts val="0"/>
              </a:spcAft>
              <a:buNone/>
              <a:defRPr sz="1400">
                <a:solidFill>
                  <a:schemeClr val="dk1"/>
                </a:solidFill>
              </a:defRPr>
            </a:lvl5pPr>
            <a:lvl6pPr lvl="5" algn="ctr" rtl="0">
              <a:lnSpc>
                <a:spcPct val="100000"/>
              </a:lnSpc>
              <a:spcBef>
                <a:spcPts val="0"/>
              </a:spcBef>
              <a:spcAft>
                <a:spcPts val="0"/>
              </a:spcAft>
              <a:buNone/>
              <a:defRPr sz="1400">
                <a:solidFill>
                  <a:schemeClr val="dk1"/>
                </a:solidFill>
              </a:defRPr>
            </a:lvl6pPr>
            <a:lvl7pPr lvl="6" algn="ctr" rtl="0">
              <a:lnSpc>
                <a:spcPct val="100000"/>
              </a:lnSpc>
              <a:spcBef>
                <a:spcPts val="0"/>
              </a:spcBef>
              <a:spcAft>
                <a:spcPts val="0"/>
              </a:spcAft>
              <a:buNone/>
              <a:defRPr sz="1400">
                <a:solidFill>
                  <a:schemeClr val="dk1"/>
                </a:solidFill>
              </a:defRPr>
            </a:lvl7pPr>
            <a:lvl8pPr lvl="7" algn="ctr" rtl="0">
              <a:lnSpc>
                <a:spcPct val="100000"/>
              </a:lnSpc>
              <a:spcBef>
                <a:spcPts val="0"/>
              </a:spcBef>
              <a:spcAft>
                <a:spcPts val="0"/>
              </a:spcAft>
              <a:buNone/>
              <a:defRPr sz="1400">
                <a:solidFill>
                  <a:schemeClr val="dk1"/>
                </a:solidFill>
              </a:defRPr>
            </a:lvl8pPr>
            <a:lvl9pPr lvl="8" algn="ctr" rtl="0">
              <a:lnSpc>
                <a:spcPct val="100000"/>
              </a:lnSpc>
              <a:spcBef>
                <a:spcPts val="0"/>
              </a:spcBef>
              <a:spcAft>
                <a:spcPts val="0"/>
              </a:spcAft>
              <a:buNone/>
              <a:defRPr sz="1400">
                <a:solidFill>
                  <a:schemeClr val="dk1"/>
                </a:solidFill>
              </a:defRPr>
            </a:lvl9pPr>
          </a:lstStyle>
          <a:p>
            <a:endParaRPr/>
          </a:p>
        </p:txBody>
      </p:sp>
      <p:sp>
        <p:nvSpPr>
          <p:cNvPr id="1774" name="Google Shape;1774;p32"/>
          <p:cNvSpPr txBox="1">
            <a:spLocks noGrp="1"/>
          </p:cNvSpPr>
          <p:nvPr>
            <p:ph type="subTitle" idx="5"/>
          </p:nvPr>
        </p:nvSpPr>
        <p:spPr>
          <a:xfrm>
            <a:off x="2185025" y="1889488"/>
            <a:ext cx="1871400" cy="483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latin typeface="Boogaloo"/>
                <a:ea typeface="Boogaloo"/>
                <a:cs typeface="Boogaloo"/>
                <a:sym typeface="Boogaloo"/>
              </a:defRPr>
            </a:lvl1pPr>
            <a:lvl2pPr lvl="1" algn="ctr" rtl="0">
              <a:spcBef>
                <a:spcPts val="0"/>
              </a:spcBef>
              <a:spcAft>
                <a:spcPts val="0"/>
              </a:spcAft>
              <a:buNone/>
              <a:defRPr sz="2000">
                <a:latin typeface="Boogaloo"/>
                <a:ea typeface="Boogaloo"/>
                <a:cs typeface="Boogaloo"/>
                <a:sym typeface="Boogaloo"/>
              </a:defRPr>
            </a:lvl2pPr>
            <a:lvl3pPr lvl="2" algn="ctr" rtl="0">
              <a:spcBef>
                <a:spcPts val="0"/>
              </a:spcBef>
              <a:spcAft>
                <a:spcPts val="0"/>
              </a:spcAft>
              <a:buNone/>
              <a:defRPr sz="2000">
                <a:latin typeface="Boogaloo"/>
                <a:ea typeface="Boogaloo"/>
                <a:cs typeface="Boogaloo"/>
                <a:sym typeface="Boogaloo"/>
              </a:defRPr>
            </a:lvl3pPr>
            <a:lvl4pPr lvl="3" algn="ctr" rtl="0">
              <a:spcBef>
                <a:spcPts val="0"/>
              </a:spcBef>
              <a:spcAft>
                <a:spcPts val="0"/>
              </a:spcAft>
              <a:buNone/>
              <a:defRPr sz="2000">
                <a:latin typeface="Boogaloo"/>
                <a:ea typeface="Boogaloo"/>
                <a:cs typeface="Boogaloo"/>
                <a:sym typeface="Boogaloo"/>
              </a:defRPr>
            </a:lvl4pPr>
            <a:lvl5pPr lvl="4" algn="ctr" rtl="0">
              <a:spcBef>
                <a:spcPts val="0"/>
              </a:spcBef>
              <a:spcAft>
                <a:spcPts val="0"/>
              </a:spcAft>
              <a:buNone/>
              <a:defRPr sz="2000">
                <a:latin typeface="Boogaloo"/>
                <a:ea typeface="Boogaloo"/>
                <a:cs typeface="Boogaloo"/>
                <a:sym typeface="Boogaloo"/>
              </a:defRPr>
            </a:lvl5pPr>
            <a:lvl6pPr lvl="5" algn="ctr" rtl="0">
              <a:spcBef>
                <a:spcPts val="0"/>
              </a:spcBef>
              <a:spcAft>
                <a:spcPts val="0"/>
              </a:spcAft>
              <a:buNone/>
              <a:defRPr sz="2000">
                <a:latin typeface="Boogaloo"/>
                <a:ea typeface="Boogaloo"/>
                <a:cs typeface="Boogaloo"/>
                <a:sym typeface="Boogaloo"/>
              </a:defRPr>
            </a:lvl6pPr>
            <a:lvl7pPr lvl="6" algn="ctr" rtl="0">
              <a:spcBef>
                <a:spcPts val="0"/>
              </a:spcBef>
              <a:spcAft>
                <a:spcPts val="0"/>
              </a:spcAft>
              <a:buNone/>
              <a:defRPr sz="2000">
                <a:latin typeface="Boogaloo"/>
                <a:ea typeface="Boogaloo"/>
                <a:cs typeface="Boogaloo"/>
                <a:sym typeface="Boogaloo"/>
              </a:defRPr>
            </a:lvl7pPr>
            <a:lvl8pPr lvl="7" algn="ctr" rtl="0">
              <a:spcBef>
                <a:spcPts val="0"/>
              </a:spcBef>
              <a:spcAft>
                <a:spcPts val="0"/>
              </a:spcAft>
              <a:buNone/>
              <a:defRPr sz="2000">
                <a:latin typeface="Boogaloo"/>
                <a:ea typeface="Boogaloo"/>
                <a:cs typeface="Boogaloo"/>
                <a:sym typeface="Boogaloo"/>
              </a:defRPr>
            </a:lvl8pPr>
            <a:lvl9pPr lvl="8" algn="ctr" rtl="0">
              <a:spcBef>
                <a:spcPts val="0"/>
              </a:spcBef>
              <a:spcAft>
                <a:spcPts val="0"/>
              </a:spcAft>
              <a:buNone/>
              <a:defRPr sz="2000">
                <a:latin typeface="Boogaloo"/>
                <a:ea typeface="Boogaloo"/>
                <a:cs typeface="Boogaloo"/>
                <a:sym typeface="Boogaloo"/>
              </a:defRPr>
            </a:lvl9pPr>
          </a:lstStyle>
          <a:p>
            <a:endParaRPr/>
          </a:p>
        </p:txBody>
      </p:sp>
      <p:sp>
        <p:nvSpPr>
          <p:cNvPr id="1775" name="Google Shape;1775;p32"/>
          <p:cNvSpPr txBox="1">
            <a:spLocks noGrp="1"/>
          </p:cNvSpPr>
          <p:nvPr>
            <p:ph type="subTitle" idx="6"/>
          </p:nvPr>
        </p:nvSpPr>
        <p:spPr>
          <a:xfrm>
            <a:off x="5087568" y="1889488"/>
            <a:ext cx="1871400" cy="483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latin typeface="Boogaloo"/>
                <a:ea typeface="Boogaloo"/>
                <a:cs typeface="Boogaloo"/>
                <a:sym typeface="Boogaloo"/>
              </a:defRPr>
            </a:lvl1pPr>
            <a:lvl2pPr lvl="1" algn="ctr" rtl="0">
              <a:spcBef>
                <a:spcPts val="0"/>
              </a:spcBef>
              <a:spcAft>
                <a:spcPts val="0"/>
              </a:spcAft>
              <a:buNone/>
              <a:defRPr sz="2000">
                <a:latin typeface="Boogaloo"/>
                <a:ea typeface="Boogaloo"/>
                <a:cs typeface="Boogaloo"/>
                <a:sym typeface="Boogaloo"/>
              </a:defRPr>
            </a:lvl2pPr>
            <a:lvl3pPr lvl="2" algn="ctr" rtl="0">
              <a:spcBef>
                <a:spcPts val="0"/>
              </a:spcBef>
              <a:spcAft>
                <a:spcPts val="0"/>
              </a:spcAft>
              <a:buNone/>
              <a:defRPr sz="2000">
                <a:latin typeface="Boogaloo"/>
                <a:ea typeface="Boogaloo"/>
                <a:cs typeface="Boogaloo"/>
                <a:sym typeface="Boogaloo"/>
              </a:defRPr>
            </a:lvl3pPr>
            <a:lvl4pPr lvl="3" algn="ctr" rtl="0">
              <a:spcBef>
                <a:spcPts val="0"/>
              </a:spcBef>
              <a:spcAft>
                <a:spcPts val="0"/>
              </a:spcAft>
              <a:buNone/>
              <a:defRPr sz="2000">
                <a:latin typeface="Boogaloo"/>
                <a:ea typeface="Boogaloo"/>
                <a:cs typeface="Boogaloo"/>
                <a:sym typeface="Boogaloo"/>
              </a:defRPr>
            </a:lvl4pPr>
            <a:lvl5pPr lvl="4" algn="ctr" rtl="0">
              <a:spcBef>
                <a:spcPts val="0"/>
              </a:spcBef>
              <a:spcAft>
                <a:spcPts val="0"/>
              </a:spcAft>
              <a:buNone/>
              <a:defRPr sz="2000">
                <a:latin typeface="Boogaloo"/>
                <a:ea typeface="Boogaloo"/>
                <a:cs typeface="Boogaloo"/>
                <a:sym typeface="Boogaloo"/>
              </a:defRPr>
            </a:lvl5pPr>
            <a:lvl6pPr lvl="5" algn="ctr" rtl="0">
              <a:spcBef>
                <a:spcPts val="0"/>
              </a:spcBef>
              <a:spcAft>
                <a:spcPts val="0"/>
              </a:spcAft>
              <a:buNone/>
              <a:defRPr sz="2000">
                <a:latin typeface="Boogaloo"/>
                <a:ea typeface="Boogaloo"/>
                <a:cs typeface="Boogaloo"/>
                <a:sym typeface="Boogaloo"/>
              </a:defRPr>
            </a:lvl6pPr>
            <a:lvl7pPr lvl="6" algn="ctr" rtl="0">
              <a:spcBef>
                <a:spcPts val="0"/>
              </a:spcBef>
              <a:spcAft>
                <a:spcPts val="0"/>
              </a:spcAft>
              <a:buNone/>
              <a:defRPr sz="2000">
                <a:latin typeface="Boogaloo"/>
                <a:ea typeface="Boogaloo"/>
                <a:cs typeface="Boogaloo"/>
                <a:sym typeface="Boogaloo"/>
              </a:defRPr>
            </a:lvl7pPr>
            <a:lvl8pPr lvl="7" algn="ctr" rtl="0">
              <a:spcBef>
                <a:spcPts val="0"/>
              </a:spcBef>
              <a:spcAft>
                <a:spcPts val="0"/>
              </a:spcAft>
              <a:buNone/>
              <a:defRPr sz="2000">
                <a:latin typeface="Boogaloo"/>
                <a:ea typeface="Boogaloo"/>
                <a:cs typeface="Boogaloo"/>
                <a:sym typeface="Boogaloo"/>
              </a:defRPr>
            </a:lvl8pPr>
            <a:lvl9pPr lvl="8" algn="ctr" rtl="0">
              <a:spcBef>
                <a:spcPts val="0"/>
              </a:spcBef>
              <a:spcAft>
                <a:spcPts val="0"/>
              </a:spcAft>
              <a:buNone/>
              <a:defRPr sz="2000">
                <a:latin typeface="Boogaloo"/>
                <a:ea typeface="Boogaloo"/>
                <a:cs typeface="Boogaloo"/>
                <a:sym typeface="Boogaloo"/>
              </a:defRPr>
            </a:lvl9pPr>
          </a:lstStyle>
          <a:p>
            <a:endParaRPr/>
          </a:p>
        </p:txBody>
      </p:sp>
      <p:sp>
        <p:nvSpPr>
          <p:cNvPr id="1776" name="Google Shape;1776;p32"/>
          <p:cNvSpPr txBox="1">
            <a:spLocks noGrp="1"/>
          </p:cNvSpPr>
          <p:nvPr>
            <p:ph type="subTitle" idx="7"/>
          </p:nvPr>
        </p:nvSpPr>
        <p:spPr>
          <a:xfrm>
            <a:off x="2185025" y="3635111"/>
            <a:ext cx="1871400" cy="483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latin typeface="Boogaloo"/>
                <a:ea typeface="Boogaloo"/>
                <a:cs typeface="Boogaloo"/>
                <a:sym typeface="Boogaloo"/>
              </a:defRPr>
            </a:lvl1pPr>
            <a:lvl2pPr lvl="1" algn="ctr" rtl="0">
              <a:spcBef>
                <a:spcPts val="0"/>
              </a:spcBef>
              <a:spcAft>
                <a:spcPts val="0"/>
              </a:spcAft>
              <a:buNone/>
              <a:defRPr sz="2000">
                <a:latin typeface="Boogaloo"/>
                <a:ea typeface="Boogaloo"/>
                <a:cs typeface="Boogaloo"/>
                <a:sym typeface="Boogaloo"/>
              </a:defRPr>
            </a:lvl2pPr>
            <a:lvl3pPr lvl="2" algn="ctr" rtl="0">
              <a:spcBef>
                <a:spcPts val="0"/>
              </a:spcBef>
              <a:spcAft>
                <a:spcPts val="0"/>
              </a:spcAft>
              <a:buNone/>
              <a:defRPr sz="2000">
                <a:latin typeface="Boogaloo"/>
                <a:ea typeface="Boogaloo"/>
                <a:cs typeface="Boogaloo"/>
                <a:sym typeface="Boogaloo"/>
              </a:defRPr>
            </a:lvl3pPr>
            <a:lvl4pPr lvl="3" algn="ctr" rtl="0">
              <a:spcBef>
                <a:spcPts val="0"/>
              </a:spcBef>
              <a:spcAft>
                <a:spcPts val="0"/>
              </a:spcAft>
              <a:buNone/>
              <a:defRPr sz="2000">
                <a:latin typeface="Boogaloo"/>
                <a:ea typeface="Boogaloo"/>
                <a:cs typeface="Boogaloo"/>
                <a:sym typeface="Boogaloo"/>
              </a:defRPr>
            </a:lvl4pPr>
            <a:lvl5pPr lvl="4" algn="ctr" rtl="0">
              <a:spcBef>
                <a:spcPts val="0"/>
              </a:spcBef>
              <a:spcAft>
                <a:spcPts val="0"/>
              </a:spcAft>
              <a:buNone/>
              <a:defRPr sz="2000">
                <a:latin typeface="Boogaloo"/>
                <a:ea typeface="Boogaloo"/>
                <a:cs typeface="Boogaloo"/>
                <a:sym typeface="Boogaloo"/>
              </a:defRPr>
            </a:lvl5pPr>
            <a:lvl6pPr lvl="5" algn="ctr" rtl="0">
              <a:spcBef>
                <a:spcPts val="0"/>
              </a:spcBef>
              <a:spcAft>
                <a:spcPts val="0"/>
              </a:spcAft>
              <a:buNone/>
              <a:defRPr sz="2000">
                <a:latin typeface="Boogaloo"/>
                <a:ea typeface="Boogaloo"/>
                <a:cs typeface="Boogaloo"/>
                <a:sym typeface="Boogaloo"/>
              </a:defRPr>
            </a:lvl6pPr>
            <a:lvl7pPr lvl="6" algn="ctr" rtl="0">
              <a:spcBef>
                <a:spcPts val="0"/>
              </a:spcBef>
              <a:spcAft>
                <a:spcPts val="0"/>
              </a:spcAft>
              <a:buNone/>
              <a:defRPr sz="2000">
                <a:latin typeface="Boogaloo"/>
                <a:ea typeface="Boogaloo"/>
                <a:cs typeface="Boogaloo"/>
                <a:sym typeface="Boogaloo"/>
              </a:defRPr>
            </a:lvl7pPr>
            <a:lvl8pPr lvl="7" algn="ctr" rtl="0">
              <a:spcBef>
                <a:spcPts val="0"/>
              </a:spcBef>
              <a:spcAft>
                <a:spcPts val="0"/>
              </a:spcAft>
              <a:buNone/>
              <a:defRPr sz="2000">
                <a:latin typeface="Boogaloo"/>
                <a:ea typeface="Boogaloo"/>
                <a:cs typeface="Boogaloo"/>
                <a:sym typeface="Boogaloo"/>
              </a:defRPr>
            </a:lvl8pPr>
            <a:lvl9pPr lvl="8" algn="ctr" rtl="0">
              <a:spcBef>
                <a:spcPts val="0"/>
              </a:spcBef>
              <a:spcAft>
                <a:spcPts val="0"/>
              </a:spcAft>
              <a:buNone/>
              <a:defRPr sz="2000">
                <a:latin typeface="Boogaloo"/>
                <a:ea typeface="Boogaloo"/>
                <a:cs typeface="Boogaloo"/>
                <a:sym typeface="Boogaloo"/>
              </a:defRPr>
            </a:lvl9pPr>
          </a:lstStyle>
          <a:p>
            <a:endParaRPr/>
          </a:p>
        </p:txBody>
      </p:sp>
      <p:sp>
        <p:nvSpPr>
          <p:cNvPr id="1777" name="Google Shape;1777;p32"/>
          <p:cNvSpPr txBox="1">
            <a:spLocks noGrp="1"/>
          </p:cNvSpPr>
          <p:nvPr>
            <p:ph type="subTitle" idx="8"/>
          </p:nvPr>
        </p:nvSpPr>
        <p:spPr>
          <a:xfrm>
            <a:off x="5087568" y="3635111"/>
            <a:ext cx="1871400" cy="4830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a:latin typeface="Boogaloo"/>
                <a:ea typeface="Boogaloo"/>
                <a:cs typeface="Boogaloo"/>
                <a:sym typeface="Boogaloo"/>
              </a:defRPr>
            </a:lvl1pPr>
            <a:lvl2pPr lvl="1" algn="ctr" rtl="0">
              <a:spcBef>
                <a:spcPts val="0"/>
              </a:spcBef>
              <a:spcAft>
                <a:spcPts val="0"/>
              </a:spcAft>
              <a:buNone/>
              <a:defRPr sz="2000">
                <a:latin typeface="Boogaloo"/>
                <a:ea typeface="Boogaloo"/>
                <a:cs typeface="Boogaloo"/>
                <a:sym typeface="Boogaloo"/>
              </a:defRPr>
            </a:lvl2pPr>
            <a:lvl3pPr lvl="2" algn="ctr" rtl="0">
              <a:spcBef>
                <a:spcPts val="0"/>
              </a:spcBef>
              <a:spcAft>
                <a:spcPts val="0"/>
              </a:spcAft>
              <a:buNone/>
              <a:defRPr sz="2000">
                <a:latin typeface="Boogaloo"/>
                <a:ea typeface="Boogaloo"/>
                <a:cs typeface="Boogaloo"/>
                <a:sym typeface="Boogaloo"/>
              </a:defRPr>
            </a:lvl3pPr>
            <a:lvl4pPr lvl="3" algn="ctr" rtl="0">
              <a:spcBef>
                <a:spcPts val="0"/>
              </a:spcBef>
              <a:spcAft>
                <a:spcPts val="0"/>
              </a:spcAft>
              <a:buNone/>
              <a:defRPr sz="2000">
                <a:latin typeface="Boogaloo"/>
                <a:ea typeface="Boogaloo"/>
                <a:cs typeface="Boogaloo"/>
                <a:sym typeface="Boogaloo"/>
              </a:defRPr>
            </a:lvl4pPr>
            <a:lvl5pPr lvl="4" algn="ctr" rtl="0">
              <a:spcBef>
                <a:spcPts val="0"/>
              </a:spcBef>
              <a:spcAft>
                <a:spcPts val="0"/>
              </a:spcAft>
              <a:buNone/>
              <a:defRPr sz="2000">
                <a:latin typeface="Boogaloo"/>
                <a:ea typeface="Boogaloo"/>
                <a:cs typeface="Boogaloo"/>
                <a:sym typeface="Boogaloo"/>
              </a:defRPr>
            </a:lvl5pPr>
            <a:lvl6pPr lvl="5" algn="ctr" rtl="0">
              <a:spcBef>
                <a:spcPts val="0"/>
              </a:spcBef>
              <a:spcAft>
                <a:spcPts val="0"/>
              </a:spcAft>
              <a:buNone/>
              <a:defRPr sz="2000">
                <a:latin typeface="Boogaloo"/>
                <a:ea typeface="Boogaloo"/>
                <a:cs typeface="Boogaloo"/>
                <a:sym typeface="Boogaloo"/>
              </a:defRPr>
            </a:lvl6pPr>
            <a:lvl7pPr lvl="6" algn="ctr" rtl="0">
              <a:spcBef>
                <a:spcPts val="0"/>
              </a:spcBef>
              <a:spcAft>
                <a:spcPts val="0"/>
              </a:spcAft>
              <a:buNone/>
              <a:defRPr sz="2000">
                <a:latin typeface="Boogaloo"/>
                <a:ea typeface="Boogaloo"/>
                <a:cs typeface="Boogaloo"/>
                <a:sym typeface="Boogaloo"/>
              </a:defRPr>
            </a:lvl7pPr>
            <a:lvl8pPr lvl="7" algn="ctr" rtl="0">
              <a:spcBef>
                <a:spcPts val="0"/>
              </a:spcBef>
              <a:spcAft>
                <a:spcPts val="0"/>
              </a:spcAft>
              <a:buNone/>
              <a:defRPr sz="2000">
                <a:latin typeface="Boogaloo"/>
                <a:ea typeface="Boogaloo"/>
                <a:cs typeface="Boogaloo"/>
                <a:sym typeface="Boogaloo"/>
              </a:defRPr>
            </a:lvl8pPr>
            <a:lvl9pPr lvl="8" algn="ctr" rtl="0">
              <a:spcBef>
                <a:spcPts val="0"/>
              </a:spcBef>
              <a:spcAft>
                <a:spcPts val="0"/>
              </a:spcAft>
              <a:buNone/>
              <a:defRPr sz="2000">
                <a:latin typeface="Boogaloo"/>
                <a:ea typeface="Boogaloo"/>
                <a:cs typeface="Boogaloo"/>
                <a:sym typeface="Boogaloo"/>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2">
  <p:cSld name="CUSTOM_34">
    <p:spTree>
      <p:nvGrpSpPr>
        <p:cNvPr id="1" name="Shape 1778"/>
        <p:cNvGrpSpPr/>
        <p:nvPr/>
      </p:nvGrpSpPr>
      <p:grpSpPr>
        <a:xfrm>
          <a:off x="0" y="0"/>
          <a:ext cx="0" cy="0"/>
          <a:chOff x="0" y="0"/>
          <a:chExt cx="0" cy="0"/>
        </a:xfrm>
      </p:grpSpPr>
      <p:grpSp>
        <p:nvGrpSpPr>
          <p:cNvPr id="1779" name="Google Shape;1779;p33"/>
          <p:cNvGrpSpPr/>
          <p:nvPr/>
        </p:nvGrpSpPr>
        <p:grpSpPr>
          <a:xfrm>
            <a:off x="46342" y="62639"/>
            <a:ext cx="9102164" cy="5026450"/>
            <a:chOff x="46342" y="62639"/>
            <a:chExt cx="9102164" cy="5026450"/>
          </a:xfrm>
        </p:grpSpPr>
        <p:grpSp>
          <p:nvGrpSpPr>
            <p:cNvPr id="1780" name="Google Shape;1780;p33"/>
            <p:cNvGrpSpPr/>
            <p:nvPr/>
          </p:nvGrpSpPr>
          <p:grpSpPr>
            <a:xfrm flipH="1">
              <a:off x="74588" y="62639"/>
              <a:ext cx="8864121" cy="4940496"/>
              <a:chOff x="43474" y="-240527"/>
              <a:chExt cx="8864121" cy="4940496"/>
            </a:xfrm>
          </p:grpSpPr>
          <p:sp>
            <p:nvSpPr>
              <p:cNvPr id="1781" name="Google Shape;1781;p33"/>
              <p:cNvSpPr/>
              <p:nvPr/>
            </p:nvSpPr>
            <p:spPr>
              <a:xfrm>
                <a:off x="3454243" y="-209383"/>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3"/>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3"/>
              <p:cNvSpPr/>
              <p:nvPr/>
            </p:nvSpPr>
            <p:spPr>
              <a:xfrm>
                <a:off x="5497083" y="-24052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3"/>
              <p:cNvSpPr/>
              <p:nvPr/>
            </p:nvSpPr>
            <p:spPr>
              <a:xfrm>
                <a:off x="3341380" y="4424793"/>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3"/>
              <p:cNvSpPr/>
              <p:nvPr/>
            </p:nvSpPr>
            <p:spPr>
              <a:xfrm>
                <a:off x="856525" y="321726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3"/>
              <p:cNvSpPr/>
              <p:nvPr/>
            </p:nvSpPr>
            <p:spPr>
              <a:xfrm>
                <a:off x="746050" y="444602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3"/>
              <p:cNvSpPr/>
              <p:nvPr/>
            </p:nvSpPr>
            <p:spPr>
              <a:xfrm>
                <a:off x="635586" y="-533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3"/>
              <p:cNvSpPr/>
              <p:nvPr/>
            </p:nvSpPr>
            <p:spPr>
              <a:xfrm>
                <a:off x="7250452" y="4389701"/>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3"/>
              <p:cNvSpPr/>
              <p:nvPr/>
            </p:nvSpPr>
            <p:spPr>
              <a:xfrm>
                <a:off x="7912637" y="44755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3"/>
              <p:cNvSpPr/>
              <p:nvPr/>
            </p:nvSpPr>
            <p:spPr>
              <a:xfrm>
                <a:off x="3454238" y="39405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3"/>
              <p:cNvSpPr/>
              <p:nvPr/>
            </p:nvSpPr>
            <p:spPr>
              <a:xfrm>
                <a:off x="2844992" y="30358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3"/>
              <p:cNvSpPr/>
              <p:nvPr/>
            </p:nvSpPr>
            <p:spPr>
              <a:xfrm>
                <a:off x="2860612" y="45342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3"/>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4" name="Google Shape;1794;p33"/>
              <p:cNvGrpSpPr/>
              <p:nvPr/>
            </p:nvGrpSpPr>
            <p:grpSpPr>
              <a:xfrm>
                <a:off x="316135" y="43050"/>
                <a:ext cx="2563071" cy="3594333"/>
                <a:chOff x="155485" y="222137"/>
                <a:chExt cx="2563071" cy="3594333"/>
              </a:xfrm>
            </p:grpSpPr>
            <p:sp>
              <p:nvSpPr>
                <p:cNvPr id="1795" name="Google Shape;1795;p33"/>
                <p:cNvSpPr/>
                <p:nvPr/>
              </p:nvSpPr>
              <p:spPr>
                <a:xfrm>
                  <a:off x="2632515" y="156405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3"/>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3"/>
                <p:cNvSpPr/>
                <p:nvPr/>
              </p:nvSpPr>
              <p:spPr>
                <a:xfrm>
                  <a:off x="2006956" y="22213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3"/>
                <p:cNvSpPr/>
                <p:nvPr/>
              </p:nvSpPr>
              <p:spPr>
                <a:xfrm>
                  <a:off x="1738877" y="3759633"/>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9" name="Google Shape;1799;p33"/>
              <p:cNvGrpSpPr/>
              <p:nvPr/>
            </p:nvGrpSpPr>
            <p:grpSpPr>
              <a:xfrm>
                <a:off x="8377281" y="238631"/>
                <a:ext cx="419846" cy="458079"/>
                <a:chOff x="5121781" y="1532506"/>
                <a:chExt cx="419846" cy="458079"/>
              </a:xfrm>
            </p:grpSpPr>
            <p:sp>
              <p:nvSpPr>
                <p:cNvPr id="1800" name="Google Shape;1800;p33"/>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3"/>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3"/>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3"/>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3"/>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5" name="Google Shape;1805;p33"/>
              <p:cNvSpPr/>
              <p:nvPr/>
            </p:nvSpPr>
            <p:spPr>
              <a:xfrm>
                <a:off x="4711206" y="419059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3"/>
              <p:cNvSpPr/>
              <p:nvPr/>
            </p:nvSpPr>
            <p:spPr>
              <a:xfrm>
                <a:off x="7209774" y="339572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3"/>
              <p:cNvSpPr/>
              <p:nvPr/>
            </p:nvSpPr>
            <p:spPr>
              <a:xfrm rot="-1241947">
                <a:off x="8327908" y="322959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3"/>
              <p:cNvSpPr/>
              <p:nvPr/>
            </p:nvSpPr>
            <p:spPr>
              <a:xfrm rot="-1241947">
                <a:off x="8478552" y="344438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Google Shape;1809;p33"/>
            <p:cNvSpPr/>
            <p:nvPr/>
          </p:nvSpPr>
          <p:spPr>
            <a:xfrm flipH="1">
              <a:off x="2314784" y="41803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3"/>
            <p:cNvSpPr/>
            <p:nvPr/>
          </p:nvSpPr>
          <p:spPr>
            <a:xfrm rot="-422590" flipH="1">
              <a:off x="72531" y="43391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3"/>
            <p:cNvSpPr/>
            <p:nvPr/>
          </p:nvSpPr>
          <p:spPr>
            <a:xfrm rot="1550640" flipH="1">
              <a:off x="1962536" y="2438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12" name="Google Shape;1812;p33"/>
            <p:cNvGrpSpPr/>
            <p:nvPr/>
          </p:nvGrpSpPr>
          <p:grpSpPr>
            <a:xfrm rot="-1882907" flipH="1">
              <a:off x="8466055" y="4239858"/>
              <a:ext cx="537260" cy="480691"/>
              <a:chOff x="-4380581" y="7797838"/>
              <a:chExt cx="705425" cy="631150"/>
            </a:xfrm>
          </p:grpSpPr>
          <p:sp>
            <p:nvSpPr>
              <p:cNvPr id="1813" name="Google Shape;1813;p33"/>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3"/>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3"/>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3"/>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3"/>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8" name="Google Shape;1818;p33"/>
            <p:cNvGrpSpPr/>
            <p:nvPr/>
          </p:nvGrpSpPr>
          <p:grpSpPr>
            <a:xfrm rot="-1882907" flipH="1">
              <a:off x="4497761" y="1654028"/>
              <a:ext cx="553792" cy="574477"/>
              <a:chOff x="-927620" y="5701301"/>
              <a:chExt cx="727133" cy="754292"/>
            </a:xfrm>
          </p:grpSpPr>
          <p:sp>
            <p:nvSpPr>
              <p:cNvPr id="1819" name="Google Shape;1819;p33"/>
              <p:cNvSpPr/>
              <p:nvPr/>
            </p:nvSpPr>
            <p:spPr>
              <a:xfrm rot="-3804252">
                <a:off x="-718914" y="5976099"/>
                <a:ext cx="496457" cy="355780"/>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3"/>
              <p:cNvSpPr/>
              <p:nvPr/>
            </p:nvSpPr>
            <p:spPr>
              <a:xfrm rot="-3804252">
                <a:off x="-865049" y="6180160"/>
                <a:ext cx="189128" cy="170102"/>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3"/>
              <p:cNvSpPr/>
              <p:nvPr/>
            </p:nvSpPr>
            <p:spPr>
              <a:xfrm rot="-3804252">
                <a:off x="-883706" y="5908073"/>
                <a:ext cx="170977" cy="203828"/>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3"/>
              <p:cNvSpPr/>
              <p:nvPr/>
            </p:nvSpPr>
            <p:spPr>
              <a:xfrm rot="-3804252">
                <a:off x="-765087" y="5753516"/>
                <a:ext cx="163677" cy="195628"/>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3"/>
              <p:cNvSpPr/>
              <p:nvPr/>
            </p:nvSpPr>
            <p:spPr>
              <a:xfrm rot="-3804252">
                <a:off x="-563317" y="5732191"/>
                <a:ext cx="167177" cy="158802"/>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4" name="Google Shape;1824;p33"/>
            <p:cNvGrpSpPr/>
            <p:nvPr/>
          </p:nvGrpSpPr>
          <p:grpSpPr>
            <a:xfrm rot="-2700000">
              <a:off x="747205" y="1011184"/>
              <a:ext cx="537219" cy="480655"/>
              <a:chOff x="-8043575" y="8494248"/>
              <a:chExt cx="705425" cy="631150"/>
            </a:xfrm>
          </p:grpSpPr>
          <p:sp>
            <p:nvSpPr>
              <p:cNvPr id="1825" name="Google Shape;1825;p33"/>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3"/>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3"/>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3"/>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3"/>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0" name="Google Shape;1830;p33"/>
            <p:cNvSpPr/>
            <p:nvPr/>
          </p:nvSpPr>
          <p:spPr>
            <a:xfrm rot="-1076189" flipH="1">
              <a:off x="8640955" y="180167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3"/>
            <p:cNvSpPr/>
            <p:nvPr/>
          </p:nvSpPr>
          <p:spPr>
            <a:xfrm flipH="1">
              <a:off x="7551055" y="12520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3"/>
            <p:cNvSpPr/>
            <p:nvPr/>
          </p:nvSpPr>
          <p:spPr>
            <a:xfrm flipH="1">
              <a:off x="4707975" y="303341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3"/>
            <p:cNvSpPr/>
            <p:nvPr/>
          </p:nvSpPr>
          <p:spPr>
            <a:xfrm flipH="1">
              <a:off x="4495949" y="35579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4" name="Google Shape;1834;p33"/>
          <p:cNvSpPr txBox="1">
            <a:spLocks noGrp="1"/>
          </p:cNvSpPr>
          <p:nvPr>
            <p:ph type="title"/>
          </p:nvPr>
        </p:nvSpPr>
        <p:spPr>
          <a:xfrm>
            <a:off x="714175" y="542500"/>
            <a:ext cx="7715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835" name="Google Shape;1835;p33"/>
          <p:cNvSpPr txBox="1">
            <a:spLocks noGrp="1"/>
          </p:cNvSpPr>
          <p:nvPr>
            <p:ph type="subTitle" idx="1"/>
          </p:nvPr>
        </p:nvSpPr>
        <p:spPr>
          <a:xfrm>
            <a:off x="1151200" y="2800350"/>
            <a:ext cx="2916900" cy="170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400"/>
            </a:lvl1pPr>
            <a:lvl2pPr lvl="1" rtl="0">
              <a:spcBef>
                <a:spcPts val="1000"/>
              </a:spcBef>
              <a:spcAft>
                <a:spcPts val="0"/>
              </a:spcAft>
              <a:buClr>
                <a:schemeClr val="lt1"/>
              </a:buClr>
              <a:buSzPts val="1600"/>
              <a:buFont typeface="Poppins"/>
              <a:buChar char="○"/>
              <a:defRPr/>
            </a:lvl2pPr>
            <a:lvl3pPr lvl="2" rtl="0">
              <a:spcBef>
                <a:spcPts val="1600"/>
              </a:spcBef>
              <a:spcAft>
                <a:spcPts val="0"/>
              </a:spcAft>
              <a:buClr>
                <a:schemeClr val="lt1"/>
              </a:buClr>
              <a:buSzPts val="1600"/>
              <a:buFont typeface="Poppins"/>
              <a:buChar char="■"/>
              <a:defRPr/>
            </a:lvl3pPr>
            <a:lvl4pPr lvl="3" rtl="0">
              <a:spcBef>
                <a:spcPts val="1600"/>
              </a:spcBef>
              <a:spcAft>
                <a:spcPts val="0"/>
              </a:spcAft>
              <a:buClr>
                <a:schemeClr val="lt1"/>
              </a:buClr>
              <a:buSzPts val="1600"/>
              <a:buFont typeface="Poppins"/>
              <a:buChar char="●"/>
              <a:defRPr/>
            </a:lvl4pPr>
            <a:lvl5pPr lvl="4" rtl="0">
              <a:spcBef>
                <a:spcPts val="1600"/>
              </a:spcBef>
              <a:spcAft>
                <a:spcPts val="0"/>
              </a:spcAft>
              <a:buClr>
                <a:schemeClr val="lt1"/>
              </a:buClr>
              <a:buSzPts val="1600"/>
              <a:buFont typeface="Poppins"/>
              <a:buChar char="○"/>
              <a:defRPr/>
            </a:lvl5pPr>
            <a:lvl6pPr lvl="5" rtl="0">
              <a:spcBef>
                <a:spcPts val="1600"/>
              </a:spcBef>
              <a:spcAft>
                <a:spcPts val="0"/>
              </a:spcAft>
              <a:buClr>
                <a:schemeClr val="lt1"/>
              </a:buClr>
              <a:buSzPts val="1600"/>
              <a:buFont typeface="Poppins"/>
              <a:buChar char="■"/>
              <a:defRPr/>
            </a:lvl6pPr>
            <a:lvl7pPr lvl="6" rtl="0">
              <a:spcBef>
                <a:spcPts val="1600"/>
              </a:spcBef>
              <a:spcAft>
                <a:spcPts val="0"/>
              </a:spcAft>
              <a:buClr>
                <a:schemeClr val="lt1"/>
              </a:buClr>
              <a:buSzPts val="1600"/>
              <a:buFont typeface="Poppins"/>
              <a:buChar char="●"/>
              <a:defRPr/>
            </a:lvl7pPr>
            <a:lvl8pPr lvl="7" rtl="0">
              <a:spcBef>
                <a:spcPts val="1600"/>
              </a:spcBef>
              <a:spcAft>
                <a:spcPts val="0"/>
              </a:spcAft>
              <a:buClr>
                <a:schemeClr val="lt1"/>
              </a:buClr>
              <a:buSzPts val="1600"/>
              <a:buFont typeface="Poppins"/>
              <a:buChar char="○"/>
              <a:defRPr/>
            </a:lvl8pPr>
            <a:lvl9pPr lvl="8" rtl="0">
              <a:spcBef>
                <a:spcPts val="1600"/>
              </a:spcBef>
              <a:spcAft>
                <a:spcPts val="1600"/>
              </a:spcAft>
              <a:buClr>
                <a:schemeClr val="lt1"/>
              </a:buClr>
              <a:buSzPts val="1600"/>
              <a:buFont typeface="Poppins"/>
              <a:buChar char="■"/>
              <a:defRPr/>
            </a:lvl9pPr>
          </a:lstStyle>
          <a:p>
            <a:endParaRPr/>
          </a:p>
        </p:txBody>
      </p:sp>
      <p:sp>
        <p:nvSpPr>
          <p:cNvPr id="1836" name="Google Shape;1836;p33"/>
          <p:cNvSpPr txBox="1">
            <a:spLocks noGrp="1"/>
          </p:cNvSpPr>
          <p:nvPr>
            <p:ph type="subTitle" idx="2"/>
          </p:nvPr>
        </p:nvSpPr>
        <p:spPr>
          <a:xfrm>
            <a:off x="5075900" y="2800350"/>
            <a:ext cx="2916900" cy="1707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600"/>
              <a:buChar char="●"/>
              <a:defRPr sz="1400"/>
            </a:lvl1pPr>
            <a:lvl2pPr lvl="1" rtl="0">
              <a:spcBef>
                <a:spcPts val="1000"/>
              </a:spcBef>
              <a:spcAft>
                <a:spcPts val="0"/>
              </a:spcAft>
              <a:buClr>
                <a:schemeClr val="lt1"/>
              </a:buClr>
              <a:buSzPts val="1600"/>
              <a:buFont typeface="Poppins"/>
              <a:buChar char="○"/>
              <a:defRPr/>
            </a:lvl2pPr>
            <a:lvl3pPr lvl="2" rtl="0">
              <a:spcBef>
                <a:spcPts val="1600"/>
              </a:spcBef>
              <a:spcAft>
                <a:spcPts val="0"/>
              </a:spcAft>
              <a:buClr>
                <a:schemeClr val="lt1"/>
              </a:buClr>
              <a:buSzPts val="1600"/>
              <a:buFont typeface="Poppins"/>
              <a:buChar char="■"/>
              <a:defRPr/>
            </a:lvl3pPr>
            <a:lvl4pPr lvl="3" rtl="0">
              <a:spcBef>
                <a:spcPts val="1600"/>
              </a:spcBef>
              <a:spcAft>
                <a:spcPts val="0"/>
              </a:spcAft>
              <a:buClr>
                <a:schemeClr val="lt1"/>
              </a:buClr>
              <a:buSzPts val="1600"/>
              <a:buFont typeface="Poppins"/>
              <a:buChar char="●"/>
              <a:defRPr/>
            </a:lvl4pPr>
            <a:lvl5pPr lvl="4" rtl="0">
              <a:spcBef>
                <a:spcPts val="1600"/>
              </a:spcBef>
              <a:spcAft>
                <a:spcPts val="0"/>
              </a:spcAft>
              <a:buClr>
                <a:schemeClr val="lt1"/>
              </a:buClr>
              <a:buSzPts val="1600"/>
              <a:buFont typeface="Poppins"/>
              <a:buChar char="○"/>
              <a:defRPr/>
            </a:lvl5pPr>
            <a:lvl6pPr lvl="5" rtl="0">
              <a:spcBef>
                <a:spcPts val="1600"/>
              </a:spcBef>
              <a:spcAft>
                <a:spcPts val="0"/>
              </a:spcAft>
              <a:buClr>
                <a:schemeClr val="lt1"/>
              </a:buClr>
              <a:buSzPts val="1600"/>
              <a:buFont typeface="Poppins"/>
              <a:buChar char="■"/>
              <a:defRPr/>
            </a:lvl6pPr>
            <a:lvl7pPr lvl="6" rtl="0">
              <a:spcBef>
                <a:spcPts val="1600"/>
              </a:spcBef>
              <a:spcAft>
                <a:spcPts val="0"/>
              </a:spcAft>
              <a:buClr>
                <a:schemeClr val="lt1"/>
              </a:buClr>
              <a:buSzPts val="1600"/>
              <a:buFont typeface="Poppins"/>
              <a:buChar char="●"/>
              <a:defRPr/>
            </a:lvl7pPr>
            <a:lvl8pPr lvl="7" rtl="0">
              <a:spcBef>
                <a:spcPts val="1600"/>
              </a:spcBef>
              <a:spcAft>
                <a:spcPts val="0"/>
              </a:spcAft>
              <a:buClr>
                <a:schemeClr val="lt1"/>
              </a:buClr>
              <a:buSzPts val="1600"/>
              <a:buFont typeface="Poppins"/>
              <a:buChar char="○"/>
              <a:defRPr/>
            </a:lvl8pPr>
            <a:lvl9pPr lvl="8" rtl="0">
              <a:spcBef>
                <a:spcPts val="1600"/>
              </a:spcBef>
              <a:spcAft>
                <a:spcPts val="1600"/>
              </a:spcAft>
              <a:buClr>
                <a:schemeClr val="lt1"/>
              </a:buClr>
              <a:buSzPts val="1600"/>
              <a:buFont typeface="Poppins"/>
              <a:buChar char="■"/>
              <a:defRPr/>
            </a:lvl9pPr>
          </a:lstStyle>
          <a:p>
            <a:endParaRPr/>
          </a:p>
        </p:txBody>
      </p:sp>
      <p:sp>
        <p:nvSpPr>
          <p:cNvPr id="1837" name="Google Shape;1837;p33"/>
          <p:cNvSpPr txBox="1">
            <a:spLocks noGrp="1"/>
          </p:cNvSpPr>
          <p:nvPr>
            <p:ph type="subTitle" idx="3"/>
          </p:nvPr>
        </p:nvSpPr>
        <p:spPr>
          <a:xfrm>
            <a:off x="1151275" y="2337425"/>
            <a:ext cx="2916900" cy="378900"/>
          </a:xfrm>
          <a:prstGeom prst="rect">
            <a:avLst/>
          </a:prstGeom>
        </p:spPr>
        <p:txBody>
          <a:bodyPr spcFirstLastPara="1" wrap="square" lIns="91425" tIns="91425" rIns="91425" bIns="91425" anchor="ctr" anchorCtr="0">
            <a:noAutofit/>
          </a:bodyPr>
          <a:lstStyle>
            <a:lvl1pPr lvl="0" algn="ctr">
              <a:spcBef>
                <a:spcPts val="0"/>
              </a:spcBef>
              <a:spcAft>
                <a:spcPts val="0"/>
              </a:spcAft>
              <a:buSzPts val="2000"/>
              <a:buFont typeface="Boogaloo"/>
              <a:buNone/>
              <a:defRPr sz="2000" b="1">
                <a:latin typeface="Boogaloo"/>
                <a:ea typeface="Boogaloo"/>
                <a:cs typeface="Boogaloo"/>
                <a:sym typeface="Boogaloo"/>
              </a:defRPr>
            </a:lvl1pPr>
            <a:lvl2pPr lvl="1">
              <a:spcBef>
                <a:spcPts val="0"/>
              </a:spcBef>
              <a:spcAft>
                <a:spcPts val="0"/>
              </a:spcAft>
              <a:buSzPts val="2000"/>
              <a:buFont typeface="Boogaloo"/>
              <a:buNone/>
              <a:defRPr sz="2000">
                <a:latin typeface="Boogaloo"/>
                <a:ea typeface="Boogaloo"/>
                <a:cs typeface="Boogaloo"/>
                <a:sym typeface="Boogaloo"/>
              </a:defRPr>
            </a:lvl2pPr>
            <a:lvl3pPr lvl="2">
              <a:spcBef>
                <a:spcPts val="0"/>
              </a:spcBef>
              <a:spcAft>
                <a:spcPts val="0"/>
              </a:spcAft>
              <a:buSzPts val="2000"/>
              <a:buFont typeface="Boogaloo"/>
              <a:buNone/>
              <a:defRPr sz="2000">
                <a:latin typeface="Boogaloo"/>
                <a:ea typeface="Boogaloo"/>
                <a:cs typeface="Boogaloo"/>
                <a:sym typeface="Boogaloo"/>
              </a:defRPr>
            </a:lvl3pPr>
            <a:lvl4pPr lvl="3">
              <a:spcBef>
                <a:spcPts val="0"/>
              </a:spcBef>
              <a:spcAft>
                <a:spcPts val="0"/>
              </a:spcAft>
              <a:buSzPts val="2000"/>
              <a:buFont typeface="Boogaloo"/>
              <a:buNone/>
              <a:defRPr sz="2000">
                <a:latin typeface="Boogaloo"/>
                <a:ea typeface="Boogaloo"/>
                <a:cs typeface="Boogaloo"/>
                <a:sym typeface="Boogaloo"/>
              </a:defRPr>
            </a:lvl4pPr>
            <a:lvl5pPr lvl="4">
              <a:spcBef>
                <a:spcPts val="0"/>
              </a:spcBef>
              <a:spcAft>
                <a:spcPts val="0"/>
              </a:spcAft>
              <a:buSzPts val="2000"/>
              <a:buFont typeface="Boogaloo"/>
              <a:buNone/>
              <a:defRPr sz="2000">
                <a:latin typeface="Boogaloo"/>
                <a:ea typeface="Boogaloo"/>
                <a:cs typeface="Boogaloo"/>
                <a:sym typeface="Boogaloo"/>
              </a:defRPr>
            </a:lvl5pPr>
            <a:lvl6pPr lvl="5">
              <a:spcBef>
                <a:spcPts val="0"/>
              </a:spcBef>
              <a:spcAft>
                <a:spcPts val="0"/>
              </a:spcAft>
              <a:buSzPts val="2000"/>
              <a:buFont typeface="Boogaloo"/>
              <a:buNone/>
              <a:defRPr sz="2000">
                <a:latin typeface="Boogaloo"/>
                <a:ea typeface="Boogaloo"/>
                <a:cs typeface="Boogaloo"/>
                <a:sym typeface="Boogaloo"/>
              </a:defRPr>
            </a:lvl6pPr>
            <a:lvl7pPr lvl="6">
              <a:spcBef>
                <a:spcPts val="0"/>
              </a:spcBef>
              <a:spcAft>
                <a:spcPts val="0"/>
              </a:spcAft>
              <a:buSzPts val="2000"/>
              <a:buFont typeface="Boogaloo"/>
              <a:buNone/>
              <a:defRPr sz="2000">
                <a:latin typeface="Boogaloo"/>
                <a:ea typeface="Boogaloo"/>
                <a:cs typeface="Boogaloo"/>
                <a:sym typeface="Boogaloo"/>
              </a:defRPr>
            </a:lvl7pPr>
            <a:lvl8pPr lvl="7">
              <a:spcBef>
                <a:spcPts val="0"/>
              </a:spcBef>
              <a:spcAft>
                <a:spcPts val="0"/>
              </a:spcAft>
              <a:buSzPts val="2000"/>
              <a:buFont typeface="Boogaloo"/>
              <a:buNone/>
              <a:defRPr sz="2000">
                <a:latin typeface="Boogaloo"/>
                <a:ea typeface="Boogaloo"/>
                <a:cs typeface="Boogaloo"/>
                <a:sym typeface="Boogaloo"/>
              </a:defRPr>
            </a:lvl8pPr>
            <a:lvl9pPr lvl="8">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1838" name="Google Shape;1838;p33"/>
          <p:cNvSpPr txBox="1">
            <a:spLocks noGrp="1"/>
          </p:cNvSpPr>
          <p:nvPr>
            <p:ph type="subTitle" idx="4"/>
          </p:nvPr>
        </p:nvSpPr>
        <p:spPr>
          <a:xfrm>
            <a:off x="5075725" y="2337425"/>
            <a:ext cx="2916900" cy="37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Font typeface="Boogaloo"/>
              <a:buNone/>
              <a:defRPr sz="2000" b="1">
                <a:latin typeface="Boogaloo"/>
                <a:ea typeface="Boogaloo"/>
                <a:cs typeface="Boogaloo"/>
                <a:sym typeface="Boogaloo"/>
              </a:defRPr>
            </a:lvl1pPr>
            <a:lvl2pPr lvl="1" rtl="0">
              <a:spcBef>
                <a:spcPts val="0"/>
              </a:spcBef>
              <a:spcAft>
                <a:spcPts val="0"/>
              </a:spcAft>
              <a:buSzPts val="2000"/>
              <a:buFont typeface="Boogaloo"/>
              <a:buNone/>
              <a:defRPr sz="2000">
                <a:latin typeface="Boogaloo"/>
                <a:ea typeface="Boogaloo"/>
                <a:cs typeface="Boogaloo"/>
                <a:sym typeface="Boogaloo"/>
              </a:defRPr>
            </a:lvl2pPr>
            <a:lvl3pPr lvl="2" rtl="0">
              <a:spcBef>
                <a:spcPts val="0"/>
              </a:spcBef>
              <a:spcAft>
                <a:spcPts val="0"/>
              </a:spcAft>
              <a:buSzPts val="2000"/>
              <a:buFont typeface="Boogaloo"/>
              <a:buNone/>
              <a:defRPr sz="2000">
                <a:latin typeface="Boogaloo"/>
                <a:ea typeface="Boogaloo"/>
                <a:cs typeface="Boogaloo"/>
                <a:sym typeface="Boogaloo"/>
              </a:defRPr>
            </a:lvl3pPr>
            <a:lvl4pPr lvl="3" rtl="0">
              <a:spcBef>
                <a:spcPts val="0"/>
              </a:spcBef>
              <a:spcAft>
                <a:spcPts val="0"/>
              </a:spcAft>
              <a:buSzPts val="2000"/>
              <a:buFont typeface="Boogaloo"/>
              <a:buNone/>
              <a:defRPr sz="2000">
                <a:latin typeface="Boogaloo"/>
                <a:ea typeface="Boogaloo"/>
                <a:cs typeface="Boogaloo"/>
                <a:sym typeface="Boogaloo"/>
              </a:defRPr>
            </a:lvl4pPr>
            <a:lvl5pPr lvl="4" rtl="0">
              <a:spcBef>
                <a:spcPts val="0"/>
              </a:spcBef>
              <a:spcAft>
                <a:spcPts val="0"/>
              </a:spcAft>
              <a:buSzPts val="2000"/>
              <a:buFont typeface="Boogaloo"/>
              <a:buNone/>
              <a:defRPr sz="2000">
                <a:latin typeface="Boogaloo"/>
                <a:ea typeface="Boogaloo"/>
                <a:cs typeface="Boogaloo"/>
                <a:sym typeface="Boogaloo"/>
              </a:defRPr>
            </a:lvl5pPr>
            <a:lvl6pPr lvl="5" rtl="0">
              <a:spcBef>
                <a:spcPts val="0"/>
              </a:spcBef>
              <a:spcAft>
                <a:spcPts val="0"/>
              </a:spcAft>
              <a:buSzPts val="2000"/>
              <a:buFont typeface="Boogaloo"/>
              <a:buNone/>
              <a:defRPr sz="2000">
                <a:latin typeface="Boogaloo"/>
                <a:ea typeface="Boogaloo"/>
                <a:cs typeface="Boogaloo"/>
                <a:sym typeface="Boogaloo"/>
              </a:defRPr>
            </a:lvl6pPr>
            <a:lvl7pPr lvl="6" rtl="0">
              <a:spcBef>
                <a:spcPts val="0"/>
              </a:spcBef>
              <a:spcAft>
                <a:spcPts val="0"/>
              </a:spcAft>
              <a:buSzPts val="2000"/>
              <a:buFont typeface="Boogaloo"/>
              <a:buNone/>
              <a:defRPr sz="2000">
                <a:latin typeface="Boogaloo"/>
                <a:ea typeface="Boogaloo"/>
                <a:cs typeface="Boogaloo"/>
                <a:sym typeface="Boogaloo"/>
              </a:defRPr>
            </a:lvl7pPr>
            <a:lvl8pPr lvl="7" rtl="0">
              <a:spcBef>
                <a:spcPts val="0"/>
              </a:spcBef>
              <a:spcAft>
                <a:spcPts val="0"/>
              </a:spcAft>
              <a:buSzPts val="2000"/>
              <a:buFont typeface="Boogaloo"/>
              <a:buNone/>
              <a:defRPr sz="2000">
                <a:latin typeface="Boogaloo"/>
                <a:ea typeface="Boogaloo"/>
                <a:cs typeface="Boogaloo"/>
                <a:sym typeface="Boogaloo"/>
              </a:defRPr>
            </a:lvl8pPr>
            <a:lvl9pPr lvl="8" rtl="0">
              <a:spcBef>
                <a:spcPts val="0"/>
              </a:spcBef>
              <a:spcAft>
                <a:spcPts val="0"/>
              </a:spcAft>
              <a:buSzPts val="2000"/>
              <a:buFont typeface="Boogaloo"/>
              <a:buNone/>
              <a:defRPr sz="2000">
                <a:latin typeface="Boogaloo"/>
                <a:ea typeface="Boogaloo"/>
                <a:cs typeface="Boogaloo"/>
                <a:sym typeface="Boogaloo"/>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1">
  <p:cSld name="CUSTOM_48">
    <p:spTree>
      <p:nvGrpSpPr>
        <p:cNvPr id="1" name="Shape 1839"/>
        <p:cNvGrpSpPr/>
        <p:nvPr/>
      </p:nvGrpSpPr>
      <p:grpSpPr>
        <a:xfrm>
          <a:off x="0" y="0"/>
          <a:ext cx="0" cy="0"/>
          <a:chOff x="0" y="0"/>
          <a:chExt cx="0" cy="0"/>
        </a:xfrm>
      </p:grpSpPr>
      <p:grpSp>
        <p:nvGrpSpPr>
          <p:cNvPr id="1840" name="Google Shape;1840;p34"/>
          <p:cNvGrpSpPr/>
          <p:nvPr/>
        </p:nvGrpSpPr>
        <p:grpSpPr>
          <a:xfrm>
            <a:off x="-189635" y="-102774"/>
            <a:ext cx="9033785" cy="5212137"/>
            <a:chOff x="-189635" y="-116524"/>
            <a:chExt cx="9033785" cy="5212137"/>
          </a:xfrm>
        </p:grpSpPr>
        <p:sp>
          <p:nvSpPr>
            <p:cNvPr id="1841" name="Google Shape;1841;p34"/>
            <p:cNvSpPr/>
            <p:nvPr/>
          </p:nvSpPr>
          <p:spPr>
            <a:xfrm rot="-159001" flipH="1">
              <a:off x="4377141" y="1431078"/>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4"/>
            <p:cNvSpPr/>
            <p:nvPr/>
          </p:nvSpPr>
          <p:spPr>
            <a:xfrm rot="-1009874">
              <a:off x="7736191" y="-4356"/>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3" name="Google Shape;1843;p34"/>
            <p:cNvGrpSpPr/>
            <p:nvPr/>
          </p:nvGrpSpPr>
          <p:grpSpPr>
            <a:xfrm rot="572271">
              <a:off x="-80726" y="1087142"/>
              <a:ext cx="1064565" cy="1403349"/>
              <a:chOff x="4308246" y="3238442"/>
              <a:chExt cx="1673600" cy="2206200"/>
            </a:xfrm>
          </p:grpSpPr>
          <p:sp>
            <p:nvSpPr>
              <p:cNvPr id="1844" name="Google Shape;1844;p34"/>
              <p:cNvSpPr/>
              <p:nvPr/>
            </p:nvSpPr>
            <p:spPr>
              <a:xfrm>
                <a:off x="4777096" y="3489067"/>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4"/>
              <p:cNvSpPr/>
              <p:nvPr/>
            </p:nvSpPr>
            <p:spPr>
              <a:xfrm>
                <a:off x="4308246" y="3238442"/>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4"/>
              <p:cNvSpPr/>
              <p:nvPr/>
            </p:nvSpPr>
            <p:spPr>
              <a:xfrm>
                <a:off x="5088996" y="3703092"/>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7" name="Google Shape;1847;p34"/>
            <p:cNvSpPr/>
            <p:nvPr/>
          </p:nvSpPr>
          <p:spPr>
            <a:xfrm rot="-1550640">
              <a:off x="379500" y="4628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8" name="Google Shape;1848;p34"/>
            <p:cNvGrpSpPr/>
            <p:nvPr/>
          </p:nvGrpSpPr>
          <p:grpSpPr>
            <a:xfrm rot="1882907">
              <a:off x="8221030" y="1381433"/>
              <a:ext cx="537260" cy="480691"/>
              <a:chOff x="1949642" y="2454226"/>
              <a:chExt cx="705425" cy="631150"/>
            </a:xfrm>
          </p:grpSpPr>
          <p:sp>
            <p:nvSpPr>
              <p:cNvPr id="1849" name="Google Shape;1849;p34"/>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4"/>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4"/>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4"/>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4"/>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4" name="Google Shape;1854;p34"/>
            <p:cNvGrpSpPr/>
            <p:nvPr/>
          </p:nvGrpSpPr>
          <p:grpSpPr>
            <a:xfrm rot="-1882907" flipH="1">
              <a:off x="783455" y="2559245"/>
              <a:ext cx="537260" cy="480691"/>
              <a:chOff x="1765141" y="3262282"/>
              <a:chExt cx="705425" cy="631150"/>
            </a:xfrm>
          </p:grpSpPr>
          <p:sp>
            <p:nvSpPr>
              <p:cNvPr id="1855" name="Google Shape;1855;p34"/>
              <p:cNvSpPr/>
              <p:nvPr/>
            </p:nvSpPr>
            <p:spPr>
              <a:xfrm>
                <a:off x="1845141" y="35376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4"/>
              <p:cNvSpPr/>
              <p:nvPr/>
            </p:nvSpPr>
            <p:spPr>
              <a:xfrm>
                <a:off x="1765141" y="34122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4"/>
              <p:cNvSpPr/>
              <p:nvPr/>
            </p:nvSpPr>
            <p:spPr>
              <a:xfrm>
                <a:off x="1981516" y="32622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4"/>
              <p:cNvSpPr/>
              <p:nvPr/>
            </p:nvSpPr>
            <p:spPr>
              <a:xfrm>
                <a:off x="2187016" y="32921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4"/>
              <p:cNvSpPr/>
              <p:nvPr/>
            </p:nvSpPr>
            <p:spPr>
              <a:xfrm>
                <a:off x="2303391" y="34807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0" name="Google Shape;1860;p34"/>
            <p:cNvSpPr/>
            <p:nvPr/>
          </p:nvSpPr>
          <p:spPr>
            <a:xfrm rot="1076189">
              <a:off x="4338786" y="41471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4"/>
            <p:cNvSpPr/>
            <p:nvPr/>
          </p:nvSpPr>
          <p:spPr>
            <a:xfrm rot="-1550640">
              <a:off x="1007900" y="807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34"/>
          <p:cNvGrpSpPr/>
          <p:nvPr/>
        </p:nvGrpSpPr>
        <p:grpSpPr>
          <a:xfrm>
            <a:off x="42659" y="75527"/>
            <a:ext cx="9051492" cy="4677161"/>
            <a:chOff x="50436" y="-319265"/>
            <a:chExt cx="9051492" cy="4677161"/>
          </a:xfrm>
        </p:grpSpPr>
        <p:sp>
          <p:nvSpPr>
            <p:cNvPr id="1863" name="Google Shape;1863;p34"/>
            <p:cNvSpPr/>
            <p:nvPr/>
          </p:nvSpPr>
          <p:spPr>
            <a:xfrm>
              <a:off x="1711756" y="-259608"/>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4"/>
            <p:cNvSpPr/>
            <p:nvPr/>
          </p:nvSpPr>
          <p:spPr>
            <a:xfrm>
              <a:off x="371824" y="2624884"/>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4"/>
            <p:cNvSpPr/>
            <p:nvPr/>
          </p:nvSpPr>
          <p:spPr>
            <a:xfrm>
              <a:off x="8040133" y="2392885"/>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4"/>
            <p:cNvSpPr/>
            <p:nvPr/>
          </p:nvSpPr>
          <p:spPr>
            <a:xfrm>
              <a:off x="7666242" y="4025881"/>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4"/>
            <p:cNvSpPr/>
            <p:nvPr/>
          </p:nvSpPr>
          <p:spPr>
            <a:xfrm>
              <a:off x="7150550" y="-278615"/>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4"/>
            <p:cNvSpPr/>
            <p:nvPr/>
          </p:nvSpPr>
          <p:spPr>
            <a:xfrm>
              <a:off x="205800" y="334577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4"/>
            <p:cNvSpPr/>
            <p:nvPr/>
          </p:nvSpPr>
          <p:spPr>
            <a:xfrm>
              <a:off x="50436" y="-14792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4"/>
            <p:cNvSpPr/>
            <p:nvPr/>
          </p:nvSpPr>
          <p:spPr>
            <a:xfrm>
              <a:off x="3643562" y="-10845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4"/>
            <p:cNvSpPr/>
            <p:nvPr/>
          </p:nvSpPr>
          <p:spPr>
            <a:xfrm>
              <a:off x="6003051" y="-31926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4"/>
            <p:cNvSpPr/>
            <p:nvPr/>
          </p:nvSpPr>
          <p:spPr>
            <a:xfrm>
              <a:off x="2434130" y="3598553"/>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4"/>
            <p:cNvSpPr/>
            <p:nvPr/>
          </p:nvSpPr>
          <p:spPr>
            <a:xfrm>
              <a:off x="3798699" y="1057238"/>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4"/>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5" name="Google Shape;1875;p34"/>
            <p:cNvGrpSpPr/>
            <p:nvPr/>
          </p:nvGrpSpPr>
          <p:grpSpPr>
            <a:xfrm>
              <a:off x="1251177" y="941143"/>
              <a:ext cx="6270004" cy="3416753"/>
              <a:chOff x="1090527" y="1120230"/>
              <a:chExt cx="6270004" cy="3416753"/>
            </a:xfrm>
          </p:grpSpPr>
          <p:sp>
            <p:nvSpPr>
              <p:cNvPr id="1876" name="Google Shape;1876;p34"/>
              <p:cNvSpPr/>
              <p:nvPr/>
            </p:nvSpPr>
            <p:spPr>
              <a:xfrm>
                <a:off x="7274490" y="1120230"/>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4"/>
              <p:cNvSpPr/>
              <p:nvPr/>
            </p:nvSpPr>
            <p:spPr>
              <a:xfrm>
                <a:off x="4203235" y="19330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4"/>
              <p:cNvSpPr/>
              <p:nvPr/>
            </p:nvSpPr>
            <p:spPr>
              <a:xfrm>
                <a:off x="6769181" y="407946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4"/>
              <p:cNvSpPr/>
              <p:nvPr/>
            </p:nvSpPr>
            <p:spPr>
              <a:xfrm>
                <a:off x="1090527" y="448014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0" name="Google Shape;1880;p34"/>
            <p:cNvGrpSpPr/>
            <p:nvPr/>
          </p:nvGrpSpPr>
          <p:grpSpPr>
            <a:xfrm>
              <a:off x="8040139" y="106597"/>
              <a:ext cx="1061789" cy="629687"/>
              <a:chOff x="4784639" y="1400472"/>
              <a:chExt cx="1061789" cy="629687"/>
            </a:xfrm>
          </p:grpSpPr>
          <p:sp>
            <p:nvSpPr>
              <p:cNvPr id="1881" name="Google Shape;1881;p34"/>
              <p:cNvSpPr/>
              <p:nvPr/>
            </p:nvSpPr>
            <p:spPr>
              <a:xfrm>
                <a:off x="5760386" y="14004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4"/>
              <p:cNvSpPr/>
              <p:nvPr/>
            </p:nvSpPr>
            <p:spPr>
              <a:xfrm>
                <a:off x="4784639" y="19897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4"/>
              <p:cNvSpPr/>
              <p:nvPr/>
            </p:nvSpPr>
            <p:spPr>
              <a:xfrm>
                <a:off x="5419903" y="17213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4"/>
              <p:cNvSpPr/>
              <p:nvPr/>
            </p:nvSpPr>
            <p:spPr>
              <a:xfrm>
                <a:off x="5227161" y="15984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5" name="Google Shape;1885;p34"/>
            <p:cNvSpPr/>
            <p:nvPr/>
          </p:nvSpPr>
          <p:spPr>
            <a:xfrm>
              <a:off x="6737556" y="-233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4"/>
            <p:cNvSpPr/>
            <p:nvPr/>
          </p:nvSpPr>
          <p:spPr>
            <a:xfrm>
              <a:off x="4553999" y="3071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4"/>
            <p:cNvSpPr/>
            <p:nvPr/>
          </p:nvSpPr>
          <p:spPr>
            <a:xfrm>
              <a:off x="8368594" y="3448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4"/>
            <p:cNvSpPr/>
            <p:nvPr/>
          </p:nvSpPr>
          <p:spPr>
            <a:xfrm>
              <a:off x="8913049" y="392274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9" name="Google Shape;1889;p34"/>
          <p:cNvSpPr/>
          <p:nvPr/>
        </p:nvSpPr>
        <p:spPr>
          <a:xfrm>
            <a:off x="475424" y="35709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4"/>
          <p:cNvSpPr txBox="1">
            <a:spLocks noGrp="1"/>
          </p:cNvSpPr>
          <p:nvPr>
            <p:ph type="subTitle" idx="1"/>
          </p:nvPr>
        </p:nvSpPr>
        <p:spPr>
          <a:xfrm>
            <a:off x="838025" y="3726775"/>
            <a:ext cx="3448500" cy="62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sp>
        <p:nvSpPr>
          <p:cNvPr id="1891" name="Google Shape;1891;p34"/>
          <p:cNvSpPr txBox="1">
            <a:spLocks noGrp="1"/>
          </p:cNvSpPr>
          <p:nvPr>
            <p:ph type="subTitle" idx="2"/>
          </p:nvPr>
        </p:nvSpPr>
        <p:spPr>
          <a:xfrm>
            <a:off x="4857425" y="3726775"/>
            <a:ext cx="3448500" cy="629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1600"/>
              </a:spcBef>
              <a:spcAft>
                <a:spcPts val="0"/>
              </a:spcAft>
              <a:buSzPts val="1600"/>
              <a:buNone/>
              <a:defRPr sz="1600"/>
            </a:lvl3pPr>
            <a:lvl4pPr lvl="3" rtl="0">
              <a:lnSpc>
                <a:spcPct val="100000"/>
              </a:lnSpc>
              <a:spcBef>
                <a:spcPts val="1600"/>
              </a:spcBef>
              <a:spcAft>
                <a:spcPts val="0"/>
              </a:spcAft>
              <a:buSzPts val="1600"/>
              <a:buNone/>
              <a:defRPr sz="1600"/>
            </a:lvl4pPr>
            <a:lvl5pPr lvl="4" rtl="0">
              <a:lnSpc>
                <a:spcPct val="100000"/>
              </a:lnSpc>
              <a:spcBef>
                <a:spcPts val="1600"/>
              </a:spcBef>
              <a:spcAft>
                <a:spcPts val="0"/>
              </a:spcAft>
              <a:buSzPts val="1600"/>
              <a:buNone/>
              <a:defRPr sz="1600"/>
            </a:lvl5pPr>
            <a:lvl6pPr lvl="5" rtl="0">
              <a:lnSpc>
                <a:spcPct val="100000"/>
              </a:lnSpc>
              <a:spcBef>
                <a:spcPts val="1600"/>
              </a:spcBef>
              <a:spcAft>
                <a:spcPts val="0"/>
              </a:spcAft>
              <a:buSzPts val="1600"/>
              <a:buNone/>
              <a:defRPr sz="1600"/>
            </a:lvl6pPr>
            <a:lvl7pPr lvl="6" rtl="0">
              <a:lnSpc>
                <a:spcPct val="100000"/>
              </a:lnSpc>
              <a:spcBef>
                <a:spcPts val="1600"/>
              </a:spcBef>
              <a:spcAft>
                <a:spcPts val="0"/>
              </a:spcAft>
              <a:buSzPts val="1600"/>
              <a:buNone/>
              <a:defRPr sz="1600"/>
            </a:lvl7pPr>
            <a:lvl8pPr lvl="7" rtl="0">
              <a:lnSpc>
                <a:spcPct val="100000"/>
              </a:lnSpc>
              <a:spcBef>
                <a:spcPts val="1600"/>
              </a:spcBef>
              <a:spcAft>
                <a:spcPts val="0"/>
              </a:spcAft>
              <a:buSzPts val="1600"/>
              <a:buNone/>
              <a:defRPr sz="1600"/>
            </a:lvl8pPr>
            <a:lvl9pPr lvl="8" rtl="0">
              <a:lnSpc>
                <a:spcPct val="100000"/>
              </a:lnSpc>
              <a:spcBef>
                <a:spcPts val="1600"/>
              </a:spcBef>
              <a:spcAft>
                <a:spcPts val="1600"/>
              </a:spcAft>
              <a:buSzPts val="1600"/>
              <a:buNone/>
              <a:defRPr sz="1600"/>
            </a:lvl9pPr>
          </a:lstStyle>
          <a:p>
            <a:endParaRPr/>
          </a:p>
        </p:txBody>
      </p:sp>
      <p:sp>
        <p:nvSpPr>
          <p:cNvPr id="1892" name="Google Shape;1892;p34"/>
          <p:cNvSpPr txBox="1">
            <a:spLocks noGrp="1"/>
          </p:cNvSpPr>
          <p:nvPr>
            <p:ph type="subTitle" idx="3"/>
          </p:nvPr>
        </p:nvSpPr>
        <p:spPr>
          <a:xfrm>
            <a:off x="1424075" y="3374563"/>
            <a:ext cx="22764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1893" name="Google Shape;1893;p34"/>
          <p:cNvSpPr txBox="1">
            <a:spLocks noGrp="1"/>
          </p:cNvSpPr>
          <p:nvPr>
            <p:ph type="subTitle" idx="4"/>
          </p:nvPr>
        </p:nvSpPr>
        <p:spPr>
          <a:xfrm>
            <a:off x="5443475" y="3374563"/>
            <a:ext cx="2276400" cy="30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1894" name="Google Shape;1894;p34"/>
          <p:cNvSpPr txBox="1">
            <a:spLocks noGrp="1"/>
          </p:cNvSpPr>
          <p:nvPr>
            <p:ph type="title" hasCustomPrompt="1"/>
          </p:nvPr>
        </p:nvSpPr>
        <p:spPr>
          <a:xfrm>
            <a:off x="2141075" y="2741850"/>
            <a:ext cx="842400" cy="633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Font typeface="Boogaloo"/>
              <a:buNone/>
              <a:defRPr sz="3600">
                <a:latin typeface="Boogaloo"/>
                <a:ea typeface="Boogaloo"/>
                <a:cs typeface="Boogaloo"/>
                <a:sym typeface="Boogaloo"/>
              </a:defRPr>
            </a:lvl2pPr>
            <a:lvl3pPr lvl="2" algn="ctr" rtl="0">
              <a:spcBef>
                <a:spcPts val="0"/>
              </a:spcBef>
              <a:spcAft>
                <a:spcPts val="0"/>
              </a:spcAft>
              <a:buSzPts val="3600"/>
              <a:buFont typeface="Boogaloo"/>
              <a:buNone/>
              <a:defRPr sz="3600">
                <a:latin typeface="Boogaloo"/>
                <a:ea typeface="Boogaloo"/>
                <a:cs typeface="Boogaloo"/>
                <a:sym typeface="Boogaloo"/>
              </a:defRPr>
            </a:lvl3pPr>
            <a:lvl4pPr lvl="3" algn="ctr" rtl="0">
              <a:spcBef>
                <a:spcPts val="0"/>
              </a:spcBef>
              <a:spcAft>
                <a:spcPts val="0"/>
              </a:spcAft>
              <a:buSzPts val="3600"/>
              <a:buFont typeface="Boogaloo"/>
              <a:buNone/>
              <a:defRPr sz="3600">
                <a:latin typeface="Boogaloo"/>
                <a:ea typeface="Boogaloo"/>
                <a:cs typeface="Boogaloo"/>
                <a:sym typeface="Boogaloo"/>
              </a:defRPr>
            </a:lvl4pPr>
            <a:lvl5pPr lvl="4" algn="ctr" rtl="0">
              <a:spcBef>
                <a:spcPts val="0"/>
              </a:spcBef>
              <a:spcAft>
                <a:spcPts val="0"/>
              </a:spcAft>
              <a:buSzPts val="3600"/>
              <a:buFont typeface="Boogaloo"/>
              <a:buNone/>
              <a:defRPr sz="3600">
                <a:latin typeface="Boogaloo"/>
                <a:ea typeface="Boogaloo"/>
                <a:cs typeface="Boogaloo"/>
                <a:sym typeface="Boogaloo"/>
              </a:defRPr>
            </a:lvl5pPr>
            <a:lvl6pPr lvl="5" algn="ctr" rtl="0">
              <a:spcBef>
                <a:spcPts val="0"/>
              </a:spcBef>
              <a:spcAft>
                <a:spcPts val="0"/>
              </a:spcAft>
              <a:buSzPts val="3600"/>
              <a:buFont typeface="Boogaloo"/>
              <a:buNone/>
              <a:defRPr sz="3600">
                <a:latin typeface="Boogaloo"/>
                <a:ea typeface="Boogaloo"/>
                <a:cs typeface="Boogaloo"/>
                <a:sym typeface="Boogaloo"/>
              </a:defRPr>
            </a:lvl6pPr>
            <a:lvl7pPr lvl="6" algn="ctr" rtl="0">
              <a:spcBef>
                <a:spcPts val="0"/>
              </a:spcBef>
              <a:spcAft>
                <a:spcPts val="0"/>
              </a:spcAft>
              <a:buSzPts val="3600"/>
              <a:buFont typeface="Boogaloo"/>
              <a:buNone/>
              <a:defRPr sz="3600">
                <a:latin typeface="Boogaloo"/>
                <a:ea typeface="Boogaloo"/>
                <a:cs typeface="Boogaloo"/>
                <a:sym typeface="Boogaloo"/>
              </a:defRPr>
            </a:lvl7pPr>
            <a:lvl8pPr lvl="7" algn="ctr" rtl="0">
              <a:spcBef>
                <a:spcPts val="0"/>
              </a:spcBef>
              <a:spcAft>
                <a:spcPts val="0"/>
              </a:spcAft>
              <a:buSzPts val="3600"/>
              <a:buFont typeface="Boogaloo"/>
              <a:buNone/>
              <a:defRPr sz="3600">
                <a:latin typeface="Boogaloo"/>
                <a:ea typeface="Boogaloo"/>
                <a:cs typeface="Boogaloo"/>
                <a:sym typeface="Boogaloo"/>
              </a:defRPr>
            </a:lvl8pPr>
            <a:lvl9pPr lvl="8" algn="ctr" rtl="0">
              <a:spcBef>
                <a:spcPts val="0"/>
              </a:spcBef>
              <a:spcAft>
                <a:spcPts val="0"/>
              </a:spcAft>
              <a:buSzPts val="3600"/>
              <a:buFont typeface="Boogaloo"/>
              <a:buNone/>
              <a:defRPr sz="3600">
                <a:latin typeface="Boogaloo"/>
                <a:ea typeface="Boogaloo"/>
                <a:cs typeface="Boogaloo"/>
                <a:sym typeface="Boogaloo"/>
              </a:defRPr>
            </a:lvl9pPr>
          </a:lstStyle>
          <a:p>
            <a:r>
              <a:t>xx%</a:t>
            </a:r>
          </a:p>
        </p:txBody>
      </p:sp>
      <p:sp>
        <p:nvSpPr>
          <p:cNvPr id="1895" name="Google Shape;1895;p34"/>
          <p:cNvSpPr txBox="1">
            <a:spLocks noGrp="1"/>
          </p:cNvSpPr>
          <p:nvPr>
            <p:ph type="title" idx="5" hasCustomPrompt="1"/>
          </p:nvPr>
        </p:nvSpPr>
        <p:spPr>
          <a:xfrm>
            <a:off x="6160475" y="2741850"/>
            <a:ext cx="842400" cy="633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Font typeface="Boogaloo"/>
              <a:buNone/>
              <a:defRPr sz="3600">
                <a:latin typeface="Boogaloo"/>
                <a:ea typeface="Boogaloo"/>
                <a:cs typeface="Boogaloo"/>
                <a:sym typeface="Boogaloo"/>
              </a:defRPr>
            </a:lvl2pPr>
            <a:lvl3pPr lvl="2" algn="ctr" rtl="0">
              <a:spcBef>
                <a:spcPts val="0"/>
              </a:spcBef>
              <a:spcAft>
                <a:spcPts val="0"/>
              </a:spcAft>
              <a:buSzPts val="3600"/>
              <a:buFont typeface="Boogaloo"/>
              <a:buNone/>
              <a:defRPr sz="3600">
                <a:latin typeface="Boogaloo"/>
                <a:ea typeface="Boogaloo"/>
                <a:cs typeface="Boogaloo"/>
                <a:sym typeface="Boogaloo"/>
              </a:defRPr>
            </a:lvl3pPr>
            <a:lvl4pPr lvl="3" algn="ctr" rtl="0">
              <a:spcBef>
                <a:spcPts val="0"/>
              </a:spcBef>
              <a:spcAft>
                <a:spcPts val="0"/>
              </a:spcAft>
              <a:buSzPts val="3600"/>
              <a:buFont typeface="Boogaloo"/>
              <a:buNone/>
              <a:defRPr sz="3600">
                <a:latin typeface="Boogaloo"/>
                <a:ea typeface="Boogaloo"/>
                <a:cs typeface="Boogaloo"/>
                <a:sym typeface="Boogaloo"/>
              </a:defRPr>
            </a:lvl4pPr>
            <a:lvl5pPr lvl="4" algn="ctr" rtl="0">
              <a:spcBef>
                <a:spcPts val="0"/>
              </a:spcBef>
              <a:spcAft>
                <a:spcPts val="0"/>
              </a:spcAft>
              <a:buSzPts val="3600"/>
              <a:buFont typeface="Boogaloo"/>
              <a:buNone/>
              <a:defRPr sz="3600">
                <a:latin typeface="Boogaloo"/>
                <a:ea typeface="Boogaloo"/>
                <a:cs typeface="Boogaloo"/>
                <a:sym typeface="Boogaloo"/>
              </a:defRPr>
            </a:lvl5pPr>
            <a:lvl6pPr lvl="5" algn="ctr" rtl="0">
              <a:spcBef>
                <a:spcPts val="0"/>
              </a:spcBef>
              <a:spcAft>
                <a:spcPts val="0"/>
              </a:spcAft>
              <a:buSzPts val="3600"/>
              <a:buFont typeface="Boogaloo"/>
              <a:buNone/>
              <a:defRPr sz="3600">
                <a:latin typeface="Boogaloo"/>
                <a:ea typeface="Boogaloo"/>
                <a:cs typeface="Boogaloo"/>
                <a:sym typeface="Boogaloo"/>
              </a:defRPr>
            </a:lvl6pPr>
            <a:lvl7pPr lvl="6" algn="ctr" rtl="0">
              <a:spcBef>
                <a:spcPts val="0"/>
              </a:spcBef>
              <a:spcAft>
                <a:spcPts val="0"/>
              </a:spcAft>
              <a:buSzPts val="3600"/>
              <a:buFont typeface="Boogaloo"/>
              <a:buNone/>
              <a:defRPr sz="3600">
                <a:latin typeface="Boogaloo"/>
                <a:ea typeface="Boogaloo"/>
                <a:cs typeface="Boogaloo"/>
                <a:sym typeface="Boogaloo"/>
              </a:defRPr>
            </a:lvl7pPr>
            <a:lvl8pPr lvl="7" algn="ctr" rtl="0">
              <a:spcBef>
                <a:spcPts val="0"/>
              </a:spcBef>
              <a:spcAft>
                <a:spcPts val="0"/>
              </a:spcAft>
              <a:buSzPts val="3600"/>
              <a:buFont typeface="Boogaloo"/>
              <a:buNone/>
              <a:defRPr sz="3600">
                <a:latin typeface="Boogaloo"/>
                <a:ea typeface="Boogaloo"/>
                <a:cs typeface="Boogaloo"/>
                <a:sym typeface="Boogaloo"/>
              </a:defRPr>
            </a:lvl8pPr>
            <a:lvl9pPr lvl="8" algn="ctr" rtl="0">
              <a:spcBef>
                <a:spcPts val="0"/>
              </a:spcBef>
              <a:spcAft>
                <a:spcPts val="0"/>
              </a:spcAft>
              <a:buSzPts val="3600"/>
              <a:buFont typeface="Boogaloo"/>
              <a:buNone/>
              <a:defRPr sz="3600">
                <a:latin typeface="Boogaloo"/>
                <a:ea typeface="Boogaloo"/>
                <a:cs typeface="Boogaloo"/>
                <a:sym typeface="Boogaloo"/>
              </a:defRPr>
            </a:lvl9pPr>
          </a:lstStyle>
          <a:p>
            <a:r>
              <a:t>xx%</a:t>
            </a:r>
          </a:p>
        </p:txBody>
      </p:sp>
      <p:sp>
        <p:nvSpPr>
          <p:cNvPr id="1896" name="Google Shape;1896;p34"/>
          <p:cNvSpPr txBox="1">
            <a:spLocks noGrp="1"/>
          </p:cNvSpPr>
          <p:nvPr>
            <p:ph type="title" idx="6"/>
          </p:nvPr>
        </p:nvSpPr>
        <p:spPr>
          <a:xfrm>
            <a:off x="714175" y="542500"/>
            <a:ext cx="7715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4">
  <p:cSld name="CUSTOM_51">
    <p:spTree>
      <p:nvGrpSpPr>
        <p:cNvPr id="1" name="Shape 1897"/>
        <p:cNvGrpSpPr/>
        <p:nvPr/>
      </p:nvGrpSpPr>
      <p:grpSpPr>
        <a:xfrm>
          <a:off x="0" y="0"/>
          <a:ext cx="0" cy="0"/>
          <a:chOff x="0" y="0"/>
          <a:chExt cx="0" cy="0"/>
        </a:xfrm>
      </p:grpSpPr>
      <p:grpSp>
        <p:nvGrpSpPr>
          <p:cNvPr id="1898" name="Google Shape;1898;p35"/>
          <p:cNvGrpSpPr/>
          <p:nvPr/>
        </p:nvGrpSpPr>
        <p:grpSpPr>
          <a:xfrm>
            <a:off x="256140" y="62639"/>
            <a:ext cx="8864121" cy="4940496"/>
            <a:chOff x="43474" y="-240527"/>
            <a:chExt cx="8864121" cy="4940496"/>
          </a:xfrm>
        </p:grpSpPr>
        <p:sp>
          <p:nvSpPr>
            <p:cNvPr id="1899" name="Google Shape;1899;p35"/>
            <p:cNvSpPr/>
            <p:nvPr/>
          </p:nvSpPr>
          <p:spPr>
            <a:xfrm>
              <a:off x="3454243" y="-209383"/>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5"/>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5"/>
            <p:cNvSpPr/>
            <p:nvPr/>
          </p:nvSpPr>
          <p:spPr>
            <a:xfrm>
              <a:off x="5497083" y="-24052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5"/>
            <p:cNvSpPr/>
            <p:nvPr/>
          </p:nvSpPr>
          <p:spPr>
            <a:xfrm>
              <a:off x="3341380" y="4424793"/>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5"/>
            <p:cNvSpPr/>
            <p:nvPr/>
          </p:nvSpPr>
          <p:spPr>
            <a:xfrm>
              <a:off x="856525" y="321726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5"/>
            <p:cNvSpPr/>
            <p:nvPr/>
          </p:nvSpPr>
          <p:spPr>
            <a:xfrm>
              <a:off x="746050" y="444602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5"/>
            <p:cNvSpPr/>
            <p:nvPr/>
          </p:nvSpPr>
          <p:spPr>
            <a:xfrm>
              <a:off x="635586" y="-533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5"/>
            <p:cNvSpPr/>
            <p:nvPr/>
          </p:nvSpPr>
          <p:spPr>
            <a:xfrm>
              <a:off x="7250452" y="4389701"/>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5"/>
            <p:cNvSpPr/>
            <p:nvPr/>
          </p:nvSpPr>
          <p:spPr>
            <a:xfrm>
              <a:off x="7912637" y="44755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5"/>
            <p:cNvSpPr/>
            <p:nvPr/>
          </p:nvSpPr>
          <p:spPr>
            <a:xfrm>
              <a:off x="3454238" y="39405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5"/>
            <p:cNvSpPr/>
            <p:nvPr/>
          </p:nvSpPr>
          <p:spPr>
            <a:xfrm>
              <a:off x="2844992" y="30358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5"/>
            <p:cNvSpPr/>
            <p:nvPr/>
          </p:nvSpPr>
          <p:spPr>
            <a:xfrm>
              <a:off x="2860612" y="45342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5"/>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12" name="Google Shape;1912;p35"/>
            <p:cNvGrpSpPr/>
            <p:nvPr/>
          </p:nvGrpSpPr>
          <p:grpSpPr>
            <a:xfrm>
              <a:off x="316135" y="43050"/>
              <a:ext cx="3617421" cy="3594333"/>
              <a:chOff x="155485" y="222137"/>
              <a:chExt cx="3617421" cy="3594333"/>
            </a:xfrm>
          </p:grpSpPr>
          <p:sp>
            <p:nvSpPr>
              <p:cNvPr id="1913" name="Google Shape;1913;p35"/>
              <p:cNvSpPr/>
              <p:nvPr/>
            </p:nvSpPr>
            <p:spPr>
              <a:xfrm>
                <a:off x="3686865" y="997368"/>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5"/>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5"/>
              <p:cNvSpPr/>
              <p:nvPr/>
            </p:nvSpPr>
            <p:spPr>
              <a:xfrm>
                <a:off x="2006956" y="22213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5"/>
              <p:cNvSpPr/>
              <p:nvPr/>
            </p:nvSpPr>
            <p:spPr>
              <a:xfrm>
                <a:off x="1738877" y="3759633"/>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7" name="Google Shape;1917;p35"/>
            <p:cNvGrpSpPr/>
            <p:nvPr/>
          </p:nvGrpSpPr>
          <p:grpSpPr>
            <a:xfrm>
              <a:off x="8377281" y="238631"/>
              <a:ext cx="419846" cy="458079"/>
              <a:chOff x="5121781" y="1532506"/>
              <a:chExt cx="419846" cy="458079"/>
            </a:xfrm>
          </p:grpSpPr>
          <p:sp>
            <p:nvSpPr>
              <p:cNvPr id="1918" name="Google Shape;1918;p35"/>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5"/>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5"/>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5"/>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5"/>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3" name="Google Shape;1923;p35"/>
            <p:cNvSpPr/>
            <p:nvPr/>
          </p:nvSpPr>
          <p:spPr>
            <a:xfrm>
              <a:off x="4701706" y="441929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5"/>
            <p:cNvSpPr/>
            <p:nvPr/>
          </p:nvSpPr>
          <p:spPr>
            <a:xfrm>
              <a:off x="7209774" y="339572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5"/>
            <p:cNvSpPr/>
            <p:nvPr/>
          </p:nvSpPr>
          <p:spPr>
            <a:xfrm rot="-1241947">
              <a:off x="8327908" y="322959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5"/>
            <p:cNvSpPr/>
            <p:nvPr/>
          </p:nvSpPr>
          <p:spPr>
            <a:xfrm rot="-1241947">
              <a:off x="8478552" y="344438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7" name="Google Shape;1927;p35"/>
          <p:cNvSpPr/>
          <p:nvPr/>
        </p:nvSpPr>
        <p:spPr>
          <a:xfrm>
            <a:off x="5970924" y="4348499"/>
            <a:ext cx="740923" cy="740599"/>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5"/>
          <p:cNvSpPr/>
          <p:nvPr/>
        </p:nvSpPr>
        <p:spPr>
          <a:xfrm rot="422590">
            <a:off x="8376638" y="43391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5"/>
          <p:cNvSpPr/>
          <p:nvPr/>
        </p:nvSpPr>
        <p:spPr>
          <a:xfrm rot="-1550640">
            <a:off x="6773080" y="2438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0" name="Google Shape;1930;p35"/>
          <p:cNvGrpSpPr/>
          <p:nvPr/>
        </p:nvGrpSpPr>
        <p:grpSpPr>
          <a:xfrm rot="1882907">
            <a:off x="191534" y="4239858"/>
            <a:ext cx="537260" cy="480691"/>
            <a:chOff x="-4380581" y="7797838"/>
            <a:chExt cx="705425" cy="631150"/>
          </a:xfrm>
        </p:grpSpPr>
        <p:sp>
          <p:nvSpPr>
            <p:cNvPr id="1931" name="Google Shape;1931;p35"/>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5"/>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5"/>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5"/>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5"/>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6" name="Google Shape;1936;p35"/>
          <p:cNvGrpSpPr/>
          <p:nvPr/>
        </p:nvGrpSpPr>
        <p:grpSpPr>
          <a:xfrm rot="1882907">
            <a:off x="6228783" y="3618541"/>
            <a:ext cx="553792" cy="574477"/>
            <a:chOff x="-927620" y="5701301"/>
            <a:chExt cx="727133" cy="754292"/>
          </a:xfrm>
        </p:grpSpPr>
        <p:sp>
          <p:nvSpPr>
            <p:cNvPr id="1937" name="Google Shape;1937;p35"/>
            <p:cNvSpPr/>
            <p:nvPr/>
          </p:nvSpPr>
          <p:spPr>
            <a:xfrm rot="-3804252">
              <a:off x="-718914" y="5976099"/>
              <a:ext cx="496457" cy="355780"/>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5"/>
            <p:cNvSpPr/>
            <p:nvPr/>
          </p:nvSpPr>
          <p:spPr>
            <a:xfrm rot="-3804252">
              <a:off x="-865049" y="6180160"/>
              <a:ext cx="189128" cy="170102"/>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5"/>
            <p:cNvSpPr/>
            <p:nvPr/>
          </p:nvSpPr>
          <p:spPr>
            <a:xfrm rot="-3804252">
              <a:off x="-883706" y="5908073"/>
              <a:ext cx="170977" cy="203828"/>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5"/>
            <p:cNvSpPr/>
            <p:nvPr/>
          </p:nvSpPr>
          <p:spPr>
            <a:xfrm rot="-3804252">
              <a:off x="-765087" y="5753516"/>
              <a:ext cx="163677" cy="195628"/>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5"/>
            <p:cNvSpPr/>
            <p:nvPr/>
          </p:nvSpPr>
          <p:spPr>
            <a:xfrm rot="-3804252">
              <a:off x="-563317" y="5732191"/>
              <a:ext cx="167177" cy="158802"/>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2" name="Google Shape;1942;p35"/>
          <p:cNvGrpSpPr/>
          <p:nvPr/>
        </p:nvGrpSpPr>
        <p:grpSpPr>
          <a:xfrm rot="2700000" flipH="1">
            <a:off x="7910425" y="1011184"/>
            <a:ext cx="537219" cy="480655"/>
            <a:chOff x="-8043575" y="8494248"/>
            <a:chExt cx="705425" cy="631150"/>
          </a:xfrm>
        </p:grpSpPr>
        <p:sp>
          <p:nvSpPr>
            <p:cNvPr id="1943" name="Google Shape;1943;p35"/>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5"/>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5"/>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5"/>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5"/>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48" name="Google Shape;1948;p35"/>
          <p:cNvSpPr/>
          <p:nvPr/>
        </p:nvSpPr>
        <p:spPr>
          <a:xfrm rot="1076189">
            <a:off x="94665" y="180167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5"/>
          <p:cNvSpPr/>
          <p:nvPr/>
        </p:nvSpPr>
        <p:spPr>
          <a:xfrm>
            <a:off x="366465" y="5849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5"/>
          <p:cNvSpPr/>
          <p:nvPr/>
        </p:nvSpPr>
        <p:spPr>
          <a:xfrm>
            <a:off x="4358722" y="3622340"/>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5"/>
          <p:cNvSpPr/>
          <p:nvPr/>
        </p:nvSpPr>
        <p:spPr>
          <a:xfrm>
            <a:off x="4619504" y="4042377"/>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5"/>
          <p:cNvSpPr/>
          <p:nvPr/>
        </p:nvSpPr>
        <p:spPr>
          <a:xfrm>
            <a:off x="1442549" y="238174"/>
            <a:ext cx="740923" cy="740599"/>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5"/>
          <p:cNvSpPr txBox="1">
            <a:spLocks noGrp="1"/>
          </p:cNvSpPr>
          <p:nvPr>
            <p:ph type="subTitle" idx="1"/>
          </p:nvPr>
        </p:nvSpPr>
        <p:spPr>
          <a:xfrm>
            <a:off x="706600" y="1880125"/>
            <a:ext cx="2499900" cy="105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54" name="Google Shape;1954;p35"/>
          <p:cNvSpPr txBox="1">
            <a:spLocks noGrp="1"/>
          </p:cNvSpPr>
          <p:nvPr>
            <p:ph type="subTitle" idx="2"/>
          </p:nvPr>
        </p:nvSpPr>
        <p:spPr>
          <a:xfrm>
            <a:off x="5930875" y="1880125"/>
            <a:ext cx="2499900" cy="105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55" name="Google Shape;1955;p35"/>
          <p:cNvSpPr txBox="1">
            <a:spLocks noGrp="1"/>
          </p:cNvSpPr>
          <p:nvPr>
            <p:ph type="subTitle" idx="3"/>
          </p:nvPr>
        </p:nvSpPr>
        <p:spPr>
          <a:xfrm>
            <a:off x="696050" y="1485400"/>
            <a:ext cx="2499900" cy="45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1956" name="Google Shape;1956;p35"/>
          <p:cNvSpPr txBox="1">
            <a:spLocks noGrp="1"/>
          </p:cNvSpPr>
          <p:nvPr>
            <p:ph type="subTitle" idx="4"/>
          </p:nvPr>
        </p:nvSpPr>
        <p:spPr>
          <a:xfrm>
            <a:off x="5920325" y="1487200"/>
            <a:ext cx="2499900" cy="448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1957" name="Google Shape;1957;p35"/>
          <p:cNvSpPr txBox="1">
            <a:spLocks noGrp="1"/>
          </p:cNvSpPr>
          <p:nvPr>
            <p:ph type="title"/>
          </p:nvPr>
        </p:nvSpPr>
        <p:spPr>
          <a:xfrm>
            <a:off x="714175" y="542500"/>
            <a:ext cx="7715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958" name="Google Shape;1958;p35"/>
          <p:cNvSpPr txBox="1">
            <a:spLocks noGrp="1"/>
          </p:cNvSpPr>
          <p:nvPr>
            <p:ph type="subTitle" idx="5"/>
          </p:nvPr>
        </p:nvSpPr>
        <p:spPr>
          <a:xfrm>
            <a:off x="3322075" y="1880125"/>
            <a:ext cx="2499900" cy="105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959" name="Google Shape;1959;p35"/>
          <p:cNvSpPr txBox="1">
            <a:spLocks noGrp="1"/>
          </p:cNvSpPr>
          <p:nvPr>
            <p:ph type="subTitle" idx="6"/>
          </p:nvPr>
        </p:nvSpPr>
        <p:spPr>
          <a:xfrm>
            <a:off x="3322075" y="1485400"/>
            <a:ext cx="2499900" cy="45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7">
  <p:cSld name="CUSTOM_35">
    <p:spTree>
      <p:nvGrpSpPr>
        <p:cNvPr id="1" name="Shape 1960"/>
        <p:cNvGrpSpPr/>
        <p:nvPr/>
      </p:nvGrpSpPr>
      <p:grpSpPr>
        <a:xfrm>
          <a:off x="0" y="0"/>
          <a:ext cx="0" cy="0"/>
          <a:chOff x="0" y="0"/>
          <a:chExt cx="0" cy="0"/>
        </a:xfrm>
      </p:grpSpPr>
      <p:grpSp>
        <p:nvGrpSpPr>
          <p:cNvPr id="1961" name="Google Shape;1961;p36"/>
          <p:cNvGrpSpPr/>
          <p:nvPr/>
        </p:nvGrpSpPr>
        <p:grpSpPr>
          <a:xfrm>
            <a:off x="46342" y="62639"/>
            <a:ext cx="9102164" cy="5026450"/>
            <a:chOff x="46342" y="62639"/>
            <a:chExt cx="9102164" cy="5026450"/>
          </a:xfrm>
        </p:grpSpPr>
        <p:sp>
          <p:nvSpPr>
            <p:cNvPr id="1962" name="Google Shape;1962;p36"/>
            <p:cNvSpPr/>
            <p:nvPr/>
          </p:nvSpPr>
          <p:spPr>
            <a:xfrm flipH="1">
              <a:off x="5365612" y="93784"/>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6"/>
            <p:cNvSpPr/>
            <p:nvPr/>
          </p:nvSpPr>
          <p:spPr>
            <a:xfrm flipH="1">
              <a:off x="8776380" y="29059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6"/>
            <p:cNvSpPr/>
            <p:nvPr/>
          </p:nvSpPr>
          <p:spPr>
            <a:xfrm flipH="1">
              <a:off x="3275225" y="62639"/>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6"/>
            <p:cNvSpPr/>
            <p:nvPr/>
          </p:nvSpPr>
          <p:spPr>
            <a:xfrm flipH="1">
              <a:off x="5430928" y="4727960"/>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6"/>
            <p:cNvSpPr/>
            <p:nvPr/>
          </p:nvSpPr>
          <p:spPr>
            <a:xfrm flipH="1">
              <a:off x="7503507" y="4437852"/>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6"/>
            <p:cNvSpPr/>
            <p:nvPr/>
          </p:nvSpPr>
          <p:spPr>
            <a:xfrm flipH="1">
              <a:off x="8125658" y="4749191"/>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6"/>
            <p:cNvSpPr/>
            <p:nvPr/>
          </p:nvSpPr>
          <p:spPr>
            <a:xfrm flipH="1">
              <a:off x="8236122" y="249792"/>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6"/>
            <p:cNvSpPr/>
            <p:nvPr/>
          </p:nvSpPr>
          <p:spPr>
            <a:xfrm flipH="1">
              <a:off x="1621256" y="4692868"/>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6"/>
            <p:cNvSpPr/>
            <p:nvPr/>
          </p:nvSpPr>
          <p:spPr>
            <a:xfrm flipH="1">
              <a:off x="984119" y="4778740"/>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6"/>
            <p:cNvSpPr/>
            <p:nvPr/>
          </p:nvSpPr>
          <p:spPr>
            <a:xfrm flipH="1">
              <a:off x="5486549" y="42437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6"/>
            <p:cNvSpPr/>
            <p:nvPr/>
          </p:nvSpPr>
          <p:spPr>
            <a:xfrm flipH="1">
              <a:off x="6096499" y="333904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6"/>
            <p:cNvSpPr/>
            <p:nvPr/>
          </p:nvSpPr>
          <p:spPr>
            <a:xfrm flipH="1">
              <a:off x="6064268" y="4837380"/>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6"/>
            <p:cNvSpPr/>
            <p:nvPr/>
          </p:nvSpPr>
          <p:spPr>
            <a:xfrm flipH="1">
              <a:off x="74588" y="27613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6"/>
            <p:cNvSpPr/>
            <p:nvPr/>
          </p:nvSpPr>
          <p:spPr>
            <a:xfrm flipH="1">
              <a:off x="5029626" y="1412684"/>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6"/>
            <p:cNvSpPr/>
            <p:nvPr/>
          </p:nvSpPr>
          <p:spPr>
            <a:xfrm flipH="1">
              <a:off x="8580006" y="12520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6"/>
            <p:cNvSpPr/>
            <p:nvPr/>
          </p:nvSpPr>
          <p:spPr>
            <a:xfrm flipH="1">
              <a:off x="6773181" y="34621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6"/>
            <p:cNvSpPr/>
            <p:nvPr/>
          </p:nvSpPr>
          <p:spPr>
            <a:xfrm flipH="1">
              <a:off x="7025617" y="3883712"/>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9" name="Google Shape;1979;p36"/>
            <p:cNvGrpSpPr/>
            <p:nvPr/>
          </p:nvGrpSpPr>
          <p:grpSpPr>
            <a:xfrm flipH="1">
              <a:off x="185055" y="541798"/>
              <a:ext cx="419846" cy="458079"/>
              <a:chOff x="5121781" y="1532506"/>
              <a:chExt cx="419846" cy="458079"/>
            </a:xfrm>
          </p:grpSpPr>
          <p:sp>
            <p:nvSpPr>
              <p:cNvPr id="1980" name="Google Shape;1980;p36"/>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6"/>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6"/>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6"/>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6"/>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5" name="Google Shape;1985;p36"/>
            <p:cNvSpPr/>
            <p:nvPr/>
          </p:nvSpPr>
          <p:spPr>
            <a:xfrm flipH="1">
              <a:off x="4185550" y="44937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6"/>
            <p:cNvSpPr/>
            <p:nvPr/>
          </p:nvSpPr>
          <p:spPr>
            <a:xfrm flipH="1">
              <a:off x="1731717" y="369889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6"/>
            <p:cNvSpPr/>
            <p:nvPr/>
          </p:nvSpPr>
          <p:spPr>
            <a:xfrm rot="1241947" flipH="1">
              <a:off x="568847" y="353276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6"/>
            <p:cNvSpPr/>
            <p:nvPr/>
          </p:nvSpPr>
          <p:spPr>
            <a:xfrm rot="1241947" flipH="1">
              <a:off x="462939" y="374755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6"/>
            <p:cNvSpPr/>
            <p:nvPr/>
          </p:nvSpPr>
          <p:spPr>
            <a:xfrm flipH="1">
              <a:off x="2314784" y="41803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6"/>
            <p:cNvSpPr/>
            <p:nvPr/>
          </p:nvSpPr>
          <p:spPr>
            <a:xfrm rot="-422590" flipH="1">
              <a:off x="72531" y="43391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6"/>
            <p:cNvSpPr/>
            <p:nvPr/>
          </p:nvSpPr>
          <p:spPr>
            <a:xfrm rot="1550640" flipH="1">
              <a:off x="1962536" y="2438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2" name="Google Shape;1992;p36"/>
            <p:cNvGrpSpPr/>
            <p:nvPr/>
          </p:nvGrpSpPr>
          <p:grpSpPr>
            <a:xfrm rot="-1882907" flipH="1">
              <a:off x="8466055" y="4239858"/>
              <a:ext cx="537260" cy="480691"/>
              <a:chOff x="-4380581" y="7797838"/>
              <a:chExt cx="705425" cy="631150"/>
            </a:xfrm>
          </p:grpSpPr>
          <p:sp>
            <p:nvSpPr>
              <p:cNvPr id="1993" name="Google Shape;1993;p36"/>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6"/>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6"/>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6"/>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6"/>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8" name="Google Shape;1998;p36"/>
            <p:cNvGrpSpPr/>
            <p:nvPr/>
          </p:nvGrpSpPr>
          <p:grpSpPr>
            <a:xfrm>
              <a:off x="8451394" y="407462"/>
              <a:ext cx="566578" cy="592417"/>
              <a:chOff x="4511781" y="1650112"/>
              <a:chExt cx="566578" cy="592417"/>
            </a:xfrm>
          </p:grpSpPr>
          <p:sp>
            <p:nvSpPr>
              <p:cNvPr id="1999" name="Google Shape;1999;p36"/>
              <p:cNvSpPr/>
              <p:nvPr/>
            </p:nvSpPr>
            <p:spPr>
              <a:xfrm rot="1921345" flipH="1">
                <a:off x="4554855" y="1891932"/>
                <a:ext cx="378107" cy="270966"/>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6"/>
              <p:cNvSpPr/>
              <p:nvPr/>
            </p:nvSpPr>
            <p:spPr>
              <a:xfrm rot="1921345" flipH="1">
                <a:off x="4910929" y="1916055"/>
                <a:ext cx="144042" cy="129552"/>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6"/>
              <p:cNvSpPr/>
              <p:nvPr/>
            </p:nvSpPr>
            <p:spPr>
              <a:xfrm rot="1921345" flipH="1">
                <a:off x="4834650" y="1726266"/>
                <a:ext cx="130218" cy="155238"/>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6"/>
              <p:cNvSpPr/>
              <p:nvPr/>
            </p:nvSpPr>
            <p:spPr>
              <a:xfrm rot="1921345" flipH="1">
                <a:off x="4699753" y="1671827"/>
                <a:ext cx="124659" cy="148992"/>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6"/>
              <p:cNvSpPr/>
              <p:nvPr/>
            </p:nvSpPr>
            <p:spPr>
              <a:xfrm rot="1921345" flipH="1">
                <a:off x="4550332" y="1740729"/>
                <a:ext cx="127324" cy="120946"/>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4" name="Google Shape;2004;p36"/>
            <p:cNvGrpSpPr/>
            <p:nvPr/>
          </p:nvGrpSpPr>
          <p:grpSpPr>
            <a:xfrm rot="-2700000">
              <a:off x="747205" y="1011184"/>
              <a:ext cx="537219" cy="480655"/>
              <a:chOff x="-8043575" y="8494248"/>
              <a:chExt cx="705425" cy="631150"/>
            </a:xfrm>
          </p:grpSpPr>
          <p:sp>
            <p:nvSpPr>
              <p:cNvPr id="2005" name="Google Shape;2005;p36"/>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6"/>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6"/>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6"/>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6"/>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0" name="Google Shape;2010;p36"/>
            <p:cNvSpPr/>
            <p:nvPr/>
          </p:nvSpPr>
          <p:spPr>
            <a:xfrm rot="-1076189" flipH="1">
              <a:off x="8640955" y="180167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6"/>
            <p:cNvSpPr/>
            <p:nvPr/>
          </p:nvSpPr>
          <p:spPr>
            <a:xfrm flipH="1">
              <a:off x="8073805" y="10391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6"/>
            <p:cNvSpPr/>
            <p:nvPr/>
          </p:nvSpPr>
          <p:spPr>
            <a:xfrm flipH="1">
              <a:off x="4707975" y="303341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6"/>
            <p:cNvSpPr/>
            <p:nvPr/>
          </p:nvSpPr>
          <p:spPr>
            <a:xfrm flipH="1">
              <a:off x="4495949" y="35579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4" name="Google Shape;2014;p36"/>
          <p:cNvSpPr txBox="1">
            <a:spLocks noGrp="1"/>
          </p:cNvSpPr>
          <p:nvPr>
            <p:ph type="title"/>
          </p:nvPr>
        </p:nvSpPr>
        <p:spPr>
          <a:xfrm>
            <a:off x="714175" y="542500"/>
            <a:ext cx="7715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015" name="Google Shape;2015;p36"/>
          <p:cNvSpPr txBox="1">
            <a:spLocks noGrp="1"/>
          </p:cNvSpPr>
          <p:nvPr>
            <p:ph type="body" idx="1"/>
          </p:nvPr>
        </p:nvSpPr>
        <p:spPr>
          <a:xfrm>
            <a:off x="713225" y="1646975"/>
            <a:ext cx="4519200" cy="2485800"/>
          </a:xfrm>
          <a:prstGeom prst="rect">
            <a:avLst/>
          </a:prstGeom>
        </p:spPr>
        <p:txBody>
          <a:bodyPr spcFirstLastPara="1" wrap="square" lIns="91425" tIns="91425" rIns="91425" bIns="91425" anchor="ctr" anchorCtr="0">
            <a:noAutofit/>
          </a:bodyPr>
          <a:lstStyle>
            <a:lvl1pPr marL="457200" lvl="0" indent="-342900" rtl="0">
              <a:lnSpc>
                <a:spcPct val="100000"/>
              </a:lnSpc>
              <a:spcBef>
                <a:spcPts val="0"/>
              </a:spcBef>
              <a:spcAft>
                <a:spcPts val="0"/>
              </a:spcAft>
              <a:buSzPts val="1800"/>
              <a:buChar char="●"/>
              <a:defRPr sz="1400"/>
            </a:lvl1pPr>
            <a:lvl2pPr marL="914400" lvl="1" indent="-317500" rtl="0">
              <a:lnSpc>
                <a:spcPct val="100000"/>
              </a:lnSpc>
              <a:spcBef>
                <a:spcPts val="120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2">
  <p:cSld name="CUSTOM_36">
    <p:bg>
      <p:bgPr>
        <a:solidFill>
          <a:schemeClr val="accent1"/>
        </a:solidFill>
        <a:effectLst/>
      </p:bgPr>
    </p:bg>
    <p:spTree>
      <p:nvGrpSpPr>
        <p:cNvPr id="1" name="Shape 2016"/>
        <p:cNvGrpSpPr/>
        <p:nvPr/>
      </p:nvGrpSpPr>
      <p:grpSpPr>
        <a:xfrm>
          <a:off x="0" y="0"/>
          <a:ext cx="0" cy="0"/>
          <a:chOff x="0" y="0"/>
          <a:chExt cx="0" cy="0"/>
        </a:xfrm>
      </p:grpSpPr>
      <p:grpSp>
        <p:nvGrpSpPr>
          <p:cNvPr id="2017" name="Google Shape;2017;p37"/>
          <p:cNvGrpSpPr/>
          <p:nvPr/>
        </p:nvGrpSpPr>
        <p:grpSpPr>
          <a:xfrm>
            <a:off x="-8" y="13741"/>
            <a:ext cx="9050972" cy="5137623"/>
            <a:chOff x="-8" y="13741"/>
            <a:chExt cx="9050972" cy="5137623"/>
          </a:xfrm>
        </p:grpSpPr>
        <p:grpSp>
          <p:nvGrpSpPr>
            <p:cNvPr id="2018" name="Google Shape;2018;p37"/>
            <p:cNvGrpSpPr/>
            <p:nvPr/>
          </p:nvGrpSpPr>
          <p:grpSpPr>
            <a:xfrm>
              <a:off x="93025" y="139953"/>
              <a:ext cx="8957938" cy="5003560"/>
              <a:chOff x="84356" y="461914"/>
              <a:chExt cx="8957938" cy="5003560"/>
            </a:xfrm>
          </p:grpSpPr>
          <p:sp>
            <p:nvSpPr>
              <p:cNvPr id="2019" name="Google Shape;2019;p37"/>
              <p:cNvSpPr/>
              <p:nvPr/>
            </p:nvSpPr>
            <p:spPr>
              <a:xfrm>
                <a:off x="2280394" y="2583244"/>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539064" y="48387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7495547" y="83158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1219602" y="40378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7542228" y="144695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7109460" y="266288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2092276" y="35378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5466454" y="46304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2058762" y="37350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1877740" y="36360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061458" y="386666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8" name="Google Shape;2038;p37"/>
              <p:cNvGrpSpPr/>
              <p:nvPr/>
            </p:nvGrpSpPr>
            <p:grpSpPr>
              <a:xfrm>
                <a:off x="384142" y="4522561"/>
                <a:ext cx="2832721" cy="369227"/>
                <a:chOff x="2002810" y="3558267"/>
                <a:chExt cx="2605520" cy="339613"/>
              </a:xfrm>
            </p:grpSpPr>
            <p:sp>
              <p:nvSpPr>
                <p:cNvPr id="2039" name="Google Shape;2039;p37"/>
                <p:cNvSpPr/>
                <p:nvPr/>
              </p:nvSpPr>
              <p:spPr>
                <a:xfrm>
                  <a:off x="4533999" y="3616265"/>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4" name="Google Shape;2044;p37"/>
              <p:cNvGrpSpPr/>
              <p:nvPr/>
            </p:nvGrpSpPr>
            <p:grpSpPr>
              <a:xfrm>
                <a:off x="7269392" y="3767838"/>
                <a:ext cx="1376721" cy="657526"/>
                <a:chOff x="1099204" y="2864077"/>
                <a:chExt cx="1266300" cy="604788"/>
              </a:xfrm>
            </p:grpSpPr>
            <p:sp>
              <p:nvSpPr>
                <p:cNvPr id="2045" name="Google Shape;2045;p37"/>
                <p:cNvSpPr/>
                <p:nvPr/>
              </p:nvSpPr>
              <p:spPr>
                <a:xfrm>
                  <a:off x="2291173" y="3406000"/>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1099204" y="2864077"/>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1763709" y="288051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8" name="Google Shape;2048;p37"/>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8646110" y="30673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3998197" y="12991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5368510" y="5649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778476" y="2347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2360317" y="8999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1801817" y="12449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1716465" y="14823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4219626" y="8315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6919542" y="664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470650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5603787" y="1444293"/>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6228840" y="1238301"/>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896356" y="53490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flipH="1">
                <a:off x="6262766" y="5245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4" name="Google Shape;2064;p37"/>
            <p:cNvGrpSpPr/>
            <p:nvPr/>
          </p:nvGrpSpPr>
          <p:grpSpPr>
            <a:xfrm>
              <a:off x="-8" y="13741"/>
              <a:ext cx="9047281" cy="5137623"/>
              <a:chOff x="-8" y="-9"/>
              <a:chExt cx="9047281" cy="5137623"/>
            </a:xfrm>
          </p:grpSpPr>
          <p:sp>
            <p:nvSpPr>
              <p:cNvPr id="2065" name="Google Shape;2065;p37"/>
              <p:cNvSpPr/>
              <p:nvPr/>
            </p:nvSpPr>
            <p:spPr>
              <a:xfrm>
                <a:off x="8138127" y="-9"/>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rot="422803">
                <a:off x="8195338" y="4470972"/>
                <a:ext cx="794718" cy="53678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rot="-1550640">
                <a:off x="61225" y="4670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8" name="Google Shape;2068;p37"/>
              <p:cNvGrpSpPr/>
              <p:nvPr/>
            </p:nvGrpSpPr>
            <p:grpSpPr>
              <a:xfrm rot="1882907">
                <a:off x="665780" y="2599945"/>
                <a:ext cx="537260" cy="480691"/>
                <a:chOff x="-5758872" y="6116383"/>
                <a:chExt cx="705425" cy="631150"/>
              </a:xfrm>
            </p:grpSpPr>
            <p:sp>
              <p:nvSpPr>
                <p:cNvPr id="2069" name="Google Shape;2069;p37"/>
                <p:cNvSpPr/>
                <p:nvPr/>
              </p:nvSpPr>
              <p:spPr>
                <a:xfrm>
                  <a:off x="-5678872" y="639175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5758872" y="626630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5542497" y="611638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5336997" y="614628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5220622" y="633488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4" name="Google Shape;2074;p37"/>
              <p:cNvGrpSpPr/>
              <p:nvPr/>
            </p:nvGrpSpPr>
            <p:grpSpPr>
              <a:xfrm rot="1882907">
                <a:off x="2214569" y="4299367"/>
                <a:ext cx="497534" cy="541159"/>
                <a:chOff x="-2763636" y="9839624"/>
                <a:chExt cx="653266" cy="710545"/>
              </a:xfrm>
            </p:grpSpPr>
            <p:sp>
              <p:nvSpPr>
                <p:cNvPr id="2075" name="Google Shape;2075;p37"/>
                <p:cNvSpPr/>
                <p:nvPr/>
              </p:nvSpPr>
              <p:spPr>
                <a:xfrm rot="-5176049">
                  <a:off x="-2552274" y="10053413"/>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rot="-5176049">
                  <a:off x="-2631643" y="10365217"/>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rot="-5176049">
                  <a:off x="-2741861" y="10132837"/>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rot="-5176049">
                  <a:off x="-2699333" y="9937194"/>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rot="-5176049">
                  <a:off x="-2523571" y="9848804"/>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0" name="Google Shape;2080;p37"/>
              <p:cNvGrpSpPr/>
              <p:nvPr/>
            </p:nvGrpSpPr>
            <p:grpSpPr>
              <a:xfrm rot="-1882907" flipH="1">
                <a:off x="7894755" y="2011245"/>
                <a:ext cx="537260" cy="480691"/>
                <a:chOff x="-6580847" y="7510235"/>
                <a:chExt cx="705425" cy="631150"/>
              </a:xfrm>
            </p:grpSpPr>
            <p:sp>
              <p:nvSpPr>
                <p:cNvPr id="2081" name="Google Shape;2081;p37"/>
                <p:cNvSpPr/>
                <p:nvPr/>
              </p:nvSpPr>
              <p:spPr>
                <a:xfrm>
                  <a:off x="-6500847" y="7785610"/>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6580847" y="7660160"/>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6364472" y="7510235"/>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6158972" y="7540135"/>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6042597" y="7728735"/>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6" name="Google Shape;2086;p37"/>
              <p:cNvSpPr/>
              <p:nvPr/>
            </p:nvSpPr>
            <p:spPr>
              <a:xfrm rot="1076189">
                <a:off x="6587186" y="296972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rot="-1550640">
                <a:off x="5467075" y="14273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88" name="Google Shape;2088;p37"/>
          <p:cNvSpPr txBox="1">
            <a:spLocks noGrp="1"/>
          </p:cNvSpPr>
          <p:nvPr>
            <p:ph type="subTitle" idx="1"/>
          </p:nvPr>
        </p:nvSpPr>
        <p:spPr>
          <a:xfrm>
            <a:off x="720475" y="1360350"/>
            <a:ext cx="3531300" cy="3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2089" name="Google Shape;2089;p37"/>
          <p:cNvSpPr txBox="1">
            <a:spLocks noGrp="1"/>
          </p:cNvSpPr>
          <p:nvPr>
            <p:ph type="subTitle" idx="2"/>
          </p:nvPr>
        </p:nvSpPr>
        <p:spPr>
          <a:xfrm>
            <a:off x="2808688" y="2777250"/>
            <a:ext cx="3531300" cy="3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2090" name="Google Shape;2090;p37"/>
          <p:cNvSpPr txBox="1">
            <a:spLocks noGrp="1"/>
          </p:cNvSpPr>
          <p:nvPr>
            <p:ph type="subTitle" idx="3"/>
          </p:nvPr>
        </p:nvSpPr>
        <p:spPr>
          <a:xfrm>
            <a:off x="4885337" y="4233788"/>
            <a:ext cx="3531300" cy="331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rtl="0">
              <a:lnSpc>
                <a:spcPct val="100000"/>
              </a:lnSpc>
              <a:spcBef>
                <a:spcPts val="0"/>
              </a:spcBef>
              <a:spcAft>
                <a:spcPts val="0"/>
              </a:spcAft>
              <a:buSzPts val="1500"/>
              <a:buNone/>
              <a:defRPr sz="1500"/>
            </a:lvl2pPr>
            <a:lvl3pPr lvl="2" rtl="0">
              <a:lnSpc>
                <a:spcPct val="100000"/>
              </a:lnSpc>
              <a:spcBef>
                <a:spcPts val="0"/>
              </a:spcBef>
              <a:spcAft>
                <a:spcPts val="0"/>
              </a:spcAft>
              <a:buSzPts val="1500"/>
              <a:buNone/>
              <a:defRPr sz="1500"/>
            </a:lvl3pPr>
            <a:lvl4pPr lvl="3" rtl="0">
              <a:lnSpc>
                <a:spcPct val="100000"/>
              </a:lnSpc>
              <a:spcBef>
                <a:spcPts val="0"/>
              </a:spcBef>
              <a:spcAft>
                <a:spcPts val="0"/>
              </a:spcAft>
              <a:buSzPts val="1500"/>
              <a:buNone/>
              <a:defRPr sz="1500"/>
            </a:lvl4pPr>
            <a:lvl5pPr lvl="4" rtl="0">
              <a:lnSpc>
                <a:spcPct val="100000"/>
              </a:lnSpc>
              <a:spcBef>
                <a:spcPts val="0"/>
              </a:spcBef>
              <a:spcAft>
                <a:spcPts val="0"/>
              </a:spcAft>
              <a:buSzPts val="1500"/>
              <a:buNone/>
              <a:defRPr sz="1500"/>
            </a:lvl5pPr>
            <a:lvl6pPr lvl="5" rtl="0">
              <a:lnSpc>
                <a:spcPct val="100000"/>
              </a:lnSpc>
              <a:spcBef>
                <a:spcPts val="0"/>
              </a:spcBef>
              <a:spcAft>
                <a:spcPts val="0"/>
              </a:spcAft>
              <a:buSzPts val="1500"/>
              <a:buNone/>
              <a:defRPr sz="1500"/>
            </a:lvl6pPr>
            <a:lvl7pPr lvl="6" rtl="0">
              <a:lnSpc>
                <a:spcPct val="100000"/>
              </a:lnSpc>
              <a:spcBef>
                <a:spcPts val="0"/>
              </a:spcBef>
              <a:spcAft>
                <a:spcPts val="0"/>
              </a:spcAft>
              <a:buSzPts val="1500"/>
              <a:buNone/>
              <a:defRPr sz="1500"/>
            </a:lvl7pPr>
            <a:lvl8pPr lvl="7" rtl="0">
              <a:lnSpc>
                <a:spcPct val="100000"/>
              </a:lnSpc>
              <a:spcBef>
                <a:spcPts val="0"/>
              </a:spcBef>
              <a:spcAft>
                <a:spcPts val="0"/>
              </a:spcAft>
              <a:buSzPts val="1500"/>
              <a:buNone/>
              <a:defRPr sz="1500"/>
            </a:lvl8pPr>
            <a:lvl9pPr lvl="8" rtl="0">
              <a:lnSpc>
                <a:spcPct val="100000"/>
              </a:lnSpc>
              <a:spcBef>
                <a:spcPts val="0"/>
              </a:spcBef>
              <a:spcAft>
                <a:spcPts val="0"/>
              </a:spcAft>
              <a:buSzPts val="1500"/>
              <a:buNone/>
              <a:defRPr sz="1500"/>
            </a:lvl9pPr>
          </a:lstStyle>
          <a:p>
            <a:endParaRPr/>
          </a:p>
        </p:txBody>
      </p:sp>
      <p:sp>
        <p:nvSpPr>
          <p:cNvPr id="2091" name="Google Shape;2091;p37"/>
          <p:cNvSpPr txBox="1">
            <a:spLocks noGrp="1"/>
          </p:cNvSpPr>
          <p:nvPr>
            <p:ph type="title" hasCustomPrompt="1"/>
          </p:nvPr>
        </p:nvSpPr>
        <p:spPr>
          <a:xfrm>
            <a:off x="720475" y="578225"/>
            <a:ext cx="35313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Boogaloo"/>
              <a:buNone/>
              <a:defRPr sz="3600">
                <a:latin typeface="Boogaloo"/>
                <a:ea typeface="Boogaloo"/>
                <a:cs typeface="Boogaloo"/>
                <a:sym typeface="Boogaloo"/>
              </a:defRPr>
            </a:lvl2pPr>
            <a:lvl3pPr lvl="2" algn="ctr" rtl="0">
              <a:spcBef>
                <a:spcPts val="0"/>
              </a:spcBef>
              <a:spcAft>
                <a:spcPts val="0"/>
              </a:spcAft>
              <a:buSzPts val="3600"/>
              <a:buFont typeface="Boogaloo"/>
              <a:buNone/>
              <a:defRPr sz="3600">
                <a:latin typeface="Boogaloo"/>
                <a:ea typeface="Boogaloo"/>
                <a:cs typeface="Boogaloo"/>
                <a:sym typeface="Boogaloo"/>
              </a:defRPr>
            </a:lvl3pPr>
            <a:lvl4pPr lvl="3" algn="ctr" rtl="0">
              <a:spcBef>
                <a:spcPts val="0"/>
              </a:spcBef>
              <a:spcAft>
                <a:spcPts val="0"/>
              </a:spcAft>
              <a:buSzPts val="3600"/>
              <a:buFont typeface="Boogaloo"/>
              <a:buNone/>
              <a:defRPr sz="3600">
                <a:latin typeface="Boogaloo"/>
                <a:ea typeface="Boogaloo"/>
                <a:cs typeface="Boogaloo"/>
                <a:sym typeface="Boogaloo"/>
              </a:defRPr>
            </a:lvl4pPr>
            <a:lvl5pPr lvl="4" algn="ctr" rtl="0">
              <a:spcBef>
                <a:spcPts val="0"/>
              </a:spcBef>
              <a:spcAft>
                <a:spcPts val="0"/>
              </a:spcAft>
              <a:buSzPts val="3600"/>
              <a:buFont typeface="Boogaloo"/>
              <a:buNone/>
              <a:defRPr sz="3600">
                <a:latin typeface="Boogaloo"/>
                <a:ea typeface="Boogaloo"/>
                <a:cs typeface="Boogaloo"/>
                <a:sym typeface="Boogaloo"/>
              </a:defRPr>
            </a:lvl5pPr>
            <a:lvl6pPr lvl="5" algn="ctr" rtl="0">
              <a:spcBef>
                <a:spcPts val="0"/>
              </a:spcBef>
              <a:spcAft>
                <a:spcPts val="0"/>
              </a:spcAft>
              <a:buSzPts val="3600"/>
              <a:buFont typeface="Boogaloo"/>
              <a:buNone/>
              <a:defRPr sz="3600">
                <a:latin typeface="Boogaloo"/>
                <a:ea typeface="Boogaloo"/>
                <a:cs typeface="Boogaloo"/>
                <a:sym typeface="Boogaloo"/>
              </a:defRPr>
            </a:lvl6pPr>
            <a:lvl7pPr lvl="6" algn="ctr" rtl="0">
              <a:spcBef>
                <a:spcPts val="0"/>
              </a:spcBef>
              <a:spcAft>
                <a:spcPts val="0"/>
              </a:spcAft>
              <a:buSzPts val="3600"/>
              <a:buFont typeface="Boogaloo"/>
              <a:buNone/>
              <a:defRPr sz="3600">
                <a:latin typeface="Boogaloo"/>
                <a:ea typeface="Boogaloo"/>
                <a:cs typeface="Boogaloo"/>
                <a:sym typeface="Boogaloo"/>
              </a:defRPr>
            </a:lvl7pPr>
            <a:lvl8pPr lvl="7" algn="ctr" rtl="0">
              <a:spcBef>
                <a:spcPts val="0"/>
              </a:spcBef>
              <a:spcAft>
                <a:spcPts val="0"/>
              </a:spcAft>
              <a:buSzPts val="3600"/>
              <a:buFont typeface="Boogaloo"/>
              <a:buNone/>
              <a:defRPr sz="3600">
                <a:latin typeface="Boogaloo"/>
                <a:ea typeface="Boogaloo"/>
                <a:cs typeface="Boogaloo"/>
                <a:sym typeface="Boogaloo"/>
              </a:defRPr>
            </a:lvl8pPr>
            <a:lvl9pPr lvl="8" algn="ctr" rtl="0">
              <a:spcBef>
                <a:spcPts val="0"/>
              </a:spcBef>
              <a:spcAft>
                <a:spcPts val="0"/>
              </a:spcAft>
              <a:buSzPts val="3600"/>
              <a:buFont typeface="Boogaloo"/>
              <a:buNone/>
              <a:defRPr sz="3600">
                <a:latin typeface="Boogaloo"/>
                <a:ea typeface="Boogaloo"/>
                <a:cs typeface="Boogaloo"/>
                <a:sym typeface="Boogaloo"/>
              </a:defRPr>
            </a:lvl9pPr>
          </a:lstStyle>
          <a:p>
            <a:r>
              <a:t>xx%</a:t>
            </a:r>
          </a:p>
        </p:txBody>
      </p:sp>
      <p:sp>
        <p:nvSpPr>
          <p:cNvPr id="2092" name="Google Shape;2092;p37"/>
          <p:cNvSpPr txBox="1">
            <a:spLocks noGrp="1"/>
          </p:cNvSpPr>
          <p:nvPr>
            <p:ph type="title" idx="4" hasCustomPrompt="1"/>
          </p:nvPr>
        </p:nvSpPr>
        <p:spPr>
          <a:xfrm>
            <a:off x="2808688" y="1996699"/>
            <a:ext cx="35313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Boogaloo"/>
              <a:buNone/>
              <a:defRPr sz="3600">
                <a:latin typeface="Boogaloo"/>
                <a:ea typeface="Boogaloo"/>
                <a:cs typeface="Boogaloo"/>
                <a:sym typeface="Boogaloo"/>
              </a:defRPr>
            </a:lvl2pPr>
            <a:lvl3pPr lvl="2" algn="ctr" rtl="0">
              <a:spcBef>
                <a:spcPts val="0"/>
              </a:spcBef>
              <a:spcAft>
                <a:spcPts val="0"/>
              </a:spcAft>
              <a:buSzPts val="3600"/>
              <a:buFont typeface="Boogaloo"/>
              <a:buNone/>
              <a:defRPr sz="3600">
                <a:latin typeface="Boogaloo"/>
                <a:ea typeface="Boogaloo"/>
                <a:cs typeface="Boogaloo"/>
                <a:sym typeface="Boogaloo"/>
              </a:defRPr>
            </a:lvl3pPr>
            <a:lvl4pPr lvl="3" algn="ctr" rtl="0">
              <a:spcBef>
                <a:spcPts val="0"/>
              </a:spcBef>
              <a:spcAft>
                <a:spcPts val="0"/>
              </a:spcAft>
              <a:buSzPts val="3600"/>
              <a:buFont typeface="Boogaloo"/>
              <a:buNone/>
              <a:defRPr sz="3600">
                <a:latin typeface="Boogaloo"/>
                <a:ea typeface="Boogaloo"/>
                <a:cs typeface="Boogaloo"/>
                <a:sym typeface="Boogaloo"/>
              </a:defRPr>
            </a:lvl4pPr>
            <a:lvl5pPr lvl="4" algn="ctr" rtl="0">
              <a:spcBef>
                <a:spcPts val="0"/>
              </a:spcBef>
              <a:spcAft>
                <a:spcPts val="0"/>
              </a:spcAft>
              <a:buSzPts val="3600"/>
              <a:buFont typeface="Boogaloo"/>
              <a:buNone/>
              <a:defRPr sz="3600">
                <a:latin typeface="Boogaloo"/>
                <a:ea typeface="Boogaloo"/>
                <a:cs typeface="Boogaloo"/>
                <a:sym typeface="Boogaloo"/>
              </a:defRPr>
            </a:lvl5pPr>
            <a:lvl6pPr lvl="5" algn="ctr" rtl="0">
              <a:spcBef>
                <a:spcPts val="0"/>
              </a:spcBef>
              <a:spcAft>
                <a:spcPts val="0"/>
              </a:spcAft>
              <a:buSzPts val="3600"/>
              <a:buFont typeface="Boogaloo"/>
              <a:buNone/>
              <a:defRPr sz="3600">
                <a:latin typeface="Boogaloo"/>
                <a:ea typeface="Boogaloo"/>
                <a:cs typeface="Boogaloo"/>
                <a:sym typeface="Boogaloo"/>
              </a:defRPr>
            </a:lvl6pPr>
            <a:lvl7pPr lvl="6" algn="ctr" rtl="0">
              <a:spcBef>
                <a:spcPts val="0"/>
              </a:spcBef>
              <a:spcAft>
                <a:spcPts val="0"/>
              </a:spcAft>
              <a:buSzPts val="3600"/>
              <a:buFont typeface="Boogaloo"/>
              <a:buNone/>
              <a:defRPr sz="3600">
                <a:latin typeface="Boogaloo"/>
                <a:ea typeface="Boogaloo"/>
                <a:cs typeface="Boogaloo"/>
                <a:sym typeface="Boogaloo"/>
              </a:defRPr>
            </a:lvl7pPr>
            <a:lvl8pPr lvl="7" algn="ctr" rtl="0">
              <a:spcBef>
                <a:spcPts val="0"/>
              </a:spcBef>
              <a:spcAft>
                <a:spcPts val="0"/>
              </a:spcAft>
              <a:buSzPts val="3600"/>
              <a:buFont typeface="Boogaloo"/>
              <a:buNone/>
              <a:defRPr sz="3600">
                <a:latin typeface="Boogaloo"/>
                <a:ea typeface="Boogaloo"/>
                <a:cs typeface="Boogaloo"/>
                <a:sym typeface="Boogaloo"/>
              </a:defRPr>
            </a:lvl8pPr>
            <a:lvl9pPr lvl="8" algn="ctr" rtl="0">
              <a:spcBef>
                <a:spcPts val="0"/>
              </a:spcBef>
              <a:spcAft>
                <a:spcPts val="0"/>
              </a:spcAft>
              <a:buSzPts val="3600"/>
              <a:buFont typeface="Boogaloo"/>
              <a:buNone/>
              <a:defRPr sz="3600">
                <a:latin typeface="Boogaloo"/>
                <a:ea typeface="Boogaloo"/>
                <a:cs typeface="Boogaloo"/>
                <a:sym typeface="Boogaloo"/>
              </a:defRPr>
            </a:lvl9pPr>
          </a:lstStyle>
          <a:p>
            <a:r>
              <a:t>xx%</a:t>
            </a:r>
          </a:p>
        </p:txBody>
      </p:sp>
      <p:sp>
        <p:nvSpPr>
          <p:cNvPr id="2093" name="Google Shape;2093;p37"/>
          <p:cNvSpPr txBox="1">
            <a:spLocks noGrp="1"/>
          </p:cNvSpPr>
          <p:nvPr>
            <p:ph type="title" idx="5" hasCustomPrompt="1"/>
          </p:nvPr>
        </p:nvSpPr>
        <p:spPr>
          <a:xfrm>
            <a:off x="4885337" y="3447713"/>
            <a:ext cx="3531300" cy="91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Font typeface="Boogaloo"/>
              <a:buNone/>
              <a:defRPr sz="3600">
                <a:latin typeface="Boogaloo"/>
                <a:ea typeface="Boogaloo"/>
                <a:cs typeface="Boogaloo"/>
                <a:sym typeface="Boogaloo"/>
              </a:defRPr>
            </a:lvl2pPr>
            <a:lvl3pPr lvl="2" algn="ctr" rtl="0">
              <a:spcBef>
                <a:spcPts val="0"/>
              </a:spcBef>
              <a:spcAft>
                <a:spcPts val="0"/>
              </a:spcAft>
              <a:buSzPts val="3600"/>
              <a:buFont typeface="Boogaloo"/>
              <a:buNone/>
              <a:defRPr sz="3600">
                <a:latin typeface="Boogaloo"/>
                <a:ea typeface="Boogaloo"/>
                <a:cs typeface="Boogaloo"/>
                <a:sym typeface="Boogaloo"/>
              </a:defRPr>
            </a:lvl3pPr>
            <a:lvl4pPr lvl="3" algn="ctr" rtl="0">
              <a:spcBef>
                <a:spcPts val="0"/>
              </a:spcBef>
              <a:spcAft>
                <a:spcPts val="0"/>
              </a:spcAft>
              <a:buSzPts val="3600"/>
              <a:buFont typeface="Boogaloo"/>
              <a:buNone/>
              <a:defRPr sz="3600">
                <a:latin typeface="Boogaloo"/>
                <a:ea typeface="Boogaloo"/>
                <a:cs typeface="Boogaloo"/>
                <a:sym typeface="Boogaloo"/>
              </a:defRPr>
            </a:lvl4pPr>
            <a:lvl5pPr lvl="4" algn="ctr" rtl="0">
              <a:spcBef>
                <a:spcPts val="0"/>
              </a:spcBef>
              <a:spcAft>
                <a:spcPts val="0"/>
              </a:spcAft>
              <a:buSzPts val="3600"/>
              <a:buFont typeface="Boogaloo"/>
              <a:buNone/>
              <a:defRPr sz="3600">
                <a:latin typeface="Boogaloo"/>
                <a:ea typeface="Boogaloo"/>
                <a:cs typeface="Boogaloo"/>
                <a:sym typeface="Boogaloo"/>
              </a:defRPr>
            </a:lvl5pPr>
            <a:lvl6pPr lvl="5" algn="ctr" rtl="0">
              <a:spcBef>
                <a:spcPts val="0"/>
              </a:spcBef>
              <a:spcAft>
                <a:spcPts val="0"/>
              </a:spcAft>
              <a:buSzPts val="3600"/>
              <a:buFont typeface="Boogaloo"/>
              <a:buNone/>
              <a:defRPr sz="3600">
                <a:latin typeface="Boogaloo"/>
                <a:ea typeface="Boogaloo"/>
                <a:cs typeface="Boogaloo"/>
                <a:sym typeface="Boogaloo"/>
              </a:defRPr>
            </a:lvl6pPr>
            <a:lvl7pPr lvl="6" algn="ctr" rtl="0">
              <a:spcBef>
                <a:spcPts val="0"/>
              </a:spcBef>
              <a:spcAft>
                <a:spcPts val="0"/>
              </a:spcAft>
              <a:buSzPts val="3600"/>
              <a:buFont typeface="Boogaloo"/>
              <a:buNone/>
              <a:defRPr sz="3600">
                <a:latin typeface="Boogaloo"/>
                <a:ea typeface="Boogaloo"/>
                <a:cs typeface="Boogaloo"/>
                <a:sym typeface="Boogaloo"/>
              </a:defRPr>
            </a:lvl7pPr>
            <a:lvl8pPr lvl="7" algn="ctr" rtl="0">
              <a:spcBef>
                <a:spcPts val="0"/>
              </a:spcBef>
              <a:spcAft>
                <a:spcPts val="0"/>
              </a:spcAft>
              <a:buSzPts val="3600"/>
              <a:buFont typeface="Boogaloo"/>
              <a:buNone/>
              <a:defRPr sz="3600">
                <a:latin typeface="Boogaloo"/>
                <a:ea typeface="Boogaloo"/>
                <a:cs typeface="Boogaloo"/>
                <a:sym typeface="Boogaloo"/>
              </a:defRPr>
            </a:lvl8pPr>
            <a:lvl9pPr lvl="8" algn="ctr" rtl="0">
              <a:spcBef>
                <a:spcPts val="0"/>
              </a:spcBef>
              <a:spcAft>
                <a:spcPts val="0"/>
              </a:spcAft>
              <a:buSzPts val="3600"/>
              <a:buFont typeface="Boogaloo"/>
              <a:buNone/>
              <a:defRPr sz="3600">
                <a:latin typeface="Boogaloo"/>
                <a:ea typeface="Boogaloo"/>
                <a:cs typeface="Boogaloo"/>
                <a:sym typeface="Boogaloo"/>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Numbers and text 3">
  <p:cSld name="CUSTOM_37">
    <p:bg>
      <p:bgPr>
        <a:solidFill>
          <a:schemeClr val="accent1"/>
        </a:solidFill>
        <a:effectLst/>
      </p:bgPr>
    </p:bg>
    <p:spTree>
      <p:nvGrpSpPr>
        <p:cNvPr id="1" name="Shape 2094"/>
        <p:cNvGrpSpPr/>
        <p:nvPr/>
      </p:nvGrpSpPr>
      <p:grpSpPr>
        <a:xfrm>
          <a:off x="0" y="0"/>
          <a:ext cx="0" cy="0"/>
          <a:chOff x="0" y="0"/>
          <a:chExt cx="0" cy="0"/>
        </a:xfrm>
      </p:grpSpPr>
      <p:sp>
        <p:nvSpPr>
          <p:cNvPr id="2095" name="Google Shape;2095;p38"/>
          <p:cNvSpPr txBox="1">
            <a:spLocks noGrp="1"/>
          </p:cNvSpPr>
          <p:nvPr>
            <p:ph type="title" hasCustomPrompt="1"/>
          </p:nvPr>
        </p:nvSpPr>
        <p:spPr>
          <a:xfrm>
            <a:off x="1535250" y="1218775"/>
            <a:ext cx="60735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r>
              <a:t>xx%</a:t>
            </a:r>
          </a:p>
        </p:txBody>
      </p:sp>
      <p:sp>
        <p:nvSpPr>
          <p:cNvPr id="2096" name="Google Shape;2096;p38"/>
          <p:cNvSpPr txBox="1">
            <a:spLocks noGrp="1"/>
          </p:cNvSpPr>
          <p:nvPr>
            <p:ph type="title" idx="2" hasCustomPrompt="1"/>
          </p:nvPr>
        </p:nvSpPr>
        <p:spPr>
          <a:xfrm>
            <a:off x="1535250" y="2892013"/>
            <a:ext cx="6073500" cy="70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r>
              <a:t>xx%</a:t>
            </a:r>
          </a:p>
        </p:txBody>
      </p:sp>
      <p:sp>
        <p:nvSpPr>
          <p:cNvPr id="2097" name="Google Shape;2097;p38"/>
          <p:cNvSpPr txBox="1">
            <a:spLocks noGrp="1"/>
          </p:cNvSpPr>
          <p:nvPr>
            <p:ph type="subTitle" idx="1"/>
          </p:nvPr>
        </p:nvSpPr>
        <p:spPr>
          <a:xfrm>
            <a:off x="1535400" y="1954425"/>
            <a:ext cx="60735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sp>
        <p:nvSpPr>
          <p:cNvPr id="2098" name="Google Shape;2098;p38"/>
          <p:cNvSpPr txBox="1">
            <a:spLocks noGrp="1"/>
          </p:cNvSpPr>
          <p:nvPr>
            <p:ph type="subTitle" idx="3"/>
          </p:nvPr>
        </p:nvSpPr>
        <p:spPr>
          <a:xfrm>
            <a:off x="1535250" y="3624624"/>
            <a:ext cx="6073500" cy="30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sz="1500"/>
            </a:lvl2pPr>
            <a:lvl3pPr lvl="2" algn="ctr" rtl="0">
              <a:lnSpc>
                <a:spcPct val="100000"/>
              </a:lnSpc>
              <a:spcBef>
                <a:spcPts val="0"/>
              </a:spcBef>
              <a:spcAft>
                <a:spcPts val="0"/>
              </a:spcAft>
              <a:buSzPts val="1500"/>
              <a:buNone/>
              <a:defRPr sz="1500"/>
            </a:lvl3pPr>
            <a:lvl4pPr lvl="3" algn="ctr" rtl="0">
              <a:lnSpc>
                <a:spcPct val="100000"/>
              </a:lnSpc>
              <a:spcBef>
                <a:spcPts val="0"/>
              </a:spcBef>
              <a:spcAft>
                <a:spcPts val="0"/>
              </a:spcAft>
              <a:buSzPts val="1500"/>
              <a:buNone/>
              <a:defRPr sz="1500"/>
            </a:lvl4pPr>
            <a:lvl5pPr lvl="4" algn="ctr" rtl="0">
              <a:lnSpc>
                <a:spcPct val="100000"/>
              </a:lnSpc>
              <a:spcBef>
                <a:spcPts val="0"/>
              </a:spcBef>
              <a:spcAft>
                <a:spcPts val="0"/>
              </a:spcAft>
              <a:buSzPts val="1500"/>
              <a:buNone/>
              <a:defRPr sz="1500"/>
            </a:lvl5pPr>
            <a:lvl6pPr lvl="5" algn="ctr" rtl="0">
              <a:lnSpc>
                <a:spcPct val="100000"/>
              </a:lnSpc>
              <a:spcBef>
                <a:spcPts val="0"/>
              </a:spcBef>
              <a:spcAft>
                <a:spcPts val="0"/>
              </a:spcAft>
              <a:buSzPts val="1500"/>
              <a:buNone/>
              <a:defRPr sz="1500"/>
            </a:lvl6pPr>
            <a:lvl7pPr lvl="6" algn="ctr" rtl="0">
              <a:lnSpc>
                <a:spcPct val="100000"/>
              </a:lnSpc>
              <a:spcBef>
                <a:spcPts val="0"/>
              </a:spcBef>
              <a:spcAft>
                <a:spcPts val="0"/>
              </a:spcAft>
              <a:buSzPts val="1500"/>
              <a:buNone/>
              <a:defRPr sz="1500"/>
            </a:lvl7pPr>
            <a:lvl8pPr lvl="7" algn="ctr" rtl="0">
              <a:lnSpc>
                <a:spcPct val="100000"/>
              </a:lnSpc>
              <a:spcBef>
                <a:spcPts val="0"/>
              </a:spcBef>
              <a:spcAft>
                <a:spcPts val="0"/>
              </a:spcAft>
              <a:buSzPts val="1500"/>
              <a:buNone/>
              <a:defRPr sz="1500"/>
            </a:lvl8pPr>
            <a:lvl9pPr lvl="8" algn="ctr" rtl="0">
              <a:lnSpc>
                <a:spcPct val="100000"/>
              </a:lnSpc>
              <a:spcBef>
                <a:spcPts val="0"/>
              </a:spcBef>
              <a:spcAft>
                <a:spcPts val="0"/>
              </a:spcAft>
              <a:buSzPts val="1500"/>
              <a:buNone/>
              <a:defRPr sz="1500"/>
            </a:lvl9pPr>
          </a:lstStyle>
          <a:p>
            <a:endParaRPr/>
          </a:p>
        </p:txBody>
      </p:sp>
      <p:grpSp>
        <p:nvGrpSpPr>
          <p:cNvPr id="2099" name="Google Shape;2099;p38"/>
          <p:cNvGrpSpPr/>
          <p:nvPr/>
        </p:nvGrpSpPr>
        <p:grpSpPr>
          <a:xfrm>
            <a:off x="-8" y="13741"/>
            <a:ext cx="9050972" cy="5137623"/>
            <a:chOff x="-8" y="13741"/>
            <a:chExt cx="9050972" cy="5137623"/>
          </a:xfrm>
        </p:grpSpPr>
        <p:grpSp>
          <p:nvGrpSpPr>
            <p:cNvPr id="2100" name="Google Shape;2100;p38"/>
            <p:cNvGrpSpPr/>
            <p:nvPr/>
          </p:nvGrpSpPr>
          <p:grpSpPr>
            <a:xfrm>
              <a:off x="93025" y="139953"/>
              <a:ext cx="8957938" cy="5003560"/>
              <a:chOff x="84356" y="461914"/>
              <a:chExt cx="8957938" cy="5003560"/>
            </a:xfrm>
          </p:grpSpPr>
          <p:sp>
            <p:nvSpPr>
              <p:cNvPr id="2101" name="Google Shape;2101;p38"/>
              <p:cNvSpPr/>
              <p:nvPr/>
            </p:nvSpPr>
            <p:spPr>
              <a:xfrm>
                <a:off x="2280394" y="2583244"/>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8"/>
              <p:cNvSpPr/>
              <p:nvPr/>
            </p:nvSpPr>
            <p:spPr>
              <a:xfrm>
                <a:off x="4539064" y="48387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8"/>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8"/>
              <p:cNvSpPr/>
              <p:nvPr/>
            </p:nvSpPr>
            <p:spPr>
              <a:xfrm>
                <a:off x="7495547" y="83158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8"/>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8"/>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8"/>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8"/>
              <p:cNvSpPr/>
              <p:nvPr/>
            </p:nvSpPr>
            <p:spPr>
              <a:xfrm>
                <a:off x="1219602" y="40378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8"/>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8"/>
              <p:cNvSpPr/>
              <p:nvPr/>
            </p:nvSpPr>
            <p:spPr>
              <a:xfrm>
                <a:off x="7542228" y="144695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8"/>
              <p:cNvSpPr/>
              <p:nvPr/>
            </p:nvSpPr>
            <p:spPr>
              <a:xfrm>
                <a:off x="7109460" y="266288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8"/>
              <p:cNvSpPr/>
              <p:nvPr/>
            </p:nvSpPr>
            <p:spPr>
              <a:xfrm>
                <a:off x="2092276" y="35378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8"/>
              <p:cNvSpPr/>
              <p:nvPr/>
            </p:nvSpPr>
            <p:spPr>
              <a:xfrm>
                <a:off x="5466454" y="46304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38"/>
              <p:cNvSpPr/>
              <p:nvPr/>
            </p:nvSpPr>
            <p:spPr>
              <a:xfrm>
                <a:off x="2058762" y="37350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38"/>
              <p:cNvSpPr/>
              <p:nvPr/>
            </p:nvSpPr>
            <p:spPr>
              <a:xfrm>
                <a:off x="1877740" y="36360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38"/>
              <p:cNvSpPr/>
              <p:nvPr/>
            </p:nvSpPr>
            <p:spPr>
              <a:xfrm>
                <a:off x="7461983" y="4545818"/>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8"/>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38"/>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38"/>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20" name="Google Shape;2120;p38"/>
              <p:cNvGrpSpPr/>
              <p:nvPr/>
            </p:nvGrpSpPr>
            <p:grpSpPr>
              <a:xfrm>
                <a:off x="384142" y="4522561"/>
                <a:ext cx="2832721" cy="369227"/>
                <a:chOff x="2002810" y="3558267"/>
                <a:chExt cx="2605520" cy="339613"/>
              </a:xfrm>
            </p:grpSpPr>
            <p:sp>
              <p:nvSpPr>
                <p:cNvPr id="2121" name="Google Shape;2121;p38"/>
                <p:cNvSpPr/>
                <p:nvPr/>
              </p:nvSpPr>
              <p:spPr>
                <a:xfrm>
                  <a:off x="4533999" y="3616265"/>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38"/>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38"/>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38"/>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8"/>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8"/>
              <p:cNvGrpSpPr/>
              <p:nvPr/>
            </p:nvGrpSpPr>
            <p:grpSpPr>
              <a:xfrm>
                <a:off x="7269392" y="3767838"/>
                <a:ext cx="1376721" cy="657526"/>
                <a:chOff x="1099204" y="2864077"/>
                <a:chExt cx="1266300" cy="604788"/>
              </a:xfrm>
            </p:grpSpPr>
            <p:sp>
              <p:nvSpPr>
                <p:cNvPr id="2127" name="Google Shape;2127;p38"/>
                <p:cNvSpPr/>
                <p:nvPr/>
              </p:nvSpPr>
              <p:spPr>
                <a:xfrm>
                  <a:off x="2291173" y="3406000"/>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38"/>
                <p:cNvSpPr/>
                <p:nvPr/>
              </p:nvSpPr>
              <p:spPr>
                <a:xfrm>
                  <a:off x="1099204" y="2864077"/>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38"/>
                <p:cNvSpPr/>
                <p:nvPr/>
              </p:nvSpPr>
              <p:spPr>
                <a:xfrm>
                  <a:off x="1763709" y="288051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0" name="Google Shape;2130;p38"/>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38"/>
              <p:cNvSpPr/>
              <p:nvPr/>
            </p:nvSpPr>
            <p:spPr>
              <a:xfrm>
                <a:off x="8646110" y="30673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38"/>
              <p:cNvSpPr/>
              <p:nvPr/>
            </p:nvSpPr>
            <p:spPr>
              <a:xfrm>
                <a:off x="2896347" y="14981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38"/>
              <p:cNvSpPr/>
              <p:nvPr/>
            </p:nvSpPr>
            <p:spPr>
              <a:xfrm>
                <a:off x="5368510" y="5649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38"/>
              <p:cNvSpPr/>
              <p:nvPr/>
            </p:nvSpPr>
            <p:spPr>
              <a:xfrm>
                <a:off x="778476" y="2347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38"/>
              <p:cNvSpPr/>
              <p:nvPr/>
            </p:nvSpPr>
            <p:spPr>
              <a:xfrm>
                <a:off x="2720617" y="10877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38"/>
              <p:cNvSpPr/>
              <p:nvPr/>
            </p:nvSpPr>
            <p:spPr>
              <a:xfrm>
                <a:off x="1801817" y="12449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38"/>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38"/>
              <p:cNvSpPr/>
              <p:nvPr/>
            </p:nvSpPr>
            <p:spPr>
              <a:xfrm>
                <a:off x="1716465" y="14823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38"/>
              <p:cNvSpPr/>
              <p:nvPr/>
            </p:nvSpPr>
            <p:spPr>
              <a:xfrm>
                <a:off x="4219626" y="8315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38"/>
              <p:cNvSpPr/>
              <p:nvPr/>
            </p:nvSpPr>
            <p:spPr>
              <a:xfrm>
                <a:off x="6919542" y="664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38"/>
              <p:cNvSpPr/>
              <p:nvPr/>
            </p:nvSpPr>
            <p:spPr>
              <a:xfrm>
                <a:off x="470650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38"/>
              <p:cNvSpPr/>
              <p:nvPr/>
            </p:nvSpPr>
            <p:spPr>
              <a:xfrm>
                <a:off x="5603787" y="1444293"/>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38"/>
              <p:cNvSpPr/>
              <p:nvPr/>
            </p:nvSpPr>
            <p:spPr>
              <a:xfrm>
                <a:off x="6228840" y="1238301"/>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38"/>
              <p:cNvSpPr/>
              <p:nvPr/>
            </p:nvSpPr>
            <p:spPr>
              <a:xfrm>
                <a:off x="2896356" y="53490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38"/>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6" name="Google Shape;2146;p38"/>
            <p:cNvGrpSpPr/>
            <p:nvPr/>
          </p:nvGrpSpPr>
          <p:grpSpPr>
            <a:xfrm>
              <a:off x="-8" y="13741"/>
              <a:ext cx="9047281" cy="5137623"/>
              <a:chOff x="-8" y="-9"/>
              <a:chExt cx="9047281" cy="5137623"/>
            </a:xfrm>
          </p:grpSpPr>
          <p:sp>
            <p:nvSpPr>
              <p:cNvPr id="2147" name="Google Shape;2147;p38"/>
              <p:cNvSpPr/>
              <p:nvPr/>
            </p:nvSpPr>
            <p:spPr>
              <a:xfrm>
                <a:off x="8138127" y="-9"/>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38"/>
              <p:cNvSpPr/>
              <p:nvPr/>
            </p:nvSpPr>
            <p:spPr>
              <a:xfrm rot="422608">
                <a:off x="7805380" y="4147136"/>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38"/>
              <p:cNvSpPr/>
              <p:nvPr/>
            </p:nvSpPr>
            <p:spPr>
              <a:xfrm rot="-1550640">
                <a:off x="61225" y="4670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0" name="Google Shape;2150;p38"/>
              <p:cNvGrpSpPr/>
              <p:nvPr/>
            </p:nvGrpSpPr>
            <p:grpSpPr>
              <a:xfrm rot="1882907">
                <a:off x="665780" y="2599945"/>
                <a:ext cx="537260" cy="480691"/>
                <a:chOff x="-5758872" y="6116383"/>
                <a:chExt cx="705425" cy="631150"/>
              </a:xfrm>
            </p:grpSpPr>
            <p:sp>
              <p:nvSpPr>
                <p:cNvPr id="2151" name="Google Shape;2151;p38"/>
                <p:cNvSpPr/>
                <p:nvPr/>
              </p:nvSpPr>
              <p:spPr>
                <a:xfrm>
                  <a:off x="-5678872" y="639175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38"/>
                <p:cNvSpPr/>
                <p:nvPr/>
              </p:nvSpPr>
              <p:spPr>
                <a:xfrm>
                  <a:off x="-5758872" y="626630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38"/>
                <p:cNvSpPr/>
                <p:nvPr/>
              </p:nvSpPr>
              <p:spPr>
                <a:xfrm>
                  <a:off x="-5542497" y="611638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38"/>
                <p:cNvSpPr/>
                <p:nvPr/>
              </p:nvSpPr>
              <p:spPr>
                <a:xfrm>
                  <a:off x="-5336997" y="614628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38"/>
                <p:cNvSpPr/>
                <p:nvPr/>
              </p:nvSpPr>
              <p:spPr>
                <a:xfrm>
                  <a:off x="-5220622" y="633488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38"/>
              <p:cNvGrpSpPr/>
              <p:nvPr/>
            </p:nvGrpSpPr>
            <p:grpSpPr>
              <a:xfrm rot="1882907">
                <a:off x="2214569" y="4299367"/>
                <a:ext cx="497534" cy="541159"/>
                <a:chOff x="-2763636" y="9839624"/>
                <a:chExt cx="653266" cy="710545"/>
              </a:xfrm>
            </p:grpSpPr>
            <p:sp>
              <p:nvSpPr>
                <p:cNvPr id="2157" name="Google Shape;2157;p38"/>
                <p:cNvSpPr/>
                <p:nvPr/>
              </p:nvSpPr>
              <p:spPr>
                <a:xfrm rot="-5176049">
                  <a:off x="-2552274" y="10053413"/>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38"/>
                <p:cNvSpPr/>
                <p:nvPr/>
              </p:nvSpPr>
              <p:spPr>
                <a:xfrm rot="-5176049">
                  <a:off x="-2631643" y="10365217"/>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38"/>
                <p:cNvSpPr/>
                <p:nvPr/>
              </p:nvSpPr>
              <p:spPr>
                <a:xfrm rot="-5176049">
                  <a:off x="-2741861" y="10132837"/>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38"/>
                <p:cNvSpPr/>
                <p:nvPr/>
              </p:nvSpPr>
              <p:spPr>
                <a:xfrm rot="-5176049">
                  <a:off x="-2699333" y="9937194"/>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38"/>
                <p:cNvSpPr/>
                <p:nvPr/>
              </p:nvSpPr>
              <p:spPr>
                <a:xfrm rot="-5176049">
                  <a:off x="-2523571" y="9848804"/>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2" name="Google Shape;2162;p38"/>
              <p:cNvGrpSpPr/>
              <p:nvPr/>
            </p:nvGrpSpPr>
            <p:grpSpPr>
              <a:xfrm rot="-1882907" flipH="1">
                <a:off x="7894755" y="2011245"/>
                <a:ext cx="537260" cy="480691"/>
                <a:chOff x="-6580847" y="7510235"/>
                <a:chExt cx="705425" cy="631150"/>
              </a:xfrm>
            </p:grpSpPr>
            <p:sp>
              <p:nvSpPr>
                <p:cNvPr id="2163" name="Google Shape;2163;p38"/>
                <p:cNvSpPr/>
                <p:nvPr/>
              </p:nvSpPr>
              <p:spPr>
                <a:xfrm>
                  <a:off x="-6500847" y="7785610"/>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38"/>
                <p:cNvSpPr/>
                <p:nvPr/>
              </p:nvSpPr>
              <p:spPr>
                <a:xfrm>
                  <a:off x="-6580847" y="7660160"/>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38"/>
                <p:cNvSpPr/>
                <p:nvPr/>
              </p:nvSpPr>
              <p:spPr>
                <a:xfrm>
                  <a:off x="-6364472" y="7510235"/>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38"/>
                <p:cNvSpPr/>
                <p:nvPr/>
              </p:nvSpPr>
              <p:spPr>
                <a:xfrm>
                  <a:off x="-6158972" y="7540135"/>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38"/>
                <p:cNvSpPr/>
                <p:nvPr/>
              </p:nvSpPr>
              <p:spPr>
                <a:xfrm>
                  <a:off x="-6042597" y="7728735"/>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8" name="Google Shape;2168;p38"/>
              <p:cNvSpPr/>
              <p:nvPr/>
            </p:nvSpPr>
            <p:spPr>
              <a:xfrm rot="1076189">
                <a:off x="6587186" y="296972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38"/>
              <p:cNvSpPr/>
              <p:nvPr/>
            </p:nvSpPr>
            <p:spPr>
              <a:xfrm rot="-1550640">
                <a:off x="1187950" y="10296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Caption 1">
  <p:cSld name="CUSTOM_38">
    <p:bg>
      <p:bgPr>
        <a:solidFill>
          <a:schemeClr val="lt1"/>
        </a:solidFill>
        <a:effectLst/>
      </p:bgPr>
    </p:bg>
    <p:spTree>
      <p:nvGrpSpPr>
        <p:cNvPr id="1" name="Shape 2170"/>
        <p:cNvGrpSpPr/>
        <p:nvPr/>
      </p:nvGrpSpPr>
      <p:grpSpPr>
        <a:xfrm>
          <a:off x="0" y="0"/>
          <a:ext cx="0" cy="0"/>
          <a:chOff x="0" y="0"/>
          <a:chExt cx="0" cy="0"/>
        </a:xfrm>
      </p:grpSpPr>
      <p:sp>
        <p:nvSpPr>
          <p:cNvPr id="2171" name="Google Shape;2171;p39"/>
          <p:cNvSpPr txBox="1">
            <a:spLocks noGrp="1"/>
          </p:cNvSpPr>
          <p:nvPr>
            <p:ph type="title"/>
          </p:nvPr>
        </p:nvSpPr>
        <p:spPr>
          <a:xfrm>
            <a:off x="5244471" y="539500"/>
            <a:ext cx="3186300" cy="2895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0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grpSp>
        <p:nvGrpSpPr>
          <p:cNvPr id="2172" name="Google Shape;2172;p39"/>
          <p:cNvGrpSpPr/>
          <p:nvPr/>
        </p:nvGrpSpPr>
        <p:grpSpPr>
          <a:xfrm rot="10800000">
            <a:off x="25895" y="4300"/>
            <a:ext cx="9125456" cy="5037984"/>
            <a:chOff x="20913" y="327561"/>
            <a:chExt cx="9125456" cy="5037984"/>
          </a:xfrm>
        </p:grpSpPr>
        <p:sp>
          <p:nvSpPr>
            <p:cNvPr id="2173" name="Google Shape;2173;p39"/>
            <p:cNvSpPr/>
            <p:nvPr/>
          </p:nvSpPr>
          <p:spPr>
            <a:xfrm>
              <a:off x="4460556" y="555032"/>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39"/>
            <p:cNvSpPr/>
            <p:nvPr/>
          </p:nvSpPr>
          <p:spPr>
            <a:xfrm>
              <a:off x="7259303" y="5027034"/>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39"/>
            <p:cNvSpPr/>
            <p:nvPr/>
          </p:nvSpPr>
          <p:spPr>
            <a:xfrm>
              <a:off x="8244585" y="3794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39"/>
            <p:cNvSpPr/>
            <p:nvPr/>
          </p:nvSpPr>
          <p:spPr>
            <a:xfrm>
              <a:off x="3095956" y="2517446"/>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39"/>
            <p:cNvSpPr/>
            <p:nvPr/>
          </p:nvSpPr>
          <p:spPr>
            <a:xfrm>
              <a:off x="2432706" y="54192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39"/>
            <p:cNvSpPr/>
            <p:nvPr/>
          </p:nvSpPr>
          <p:spPr>
            <a:xfrm>
              <a:off x="416002" y="5193934"/>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39"/>
            <p:cNvSpPr/>
            <p:nvPr/>
          </p:nvSpPr>
          <p:spPr>
            <a:xfrm>
              <a:off x="20913" y="3600641"/>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39"/>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39"/>
            <p:cNvSpPr/>
            <p:nvPr/>
          </p:nvSpPr>
          <p:spPr>
            <a:xfrm>
              <a:off x="8244585" y="31571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39"/>
            <p:cNvSpPr/>
            <p:nvPr/>
          </p:nvSpPr>
          <p:spPr>
            <a:xfrm>
              <a:off x="3367592" y="649888"/>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39"/>
            <p:cNvSpPr/>
            <p:nvPr/>
          </p:nvSpPr>
          <p:spPr>
            <a:xfrm>
              <a:off x="271790" y="308096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4" name="Google Shape;2184;p39"/>
            <p:cNvGrpSpPr/>
            <p:nvPr/>
          </p:nvGrpSpPr>
          <p:grpSpPr>
            <a:xfrm>
              <a:off x="384142" y="4522561"/>
              <a:ext cx="4889396" cy="609728"/>
              <a:chOff x="2002810" y="3558267"/>
              <a:chExt cx="4497237" cy="560824"/>
            </a:xfrm>
          </p:grpSpPr>
          <p:sp>
            <p:nvSpPr>
              <p:cNvPr id="2185" name="Google Shape;2185;p39"/>
              <p:cNvSpPr/>
              <p:nvPr/>
            </p:nvSpPr>
            <p:spPr>
              <a:xfrm>
                <a:off x="6425716" y="4056225"/>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39"/>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9"/>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9"/>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9"/>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0" name="Google Shape;2190;p39"/>
            <p:cNvSpPr/>
            <p:nvPr/>
          </p:nvSpPr>
          <p:spPr>
            <a:xfrm>
              <a:off x="7829351" y="55514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39"/>
            <p:cNvSpPr/>
            <p:nvPr/>
          </p:nvSpPr>
          <p:spPr>
            <a:xfrm>
              <a:off x="8697935" y="25174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9"/>
            <p:cNvSpPr/>
            <p:nvPr/>
          </p:nvSpPr>
          <p:spPr>
            <a:xfrm>
              <a:off x="9042610" y="36006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9"/>
            <p:cNvSpPr/>
            <p:nvPr/>
          </p:nvSpPr>
          <p:spPr>
            <a:xfrm>
              <a:off x="246697" y="2242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9"/>
            <p:cNvSpPr/>
            <p:nvPr/>
          </p:nvSpPr>
          <p:spPr>
            <a:xfrm>
              <a:off x="1644910" y="51323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9"/>
            <p:cNvSpPr/>
            <p:nvPr/>
          </p:nvSpPr>
          <p:spPr>
            <a:xfrm>
              <a:off x="1806951" y="6066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9"/>
            <p:cNvSpPr/>
            <p:nvPr/>
          </p:nvSpPr>
          <p:spPr>
            <a:xfrm>
              <a:off x="1493442" y="327561"/>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9"/>
            <p:cNvSpPr/>
            <p:nvPr/>
          </p:nvSpPr>
          <p:spPr>
            <a:xfrm>
              <a:off x="1677767" y="4674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9"/>
            <p:cNvSpPr/>
            <p:nvPr/>
          </p:nvSpPr>
          <p:spPr>
            <a:xfrm>
              <a:off x="1773437" y="8038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9"/>
            <p:cNvSpPr/>
            <p:nvPr/>
          </p:nvSpPr>
          <p:spPr>
            <a:xfrm>
              <a:off x="1592415" y="7048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9"/>
            <p:cNvSpPr/>
            <p:nvPr/>
          </p:nvSpPr>
          <p:spPr>
            <a:xfrm>
              <a:off x="6849717" y="43007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9"/>
            <p:cNvSpPr/>
            <p:nvPr/>
          </p:nvSpPr>
          <p:spPr>
            <a:xfrm>
              <a:off x="7338842" y="547724"/>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9"/>
            <p:cNvSpPr/>
            <p:nvPr/>
          </p:nvSpPr>
          <p:spPr>
            <a:xfrm>
              <a:off x="3644990" y="163757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9"/>
            <p:cNvSpPr/>
            <p:nvPr/>
          </p:nvSpPr>
          <p:spPr>
            <a:xfrm flipH="1">
              <a:off x="6095016" y="533415"/>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ext 4">
  <p:cSld name="CUSTOM_39">
    <p:spTree>
      <p:nvGrpSpPr>
        <p:cNvPr id="1" name="Shape 2204"/>
        <p:cNvGrpSpPr/>
        <p:nvPr/>
      </p:nvGrpSpPr>
      <p:grpSpPr>
        <a:xfrm>
          <a:off x="0" y="0"/>
          <a:ext cx="0" cy="0"/>
          <a:chOff x="0" y="0"/>
          <a:chExt cx="0" cy="0"/>
        </a:xfrm>
      </p:grpSpPr>
      <p:grpSp>
        <p:nvGrpSpPr>
          <p:cNvPr id="2205" name="Google Shape;2205;p40"/>
          <p:cNvGrpSpPr/>
          <p:nvPr/>
        </p:nvGrpSpPr>
        <p:grpSpPr>
          <a:xfrm flipH="1">
            <a:off x="46342" y="62639"/>
            <a:ext cx="9102164" cy="5026450"/>
            <a:chOff x="46342" y="62639"/>
            <a:chExt cx="9102164" cy="5026450"/>
          </a:xfrm>
        </p:grpSpPr>
        <p:sp>
          <p:nvSpPr>
            <p:cNvPr id="2206" name="Google Shape;2206;p40"/>
            <p:cNvSpPr/>
            <p:nvPr/>
          </p:nvSpPr>
          <p:spPr>
            <a:xfrm flipH="1">
              <a:off x="5365612" y="93784"/>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0"/>
            <p:cNvSpPr/>
            <p:nvPr/>
          </p:nvSpPr>
          <p:spPr>
            <a:xfrm flipH="1">
              <a:off x="8776380" y="29059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40"/>
            <p:cNvSpPr/>
            <p:nvPr/>
          </p:nvSpPr>
          <p:spPr>
            <a:xfrm flipH="1">
              <a:off x="3275225" y="62639"/>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40"/>
            <p:cNvSpPr/>
            <p:nvPr/>
          </p:nvSpPr>
          <p:spPr>
            <a:xfrm flipH="1">
              <a:off x="5430928" y="4727960"/>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0"/>
            <p:cNvSpPr/>
            <p:nvPr/>
          </p:nvSpPr>
          <p:spPr>
            <a:xfrm flipH="1">
              <a:off x="7503507" y="4437852"/>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0"/>
            <p:cNvSpPr/>
            <p:nvPr/>
          </p:nvSpPr>
          <p:spPr>
            <a:xfrm flipH="1">
              <a:off x="8125658" y="4749191"/>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0"/>
            <p:cNvSpPr/>
            <p:nvPr/>
          </p:nvSpPr>
          <p:spPr>
            <a:xfrm flipH="1">
              <a:off x="8236122" y="249792"/>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0"/>
            <p:cNvSpPr/>
            <p:nvPr/>
          </p:nvSpPr>
          <p:spPr>
            <a:xfrm flipH="1">
              <a:off x="1621256" y="4692868"/>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0"/>
            <p:cNvSpPr/>
            <p:nvPr/>
          </p:nvSpPr>
          <p:spPr>
            <a:xfrm flipH="1">
              <a:off x="984119" y="4778740"/>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0"/>
            <p:cNvSpPr/>
            <p:nvPr/>
          </p:nvSpPr>
          <p:spPr>
            <a:xfrm flipH="1">
              <a:off x="5486549" y="42437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0"/>
            <p:cNvSpPr/>
            <p:nvPr/>
          </p:nvSpPr>
          <p:spPr>
            <a:xfrm flipH="1">
              <a:off x="6096499" y="333904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0"/>
            <p:cNvSpPr/>
            <p:nvPr/>
          </p:nvSpPr>
          <p:spPr>
            <a:xfrm flipH="1">
              <a:off x="6064268" y="4837380"/>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0"/>
            <p:cNvSpPr/>
            <p:nvPr/>
          </p:nvSpPr>
          <p:spPr>
            <a:xfrm flipH="1">
              <a:off x="74588" y="27613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0"/>
            <p:cNvSpPr/>
            <p:nvPr/>
          </p:nvSpPr>
          <p:spPr>
            <a:xfrm flipH="1">
              <a:off x="5029626" y="1412684"/>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0"/>
            <p:cNvSpPr/>
            <p:nvPr/>
          </p:nvSpPr>
          <p:spPr>
            <a:xfrm flipH="1">
              <a:off x="8580006" y="12520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0"/>
            <p:cNvSpPr/>
            <p:nvPr/>
          </p:nvSpPr>
          <p:spPr>
            <a:xfrm flipH="1">
              <a:off x="6773181" y="34621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0"/>
            <p:cNvSpPr/>
            <p:nvPr/>
          </p:nvSpPr>
          <p:spPr>
            <a:xfrm flipH="1">
              <a:off x="7025617" y="3883712"/>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3" name="Google Shape;2223;p40"/>
            <p:cNvGrpSpPr/>
            <p:nvPr/>
          </p:nvGrpSpPr>
          <p:grpSpPr>
            <a:xfrm flipH="1">
              <a:off x="185055" y="541798"/>
              <a:ext cx="419846" cy="458079"/>
              <a:chOff x="5121781" y="1532506"/>
              <a:chExt cx="419846" cy="458079"/>
            </a:xfrm>
          </p:grpSpPr>
          <p:sp>
            <p:nvSpPr>
              <p:cNvPr id="2224" name="Google Shape;2224;p40"/>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0"/>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0"/>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0"/>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0"/>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9" name="Google Shape;2229;p40"/>
            <p:cNvSpPr/>
            <p:nvPr/>
          </p:nvSpPr>
          <p:spPr>
            <a:xfrm flipH="1">
              <a:off x="4185550" y="44937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0"/>
            <p:cNvSpPr/>
            <p:nvPr/>
          </p:nvSpPr>
          <p:spPr>
            <a:xfrm flipH="1">
              <a:off x="1731717" y="369889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0"/>
            <p:cNvSpPr/>
            <p:nvPr/>
          </p:nvSpPr>
          <p:spPr>
            <a:xfrm rot="1241947" flipH="1">
              <a:off x="568847" y="353276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0"/>
            <p:cNvSpPr/>
            <p:nvPr/>
          </p:nvSpPr>
          <p:spPr>
            <a:xfrm rot="1241947" flipH="1">
              <a:off x="462939" y="374755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0"/>
            <p:cNvSpPr/>
            <p:nvPr/>
          </p:nvSpPr>
          <p:spPr>
            <a:xfrm flipH="1">
              <a:off x="2314784" y="41803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0"/>
            <p:cNvSpPr/>
            <p:nvPr/>
          </p:nvSpPr>
          <p:spPr>
            <a:xfrm rot="-422590" flipH="1">
              <a:off x="72531" y="43391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0"/>
            <p:cNvSpPr/>
            <p:nvPr/>
          </p:nvSpPr>
          <p:spPr>
            <a:xfrm rot="1550640" flipH="1">
              <a:off x="1962536" y="2438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6" name="Google Shape;2236;p40"/>
            <p:cNvGrpSpPr/>
            <p:nvPr/>
          </p:nvGrpSpPr>
          <p:grpSpPr>
            <a:xfrm rot="-1882907" flipH="1">
              <a:off x="8466055" y="4239858"/>
              <a:ext cx="537260" cy="480691"/>
              <a:chOff x="-4380581" y="7797838"/>
              <a:chExt cx="705425" cy="631150"/>
            </a:xfrm>
          </p:grpSpPr>
          <p:sp>
            <p:nvSpPr>
              <p:cNvPr id="2237" name="Google Shape;2237;p40"/>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0"/>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0"/>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0"/>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0"/>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2" name="Google Shape;2242;p40"/>
            <p:cNvGrpSpPr/>
            <p:nvPr/>
          </p:nvGrpSpPr>
          <p:grpSpPr>
            <a:xfrm>
              <a:off x="8451393" y="407454"/>
              <a:ext cx="566578" cy="592413"/>
              <a:chOff x="4511781" y="1650104"/>
              <a:chExt cx="566578" cy="592413"/>
            </a:xfrm>
          </p:grpSpPr>
          <p:sp>
            <p:nvSpPr>
              <p:cNvPr id="2243" name="Google Shape;2243;p40"/>
              <p:cNvSpPr/>
              <p:nvPr/>
            </p:nvSpPr>
            <p:spPr>
              <a:xfrm rot="1921615" flipH="1">
                <a:off x="4554856" y="1891914"/>
                <a:ext cx="378106" cy="27096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0"/>
              <p:cNvSpPr/>
              <p:nvPr/>
            </p:nvSpPr>
            <p:spPr>
              <a:xfrm rot="1921615" flipH="1">
                <a:off x="4910928" y="1916047"/>
                <a:ext cx="144041" cy="129551"/>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0"/>
              <p:cNvSpPr/>
              <p:nvPr/>
            </p:nvSpPr>
            <p:spPr>
              <a:xfrm rot="1921615" flipH="1">
                <a:off x="4834648" y="1726259"/>
                <a:ext cx="130218" cy="155237"/>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0"/>
              <p:cNvSpPr/>
              <p:nvPr/>
            </p:nvSpPr>
            <p:spPr>
              <a:xfrm rot="1921615" flipH="1">
                <a:off x="4699752" y="1671820"/>
                <a:ext cx="124658" cy="148992"/>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0"/>
              <p:cNvSpPr/>
              <p:nvPr/>
            </p:nvSpPr>
            <p:spPr>
              <a:xfrm rot="1921615" flipH="1">
                <a:off x="4550331" y="1740722"/>
                <a:ext cx="127324" cy="120945"/>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40"/>
            <p:cNvGrpSpPr/>
            <p:nvPr/>
          </p:nvGrpSpPr>
          <p:grpSpPr>
            <a:xfrm rot="-2700000">
              <a:off x="747205" y="1011184"/>
              <a:ext cx="537219" cy="480655"/>
              <a:chOff x="-8043575" y="8494248"/>
              <a:chExt cx="705425" cy="631150"/>
            </a:xfrm>
          </p:grpSpPr>
          <p:sp>
            <p:nvSpPr>
              <p:cNvPr id="2249" name="Google Shape;2249;p40"/>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0"/>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40"/>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40"/>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0"/>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4" name="Google Shape;2254;p40"/>
            <p:cNvSpPr/>
            <p:nvPr/>
          </p:nvSpPr>
          <p:spPr>
            <a:xfrm rot="-1076189" flipH="1">
              <a:off x="8640955" y="180167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0"/>
            <p:cNvSpPr/>
            <p:nvPr/>
          </p:nvSpPr>
          <p:spPr>
            <a:xfrm flipH="1">
              <a:off x="8073805" y="10391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40"/>
            <p:cNvSpPr/>
            <p:nvPr/>
          </p:nvSpPr>
          <p:spPr>
            <a:xfrm flipH="1">
              <a:off x="4707975" y="303341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40"/>
            <p:cNvSpPr/>
            <p:nvPr/>
          </p:nvSpPr>
          <p:spPr>
            <a:xfrm flipH="1">
              <a:off x="4495949" y="35579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8" name="Google Shape;2258;p40"/>
          <p:cNvSpPr txBox="1">
            <a:spLocks noGrp="1"/>
          </p:cNvSpPr>
          <p:nvPr>
            <p:ph type="subTitle" idx="1"/>
          </p:nvPr>
        </p:nvSpPr>
        <p:spPr>
          <a:xfrm>
            <a:off x="5137100" y="3465713"/>
            <a:ext cx="2671800" cy="65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59" name="Google Shape;2259;p40"/>
          <p:cNvSpPr txBox="1">
            <a:spLocks noGrp="1"/>
          </p:cNvSpPr>
          <p:nvPr>
            <p:ph type="title"/>
          </p:nvPr>
        </p:nvSpPr>
        <p:spPr>
          <a:xfrm>
            <a:off x="5137100" y="3067788"/>
            <a:ext cx="2671800" cy="493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260" name="Google Shape;2260;p40"/>
          <p:cNvSpPr txBox="1">
            <a:spLocks noGrp="1"/>
          </p:cNvSpPr>
          <p:nvPr>
            <p:ph type="title" idx="2"/>
          </p:nvPr>
        </p:nvSpPr>
        <p:spPr>
          <a:xfrm>
            <a:off x="714175" y="542500"/>
            <a:ext cx="7715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261" name="Google Shape;2261;p40"/>
          <p:cNvSpPr txBox="1">
            <a:spLocks noGrp="1"/>
          </p:cNvSpPr>
          <p:nvPr>
            <p:ph type="subTitle" idx="3"/>
          </p:nvPr>
        </p:nvSpPr>
        <p:spPr>
          <a:xfrm>
            <a:off x="5137100" y="2032688"/>
            <a:ext cx="2671800" cy="6585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62" name="Google Shape;2262;p40"/>
          <p:cNvSpPr txBox="1">
            <a:spLocks noGrp="1"/>
          </p:cNvSpPr>
          <p:nvPr>
            <p:ph type="title" idx="4"/>
          </p:nvPr>
        </p:nvSpPr>
        <p:spPr>
          <a:xfrm>
            <a:off x="5137100" y="1634738"/>
            <a:ext cx="2671800" cy="4932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000"/>
              <a:buNone/>
              <a:defRPr sz="20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3"/>
        <p:cNvGrpSpPr/>
        <p:nvPr/>
      </p:nvGrpSpPr>
      <p:grpSpPr>
        <a:xfrm>
          <a:off x="0" y="0"/>
          <a:ext cx="0" cy="0"/>
          <a:chOff x="0" y="0"/>
          <a:chExt cx="0" cy="0"/>
        </a:xfrm>
      </p:grpSpPr>
      <p:grpSp>
        <p:nvGrpSpPr>
          <p:cNvPr id="194" name="Google Shape;194;p5"/>
          <p:cNvGrpSpPr/>
          <p:nvPr/>
        </p:nvGrpSpPr>
        <p:grpSpPr>
          <a:xfrm>
            <a:off x="89338" y="138653"/>
            <a:ext cx="8957938" cy="4821944"/>
            <a:chOff x="84356" y="461914"/>
            <a:chExt cx="8957938" cy="4821944"/>
          </a:xfrm>
        </p:grpSpPr>
        <p:sp>
          <p:nvSpPr>
            <p:cNvPr id="195" name="Google Shape;195;p5"/>
            <p:cNvSpPr/>
            <p:nvPr/>
          </p:nvSpPr>
          <p:spPr>
            <a:xfrm>
              <a:off x="5206794" y="3351369"/>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4462864" y="4914975"/>
              <a:ext cx="152461" cy="171611"/>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8495690" y="1499146"/>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8404335" y="5332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437431" y="461921"/>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4356" y="1539277"/>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2948472" y="487044"/>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3864531" y="3565614"/>
              <a:ext cx="103759" cy="116554"/>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211215" y="4610184"/>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2524138" y="4637703"/>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7786603" y="984304"/>
              <a:ext cx="103759" cy="116554"/>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215060" y="29138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4567030" y="3069351"/>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113654" y="4859099"/>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3173140" y="20358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7353808" y="4805793"/>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3968299" y="2747071"/>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1563672" y="52267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 name="Google Shape;216;p5"/>
            <p:cNvGrpSpPr/>
            <p:nvPr/>
          </p:nvGrpSpPr>
          <p:grpSpPr>
            <a:xfrm>
              <a:off x="384142" y="4522561"/>
              <a:ext cx="394321" cy="369227"/>
              <a:chOff x="2002810" y="3558267"/>
              <a:chExt cx="362694" cy="339613"/>
            </a:xfrm>
          </p:grpSpPr>
          <p:sp>
            <p:nvSpPr>
              <p:cNvPr id="217" name="Google Shape;217;p5"/>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5"/>
            <p:cNvGrpSpPr/>
            <p:nvPr/>
          </p:nvGrpSpPr>
          <p:grpSpPr>
            <a:xfrm>
              <a:off x="8251792" y="4522561"/>
              <a:ext cx="394321" cy="369227"/>
              <a:chOff x="2002810" y="3558267"/>
              <a:chExt cx="362694" cy="339613"/>
            </a:xfrm>
          </p:grpSpPr>
          <p:sp>
            <p:nvSpPr>
              <p:cNvPr id="223" name="Google Shape;223;p5"/>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5"/>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294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650260" y="3533900"/>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778476" y="2347266"/>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111017" y="1087726"/>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268417" y="10925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1897487" y="7431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725865" y="13299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4219626" y="6029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6919542" y="6644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5956554" y="10925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7314937" y="11055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6098365" y="7550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304875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3359915" y="424072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flipH="1">
              <a:off x="5719493" y="48991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5"/>
          <p:cNvSpPr txBox="1">
            <a:spLocks noGrp="1"/>
          </p:cNvSpPr>
          <p:nvPr>
            <p:ph type="title"/>
          </p:nvPr>
        </p:nvSpPr>
        <p:spPr>
          <a:xfrm>
            <a:off x="311700" y="516839"/>
            <a:ext cx="85206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7" name="Google Shape;247;p5"/>
          <p:cNvSpPr txBox="1">
            <a:spLocks noGrp="1"/>
          </p:cNvSpPr>
          <p:nvPr>
            <p:ph type="body" idx="1"/>
          </p:nvPr>
        </p:nvSpPr>
        <p:spPr>
          <a:xfrm>
            <a:off x="3573300" y="3408060"/>
            <a:ext cx="1997400" cy="11073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8" name="Google Shape;248;p5"/>
          <p:cNvSpPr txBox="1">
            <a:spLocks noGrp="1"/>
          </p:cNvSpPr>
          <p:nvPr>
            <p:ph type="body" idx="2"/>
          </p:nvPr>
        </p:nvSpPr>
        <p:spPr>
          <a:xfrm>
            <a:off x="3573300" y="1866636"/>
            <a:ext cx="1997400" cy="1107300"/>
          </a:xfrm>
          <a:prstGeom prst="rect">
            <a:avLst/>
          </a:prstGeom>
        </p:spPr>
        <p:txBody>
          <a:bodyPr spcFirstLastPara="1" wrap="square" lIns="91425" tIns="91425" rIns="91425" bIns="91425" anchor="t" anchorCtr="0">
            <a:noAutofit/>
          </a:bodyPr>
          <a:lstStyle>
            <a:lvl1pPr marL="457200" lvl="0" indent="-317500" algn="ctr">
              <a:lnSpc>
                <a:spcPct val="100000"/>
              </a:lnSpc>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9" name="Google Shape;249;p5"/>
          <p:cNvSpPr txBox="1">
            <a:spLocks noGrp="1"/>
          </p:cNvSpPr>
          <p:nvPr>
            <p:ph type="subTitle" idx="3"/>
          </p:nvPr>
        </p:nvSpPr>
        <p:spPr>
          <a:xfrm>
            <a:off x="3573300" y="1662533"/>
            <a:ext cx="1997400" cy="24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Boogaloo"/>
              <a:buNone/>
              <a:defRPr>
                <a:latin typeface="Boogaloo"/>
                <a:ea typeface="Boogaloo"/>
                <a:cs typeface="Boogaloo"/>
                <a:sym typeface="Boogaloo"/>
              </a:defRPr>
            </a:lvl1pPr>
            <a:lvl2pPr lvl="1">
              <a:spcBef>
                <a:spcPts val="0"/>
              </a:spcBef>
              <a:spcAft>
                <a:spcPts val="0"/>
              </a:spcAft>
              <a:buSzPts val="1800"/>
              <a:buFont typeface="Boogaloo"/>
              <a:buNone/>
              <a:defRPr sz="1800">
                <a:latin typeface="Boogaloo"/>
                <a:ea typeface="Boogaloo"/>
                <a:cs typeface="Boogaloo"/>
                <a:sym typeface="Boogaloo"/>
              </a:defRPr>
            </a:lvl2pPr>
            <a:lvl3pPr lvl="2">
              <a:spcBef>
                <a:spcPts val="1600"/>
              </a:spcBef>
              <a:spcAft>
                <a:spcPts val="0"/>
              </a:spcAft>
              <a:buSzPts val="1800"/>
              <a:buFont typeface="Boogaloo"/>
              <a:buNone/>
              <a:defRPr sz="1800">
                <a:latin typeface="Boogaloo"/>
                <a:ea typeface="Boogaloo"/>
                <a:cs typeface="Boogaloo"/>
                <a:sym typeface="Boogaloo"/>
              </a:defRPr>
            </a:lvl3pPr>
            <a:lvl4pPr lvl="3">
              <a:spcBef>
                <a:spcPts val="1600"/>
              </a:spcBef>
              <a:spcAft>
                <a:spcPts val="0"/>
              </a:spcAft>
              <a:buSzPts val="1800"/>
              <a:buFont typeface="Boogaloo"/>
              <a:buNone/>
              <a:defRPr sz="1800">
                <a:latin typeface="Boogaloo"/>
                <a:ea typeface="Boogaloo"/>
                <a:cs typeface="Boogaloo"/>
                <a:sym typeface="Boogaloo"/>
              </a:defRPr>
            </a:lvl4pPr>
            <a:lvl5pPr lvl="4">
              <a:spcBef>
                <a:spcPts val="1600"/>
              </a:spcBef>
              <a:spcAft>
                <a:spcPts val="0"/>
              </a:spcAft>
              <a:buSzPts val="1800"/>
              <a:buFont typeface="Boogaloo"/>
              <a:buNone/>
              <a:defRPr sz="1800">
                <a:latin typeface="Boogaloo"/>
                <a:ea typeface="Boogaloo"/>
                <a:cs typeface="Boogaloo"/>
                <a:sym typeface="Boogaloo"/>
              </a:defRPr>
            </a:lvl5pPr>
            <a:lvl6pPr lvl="5">
              <a:spcBef>
                <a:spcPts val="1600"/>
              </a:spcBef>
              <a:spcAft>
                <a:spcPts val="0"/>
              </a:spcAft>
              <a:buSzPts val="1800"/>
              <a:buFont typeface="Boogaloo"/>
              <a:buNone/>
              <a:defRPr sz="1800">
                <a:latin typeface="Boogaloo"/>
                <a:ea typeface="Boogaloo"/>
                <a:cs typeface="Boogaloo"/>
                <a:sym typeface="Boogaloo"/>
              </a:defRPr>
            </a:lvl6pPr>
            <a:lvl7pPr lvl="6">
              <a:spcBef>
                <a:spcPts val="1600"/>
              </a:spcBef>
              <a:spcAft>
                <a:spcPts val="0"/>
              </a:spcAft>
              <a:buSzPts val="1800"/>
              <a:buFont typeface="Boogaloo"/>
              <a:buNone/>
              <a:defRPr sz="1800">
                <a:latin typeface="Boogaloo"/>
                <a:ea typeface="Boogaloo"/>
                <a:cs typeface="Boogaloo"/>
                <a:sym typeface="Boogaloo"/>
              </a:defRPr>
            </a:lvl7pPr>
            <a:lvl8pPr lvl="7">
              <a:spcBef>
                <a:spcPts val="1600"/>
              </a:spcBef>
              <a:spcAft>
                <a:spcPts val="0"/>
              </a:spcAft>
              <a:buSzPts val="1800"/>
              <a:buFont typeface="Boogaloo"/>
              <a:buNone/>
              <a:defRPr sz="1800">
                <a:latin typeface="Boogaloo"/>
                <a:ea typeface="Boogaloo"/>
                <a:cs typeface="Boogaloo"/>
                <a:sym typeface="Boogaloo"/>
              </a:defRPr>
            </a:lvl8pPr>
            <a:lvl9pPr lvl="8">
              <a:spcBef>
                <a:spcPts val="1600"/>
              </a:spcBef>
              <a:spcAft>
                <a:spcPts val="1600"/>
              </a:spcAft>
              <a:buSzPts val="1800"/>
              <a:buFont typeface="Boogaloo"/>
              <a:buNone/>
              <a:defRPr sz="1800">
                <a:latin typeface="Boogaloo"/>
                <a:ea typeface="Boogaloo"/>
                <a:cs typeface="Boogaloo"/>
                <a:sym typeface="Boogaloo"/>
              </a:defRPr>
            </a:lvl9pPr>
          </a:lstStyle>
          <a:p>
            <a:endParaRPr/>
          </a:p>
        </p:txBody>
      </p:sp>
      <p:sp>
        <p:nvSpPr>
          <p:cNvPr id="250" name="Google Shape;250;p5"/>
          <p:cNvSpPr txBox="1">
            <a:spLocks noGrp="1"/>
          </p:cNvSpPr>
          <p:nvPr>
            <p:ph type="subTitle" idx="4"/>
          </p:nvPr>
        </p:nvSpPr>
        <p:spPr>
          <a:xfrm>
            <a:off x="3573300" y="3211800"/>
            <a:ext cx="1997400" cy="2496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Boogaloo"/>
              <a:buNone/>
              <a:defRPr>
                <a:latin typeface="Boogaloo"/>
                <a:ea typeface="Boogaloo"/>
                <a:cs typeface="Boogaloo"/>
                <a:sym typeface="Boogaloo"/>
              </a:defRPr>
            </a:lvl1pPr>
            <a:lvl2pPr lvl="1">
              <a:spcBef>
                <a:spcPts val="0"/>
              </a:spcBef>
              <a:spcAft>
                <a:spcPts val="0"/>
              </a:spcAft>
              <a:buSzPts val="1800"/>
              <a:buFont typeface="Boogaloo"/>
              <a:buNone/>
              <a:defRPr sz="1800">
                <a:latin typeface="Boogaloo"/>
                <a:ea typeface="Boogaloo"/>
                <a:cs typeface="Boogaloo"/>
                <a:sym typeface="Boogaloo"/>
              </a:defRPr>
            </a:lvl2pPr>
            <a:lvl3pPr lvl="2">
              <a:spcBef>
                <a:spcPts val="1600"/>
              </a:spcBef>
              <a:spcAft>
                <a:spcPts val="0"/>
              </a:spcAft>
              <a:buSzPts val="1800"/>
              <a:buFont typeface="Boogaloo"/>
              <a:buNone/>
              <a:defRPr sz="1800">
                <a:latin typeface="Boogaloo"/>
                <a:ea typeface="Boogaloo"/>
                <a:cs typeface="Boogaloo"/>
                <a:sym typeface="Boogaloo"/>
              </a:defRPr>
            </a:lvl3pPr>
            <a:lvl4pPr lvl="3">
              <a:spcBef>
                <a:spcPts val="1600"/>
              </a:spcBef>
              <a:spcAft>
                <a:spcPts val="0"/>
              </a:spcAft>
              <a:buSzPts val="1800"/>
              <a:buFont typeface="Boogaloo"/>
              <a:buNone/>
              <a:defRPr sz="1800">
                <a:latin typeface="Boogaloo"/>
                <a:ea typeface="Boogaloo"/>
                <a:cs typeface="Boogaloo"/>
                <a:sym typeface="Boogaloo"/>
              </a:defRPr>
            </a:lvl4pPr>
            <a:lvl5pPr lvl="4">
              <a:spcBef>
                <a:spcPts val="1600"/>
              </a:spcBef>
              <a:spcAft>
                <a:spcPts val="0"/>
              </a:spcAft>
              <a:buSzPts val="1800"/>
              <a:buFont typeface="Boogaloo"/>
              <a:buNone/>
              <a:defRPr sz="1800">
                <a:latin typeface="Boogaloo"/>
                <a:ea typeface="Boogaloo"/>
                <a:cs typeface="Boogaloo"/>
                <a:sym typeface="Boogaloo"/>
              </a:defRPr>
            </a:lvl5pPr>
            <a:lvl6pPr lvl="5">
              <a:spcBef>
                <a:spcPts val="1600"/>
              </a:spcBef>
              <a:spcAft>
                <a:spcPts val="0"/>
              </a:spcAft>
              <a:buSzPts val="1800"/>
              <a:buFont typeface="Boogaloo"/>
              <a:buNone/>
              <a:defRPr sz="1800">
                <a:latin typeface="Boogaloo"/>
                <a:ea typeface="Boogaloo"/>
                <a:cs typeface="Boogaloo"/>
                <a:sym typeface="Boogaloo"/>
              </a:defRPr>
            </a:lvl6pPr>
            <a:lvl7pPr lvl="6">
              <a:spcBef>
                <a:spcPts val="1600"/>
              </a:spcBef>
              <a:spcAft>
                <a:spcPts val="0"/>
              </a:spcAft>
              <a:buSzPts val="1800"/>
              <a:buFont typeface="Boogaloo"/>
              <a:buNone/>
              <a:defRPr sz="1800">
                <a:latin typeface="Boogaloo"/>
                <a:ea typeface="Boogaloo"/>
                <a:cs typeface="Boogaloo"/>
                <a:sym typeface="Boogaloo"/>
              </a:defRPr>
            </a:lvl7pPr>
            <a:lvl8pPr lvl="7">
              <a:spcBef>
                <a:spcPts val="1600"/>
              </a:spcBef>
              <a:spcAft>
                <a:spcPts val="0"/>
              </a:spcAft>
              <a:buSzPts val="1800"/>
              <a:buFont typeface="Boogaloo"/>
              <a:buNone/>
              <a:defRPr sz="1800">
                <a:latin typeface="Boogaloo"/>
                <a:ea typeface="Boogaloo"/>
                <a:cs typeface="Boogaloo"/>
                <a:sym typeface="Boogaloo"/>
              </a:defRPr>
            </a:lvl8pPr>
            <a:lvl9pPr lvl="8">
              <a:spcBef>
                <a:spcPts val="1600"/>
              </a:spcBef>
              <a:spcAft>
                <a:spcPts val="1600"/>
              </a:spcAft>
              <a:buSzPts val="1800"/>
              <a:buFont typeface="Boogaloo"/>
              <a:buNone/>
              <a:defRPr sz="1800">
                <a:latin typeface="Boogaloo"/>
                <a:ea typeface="Boogaloo"/>
                <a:cs typeface="Boogaloo"/>
                <a:sym typeface="Boogaloo"/>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2">
  <p:cSld name="CUSTOM_43">
    <p:spTree>
      <p:nvGrpSpPr>
        <p:cNvPr id="1" name="Shape 2263"/>
        <p:cNvGrpSpPr/>
        <p:nvPr/>
      </p:nvGrpSpPr>
      <p:grpSpPr>
        <a:xfrm>
          <a:off x="0" y="0"/>
          <a:ext cx="0" cy="0"/>
          <a:chOff x="0" y="0"/>
          <a:chExt cx="0" cy="0"/>
        </a:xfrm>
      </p:grpSpPr>
      <p:grpSp>
        <p:nvGrpSpPr>
          <p:cNvPr id="2264" name="Google Shape;2264;p41"/>
          <p:cNvGrpSpPr/>
          <p:nvPr/>
        </p:nvGrpSpPr>
        <p:grpSpPr>
          <a:xfrm>
            <a:off x="74588" y="62639"/>
            <a:ext cx="9073918" cy="5001479"/>
            <a:chOff x="74588" y="62639"/>
            <a:chExt cx="9073918" cy="5001479"/>
          </a:xfrm>
        </p:grpSpPr>
        <p:sp>
          <p:nvSpPr>
            <p:cNvPr id="2265" name="Google Shape;2265;p41"/>
            <p:cNvSpPr/>
            <p:nvPr/>
          </p:nvSpPr>
          <p:spPr>
            <a:xfrm flipH="1">
              <a:off x="5365612" y="93784"/>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41"/>
            <p:cNvSpPr/>
            <p:nvPr/>
          </p:nvSpPr>
          <p:spPr>
            <a:xfrm flipH="1">
              <a:off x="8776380" y="29059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41"/>
            <p:cNvSpPr/>
            <p:nvPr/>
          </p:nvSpPr>
          <p:spPr>
            <a:xfrm flipH="1">
              <a:off x="3275225" y="62639"/>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41"/>
            <p:cNvSpPr/>
            <p:nvPr/>
          </p:nvSpPr>
          <p:spPr>
            <a:xfrm flipH="1">
              <a:off x="5430928" y="4727960"/>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41"/>
            <p:cNvSpPr/>
            <p:nvPr/>
          </p:nvSpPr>
          <p:spPr>
            <a:xfrm flipH="1">
              <a:off x="7517757" y="4608577"/>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41"/>
            <p:cNvSpPr/>
            <p:nvPr/>
          </p:nvSpPr>
          <p:spPr>
            <a:xfrm flipH="1">
              <a:off x="8125658" y="4749191"/>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41"/>
            <p:cNvSpPr/>
            <p:nvPr/>
          </p:nvSpPr>
          <p:spPr>
            <a:xfrm flipH="1">
              <a:off x="8236122" y="249792"/>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41"/>
            <p:cNvSpPr/>
            <p:nvPr/>
          </p:nvSpPr>
          <p:spPr>
            <a:xfrm flipH="1">
              <a:off x="1621256" y="4692868"/>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41"/>
            <p:cNvSpPr/>
            <p:nvPr/>
          </p:nvSpPr>
          <p:spPr>
            <a:xfrm flipH="1">
              <a:off x="984119" y="4778740"/>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41"/>
            <p:cNvSpPr/>
            <p:nvPr/>
          </p:nvSpPr>
          <p:spPr>
            <a:xfrm flipH="1">
              <a:off x="4988224" y="44378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41"/>
            <p:cNvSpPr/>
            <p:nvPr/>
          </p:nvSpPr>
          <p:spPr>
            <a:xfrm flipH="1">
              <a:off x="5640799" y="322507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1"/>
            <p:cNvSpPr/>
            <p:nvPr/>
          </p:nvSpPr>
          <p:spPr>
            <a:xfrm flipH="1">
              <a:off x="6064268" y="4837380"/>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1"/>
            <p:cNvSpPr/>
            <p:nvPr/>
          </p:nvSpPr>
          <p:spPr>
            <a:xfrm flipH="1">
              <a:off x="74588" y="27613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1"/>
            <p:cNvSpPr/>
            <p:nvPr/>
          </p:nvSpPr>
          <p:spPr>
            <a:xfrm flipH="1">
              <a:off x="5029626" y="1412684"/>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1"/>
            <p:cNvSpPr/>
            <p:nvPr/>
          </p:nvSpPr>
          <p:spPr>
            <a:xfrm flipH="1">
              <a:off x="8580006" y="12520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1"/>
            <p:cNvSpPr/>
            <p:nvPr/>
          </p:nvSpPr>
          <p:spPr>
            <a:xfrm flipH="1">
              <a:off x="6773181" y="34621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41"/>
            <p:cNvSpPr/>
            <p:nvPr/>
          </p:nvSpPr>
          <p:spPr>
            <a:xfrm flipH="1">
              <a:off x="7559025" y="2512100"/>
              <a:ext cx="52249" cy="5685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2" name="Google Shape;2282;p41"/>
            <p:cNvGrpSpPr/>
            <p:nvPr/>
          </p:nvGrpSpPr>
          <p:grpSpPr>
            <a:xfrm flipH="1">
              <a:off x="185055" y="541798"/>
              <a:ext cx="419846" cy="458079"/>
              <a:chOff x="5121781" y="1532506"/>
              <a:chExt cx="419846" cy="458079"/>
            </a:xfrm>
          </p:grpSpPr>
          <p:sp>
            <p:nvSpPr>
              <p:cNvPr id="2283" name="Google Shape;2283;p41"/>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41"/>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41"/>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41"/>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41"/>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8" name="Google Shape;2288;p41"/>
            <p:cNvSpPr/>
            <p:nvPr/>
          </p:nvSpPr>
          <p:spPr>
            <a:xfrm flipH="1">
              <a:off x="4185550" y="44937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41"/>
            <p:cNvSpPr/>
            <p:nvPr/>
          </p:nvSpPr>
          <p:spPr>
            <a:xfrm flipH="1">
              <a:off x="1204542" y="259704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41"/>
            <p:cNvSpPr/>
            <p:nvPr/>
          </p:nvSpPr>
          <p:spPr>
            <a:xfrm rot="1241947" flipH="1">
              <a:off x="568847" y="353276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1"/>
            <p:cNvSpPr/>
            <p:nvPr/>
          </p:nvSpPr>
          <p:spPr>
            <a:xfrm rot="1241947" flipH="1">
              <a:off x="462939" y="374755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1"/>
            <p:cNvSpPr/>
            <p:nvPr/>
          </p:nvSpPr>
          <p:spPr>
            <a:xfrm flipH="1">
              <a:off x="6456184" y="11455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1"/>
            <p:cNvSpPr/>
            <p:nvPr/>
          </p:nvSpPr>
          <p:spPr>
            <a:xfrm rot="-422590" flipH="1">
              <a:off x="1896281" y="1541416"/>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1"/>
            <p:cNvSpPr/>
            <p:nvPr/>
          </p:nvSpPr>
          <p:spPr>
            <a:xfrm rot="-2700000" flipH="1">
              <a:off x="224265" y="4572034"/>
              <a:ext cx="459226" cy="38629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5" name="Google Shape;2295;p41"/>
            <p:cNvGrpSpPr/>
            <p:nvPr/>
          </p:nvGrpSpPr>
          <p:grpSpPr>
            <a:xfrm rot="-1882907" flipH="1">
              <a:off x="8466055" y="4239858"/>
              <a:ext cx="537260" cy="480691"/>
              <a:chOff x="-4380581" y="7797838"/>
              <a:chExt cx="705425" cy="631150"/>
            </a:xfrm>
          </p:grpSpPr>
          <p:sp>
            <p:nvSpPr>
              <p:cNvPr id="2296" name="Google Shape;2296;p41"/>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41"/>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1"/>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1"/>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1"/>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1" name="Google Shape;2301;p41"/>
            <p:cNvGrpSpPr/>
            <p:nvPr/>
          </p:nvGrpSpPr>
          <p:grpSpPr>
            <a:xfrm>
              <a:off x="8451393" y="407454"/>
              <a:ext cx="566578" cy="592413"/>
              <a:chOff x="4511781" y="1650104"/>
              <a:chExt cx="566578" cy="592413"/>
            </a:xfrm>
          </p:grpSpPr>
          <p:sp>
            <p:nvSpPr>
              <p:cNvPr id="2302" name="Google Shape;2302;p41"/>
              <p:cNvSpPr/>
              <p:nvPr/>
            </p:nvSpPr>
            <p:spPr>
              <a:xfrm rot="1921615" flipH="1">
                <a:off x="4554856" y="1891914"/>
                <a:ext cx="378106" cy="27096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1"/>
              <p:cNvSpPr/>
              <p:nvPr/>
            </p:nvSpPr>
            <p:spPr>
              <a:xfrm rot="1921615" flipH="1">
                <a:off x="4910928" y="1916047"/>
                <a:ext cx="144041" cy="129551"/>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1"/>
              <p:cNvSpPr/>
              <p:nvPr/>
            </p:nvSpPr>
            <p:spPr>
              <a:xfrm rot="1921615" flipH="1">
                <a:off x="4834648" y="1726259"/>
                <a:ext cx="130218" cy="155237"/>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1"/>
              <p:cNvSpPr/>
              <p:nvPr/>
            </p:nvSpPr>
            <p:spPr>
              <a:xfrm rot="1921615" flipH="1">
                <a:off x="4699752" y="1671820"/>
                <a:ext cx="124658" cy="148992"/>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1"/>
              <p:cNvSpPr/>
              <p:nvPr/>
            </p:nvSpPr>
            <p:spPr>
              <a:xfrm rot="1921615" flipH="1">
                <a:off x="4550331" y="1740722"/>
                <a:ext cx="127324" cy="120945"/>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7" name="Google Shape;2307;p41"/>
            <p:cNvGrpSpPr/>
            <p:nvPr/>
          </p:nvGrpSpPr>
          <p:grpSpPr>
            <a:xfrm rot="-2700000">
              <a:off x="747205" y="1011184"/>
              <a:ext cx="537219" cy="480655"/>
              <a:chOff x="-8043575" y="8494248"/>
              <a:chExt cx="705425" cy="631150"/>
            </a:xfrm>
          </p:grpSpPr>
          <p:sp>
            <p:nvSpPr>
              <p:cNvPr id="2308" name="Google Shape;2308;p41"/>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41"/>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41"/>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1"/>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1"/>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3" name="Google Shape;2313;p41"/>
            <p:cNvSpPr/>
            <p:nvPr/>
          </p:nvSpPr>
          <p:spPr>
            <a:xfrm rot="-1076189" flipH="1">
              <a:off x="8640955" y="180167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1"/>
            <p:cNvSpPr/>
            <p:nvPr/>
          </p:nvSpPr>
          <p:spPr>
            <a:xfrm flipH="1">
              <a:off x="8073805" y="10391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1"/>
            <p:cNvSpPr/>
            <p:nvPr/>
          </p:nvSpPr>
          <p:spPr>
            <a:xfrm flipH="1">
              <a:off x="4698475" y="32250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1"/>
            <p:cNvSpPr/>
            <p:nvPr/>
          </p:nvSpPr>
          <p:spPr>
            <a:xfrm flipH="1">
              <a:off x="4495949" y="35579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7" name="Google Shape;2317;p41"/>
          <p:cNvSpPr txBox="1">
            <a:spLocks noGrp="1"/>
          </p:cNvSpPr>
          <p:nvPr>
            <p:ph type="title"/>
          </p:nvPr>
        </p:nvSpPr>
        <p:spPr>
          <a:xfrm>
            <a:off x="714175" y="542500"/>
            <a:ext cx="7715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318" name="Google Shape;2318;p41"/>
          <p:cNvSpPr txBox="1">
            <a:spLocks noGrp="1"/>
          </p:cNvSpPr>
          <p:nvPr>
            <p:ph type="subTitle" idx="1"/>
          </p:nvPr>
        </p:nvSpPr>
        <p:spPr>
          <a:xfrm>
            <a:off x="2892700" y="2417425"/>
            <a:ext cx="3374100" cy="66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319" name="Google Shape;2319;p41"/>
          <p:cNvSpPr txBox="1">
            <a:spLocks noGrp="1"/>
          </p:cNvSpPr>
          <p:nvPr>
            <p:ph type="subTitle" idx="2"/>
          </p:nvPr>
        </p:nvSpPr>
        <p:spPr>
          <a:xfrm>
            <a:off x="708725" y="3957225"/>
            <a:ext cx="3374100" cy="66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320" name="Google Shape;2320;p41"/>
          <p:cNvSpPr txBox="1">
            <a:spLocks noGrp="1"/>
          </p:cNvSpPr>
          <p:nvPr>
            <p:ph type="subTitle" idx="3"/>
          </p:nvPr>
        </p:nvSpPr>
        <p:spPr>
          <a:xfrm>
            <a:off x="5897450" y="3753600"/>
            <a:ext cx="1717200" cy="24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b="1">
                <a:latin typeface="Boogaloo"/>
                <a:ea typeface="Boogaloo"/>
                <a:cs typeface="Boogaloo"/>
                <a:sym typeface="Boogaloo"/>
              </a:defRPr>
            </a:lvl1pPr>
            <a:lvl2pPr lvl="1" algn="ctr" rtl="0">
              <a:lnSpc>
                <a:spcPct val="100000"/>
              </a:lnSpc>
              <a:spcBef>
                <a:spcPts val="0"/>
              </a:spcBef>
              <a:spcAft>
                <a:spcPts val="0"/>
              </a:spcAft>
              <a:buSzPts val="2000"/>
              <a:buFont typeface="Boogaloo"/>
              <a:buNone/>
              <a:defRPr sz="2000" b="1">
                <a:latin typeface="Boogaloo"/>
                <a:ea typeface="Boogaloo"/>
                <a:cs typeface="Boogaloo"/>
                <a:sym typeface="Boogaloo"/>
              </a:defRPr>
            </a:lvl2pPr>
            <a:lvl3pPr lvl="2" algn="ctr" rtl="0">
              <a:lnSpc>
                <a:spcPct val="100000"/>
              </a:lnSpc>
              <a:spcBef>
                <a:spcPts val="1600"/>
              </a:spcBef>
              <a:spcAft>
                <a:spcPts val="0"/>
              </a:spcAft>
              <a:buSzPts val="2000"/>
              <a:buFont typeface="Boogaloo"/>
              <a:buNone/>
              <a:defRPr sz="2000" b="1">
                <a:latin typeface="Boogaloo"/>
                <a:ea typeface="Boogaloo"/>
                <a:cs typeface="Boogaloo"/>
                <a:sym typeface="Boogaloo"/>
              </a:defRPr>
            </a:lvl3pPr>
            <a:lvl4pPr lvl="3" algn="ctr" rtl="0">
              <a:lnSpc>
                <a:spcPct val="100000"/>
              </a:lnSpc>
              <a:spcBef>
                <a:spcPts val="1600"/>
              </a:spcBef>
              <a:spcAft>
                <a:spcPts val="0"/>
              </a:spcAft>
              <a:buSzPts val="2000"/>
              <a:buFont typeface="Boogaloo"/>
              <a:buNone/>
              <a:defRPr sz="2000" b="1">
                <a:latin typeface="Boogaloo"/>
                <a:ea typeface="Boogaloo"/>
                <a:cs typeface="Boogaloo"/>
                <a:sym typeface="Boogaloo"/>
              </a:defRPr>
            </a:lvl4pPr>
            <a:lvl5pPr lvl="4" algn="ctr" rtl="0">
              <a:lnSpc>
                <a:spcPct val="100000"/>
              </a:lnSpc>
              <a:spcBef>
                <a:spcPts val="1600"/>
              </a:spcBef>
              <a:spcAft>
                <a:spcPts val="0"/>
              </a:spcAft>
              <a:buSzPts val="2000"/>
              <a:buFont typeface="Boogaloo"/>
              <a:buNone/>
              <a:defRPr sz="2000" b="1">
                <a:latin typeface="Boogaloo"/>
                <a:ea typeface="Boogaloo"/>
                <a:cs typeface="Boogaloo"/>
                <a:sym typeface="Boogaloo"/>
              </a:defRPr>
            </a:lvl5pPr>
            <a:lvl6pPr lvl="5" algn="ctr" rtl="0">
              <a:lnSpc>
                <a:spcPct val="100000"/>
              </a:lnSpc>
              <a:spcBef>
                <a:spcPts val="1600"/>
              </a:spcBef>
              <a:spcAft>
                <a:spcPts val="0"/>
              </a:spcAft>
              <a:buSzPts val="2000"/>
              <a:buFont typeface="Boogaloo"/>
              <a:buNone/>
              <a:defRPr sz="2000" b="1">
                <a:latin typeface="Boogaloo"/>
                <a:ea typeface="Boogaloo"/>
                <a:cs typeface="Boogaloo"/>
                <a:sym typeface="Boogaloo"/>
              </a:defRPr>
            </a:lvl6pPr>
            <a:lvl7pPr lvl="6" algn="ctr" rtl="0">
              <a:lnSpc>
                <a:spcPct val="100000"/>
              </a:lnSpc>
              <a:spcBef>
                <a:spcPts val="1600"/>
              </a:spcBef>
              <a:spcAft>
                <a:spcPts val="0"/>
              </a:spcAft>
              <a:buSzPts val="2000"/>
              <a:buFont typeface="Boogaloo"/>
              <a:buNone/>
              <a:defRPr sz="2000" b="1">
                <a:latin typeface="Boogaloo"/>
                <a:ea typeface="Boogaloo"/>
                <a:cs typeface="Boogaloo"/>
                <a:sym typeface="Boogaloo"/>
              </a:defRPr>
            </a:lvl7pPr>
            <a:lvl8pPr lvl="7" algn="ctr" rtl="0">
              <a:lnSpc>
                <a:spcPct val="100000"/>
              </a:lnSpc>
              <a:spcBef>
                <a:spcPts val="1600"/>
              </a:spcBef>
              <a:spcAft>
                <a:spcPts val="0"/>
              </a:spcAft>
              <a:buSzPts val="2000"/>
              <a:buFont typeface="Boogaloo"/>
              <a:buNone/>
              <a:defRPr sz="2000" b="1">
                <a:latin typeface="Boogaloo"/>
                <a:ea typeface="Boogaloo"/>
                <a:cs typeface="Boogaloo"/>
                <a:sym typeface="Boogaloo"/>
              </a:defRPr>
            </a:lvl8pPr>
            <a:lvl9pPr lvl="8" algn="ctr" rtl="0">
              <a:lnSpc>
                <a:spcPct val="100000"/>
              </a:lnSpc>
              <a:spcBef>
                <a:spcPts val="1600"/>
              </a:spcBef>
              <a:spcAft>
                <a:spcPts val="1600"/>
              </a:spcAft>
              <a:buSzPts val="2000"/>
              <a:buFont typeface="Boogaloo"/>
              <a:buNone/>
              <a:defRPr sz="2000" b="1">
                <a:latin typeface="Boogaloo"/>
                <a:ea typeface="Boogaloo"/>
                <a:cs typeface="Boogaloo"/>
                <a:sym typeface="Boogaloo"/>
              </a:defRPr>
            </a:lvl9pPr>
          </a:lstStyle>
          <a:p>
            <a:endParaRPr/>
          </a:p>
        </p:txBody>
      </p:sp>
      <p:sp>
        <p:nvSpPr>
          <p:cNvPr id="2321" name="Google Shape;2321;p41"/>
          <p:cNvSpPr txBox="1">
            <a:spLocks noGrp="1"/>
          </p:cNvSpPr>
          <p:nvPr>
            <p:ph type="subTitle" idx="4"/>
          </p:nvPr>
        </p:nvSpPr>
        <p:spPr>
          <a:xfrm>
            <a:off x="1537175" y="3753600"/>
            <a:ext cx="1717200" cy="24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b="1">
                <a:latin typeface="Boogaloo"/>
                <a:ea typeface="Boogaloo"/>
                <a:cs typeface="Boogaloo"/>
                <a:sym typeface="Boogaloo"/>
              </a:defRPr>
            </a:lvl1pPr>
            <a:lvl2pPr lvl="1" algn="ctr" rtl="0">
              <a:lnSpc>
                <a:spcPct val="100000"/>
              </a:lnSpc>
              <a:spcBef>
                <a:spcPts val="0"/>
              </a:spcBef>
              <a:spcAft>
                <a:spcPts val="0"/>
              </a:spcAft>
              <a:buSzPts val="2000"/>
              <a:buFont typeface="Boogaloo"/>
              <a:buNone/>
              <a:defRPr sz="2000" b="1">
                <a:latin typeface="Boogaloo"/>
                <a:ea typeface="Boogaloo"/>
                <a:cs typeface="Boogaloo"/>
                <a:sym typeface="Boogaloo"/>
              </a:defRPr>
            </a:lvl2pPr>
            <a:lvl3pPr lvl="2" algn="ctr" rtl="0">
              <a:lnSpc>
                <a:spcPct val="100000"/>
              </a:lnSpc>
              <a:spcBef>
                <a:spcPts val="1600"/>
              </a:spcBef>
              <a:spcAft>
                <a:spcPts val="0"/>
              </a:spcAft>
              <a:buSzPts val="2000"/>
              <a:buFont typeface="Boogaloo"/>
              <a:buNone/>
              <a:defRPr sz="2000" b="1">
                <a:latin typeface="Boogaloo"/>
                <a:ea typeface="Boogaloo"/>
                <a:cs typeface="Boogaloo"/>
                <a:sym typeface="Boogaloo"/>
              </a:defRPr>
            </a:lvl3pPr>
            <a:lvl4pPr lvl="3" algn="ctr" rtl="0">
              <a:lnSpc>
                <a:spcPct val="100000"/>
              </a:lnSpc>
              <a:spcBef>
                <a:spcPts val="1600"/>
              </a:spcBef>
              <a:spcAft>
                <a:spcPts val="0"/>
              </a:spcAft>
              <a:buSzPts val="2000"/>
              <a:buFont typeface="Boogaloo"/>
              <a:buNone/>
              <a:defRPr sz="2000" b="1">
                <a:latin typeface="Boogaloo"/>
                <a:ea typeface="Boogaloo"/>
                <a:cs typeface="Boogaloo"/>
                <a:sym typeface="Boogaloo"/>
              </a:defRPr>
            </a:lvl4pPr>
            <a:lvl5pPr lvl="4" algn="ctr" rtl="0">
              <a:lnSpc>
                <a:spcPct val="100000"/>
              </a:lnSpc>
              <a:spcBef>
                <a:spcPts val="1600"/>
              </a:spcBef>
              <a:spcAft>
                <a:spcPts val="0"/>
              </a:spcAft>
              <a:buSzPts val="2000"/>
              <a:buFont typeface="Boogaloo"/>
              <a:buNone/>
              <a:defRPr sz="2000" b="1">
                <a:latin typeface="Boogaloo"/>
                <a:ea typeface="Boogaloo"/>
                <a:cs typeface="Boogaloo"/>
                <a:sym typeface="Boogaloo"/>
              </a:defRPr>
            </a:lvl5pPr>
            <a:lvl6pPr lvl="5" algn="ctr" rtl="0">
              <a:lnSpc>
                <a:spcPct val="100000"/>
              </a:lnSpc>
              <a:spcBef>
                <a:spcPts val="1600"/>
              </a:spcBef>
              <a:spcAft>
                <a:spcPts val="0"/>
              </a:spcAft>
              <a:buSzPts val="2000"/>
              <a:buFont typeface="Boogaloo"/>
              <a:buNone/>
              <a:defRPr sz="2000" b="1">
                <a:latin typeface="Boogaloo"/>
                <a:ea typeface="Boogaloo"/>
                <a:cs typeface="Boogaloo"/>
                <a:sym typeface="Boogaloo"/>
              </a:defRPr>
            </a:lvl6pPr>
            <a:lvl7pPr lvl="6" algn="ctr" rtl="0">
              <a:lnSpc>
                <a:spcPct val="100000"/>
              </a:lnSpc>
              <a:spcBef>
                <a:spcPts val="1600"/>
              </a:spcBef>
              <a:spcAft>
                <a:spcPts val="0"/>
              </a:spcAft>
              <a:buSzPts val="2000"/>
              <a:buFont typeface="Boogaloo"/>
              <a:buNone/>
              <a:defRPr sz="2000" b="1">
                <a:latin typeface="Boogaloo"/>
                <a:ea typeface="Boogaloo"/>
                <a:cs typeface="Boogaloo"/>
                <a:sym typeface="Boogaloo"/>
              </a:defRPr>
            </a:lvl7pPr>
            <a:lvl8pPr lvl="7" algn="ctr" rtl="0">
              <a:lnSpc>
                <a:spcPct val="100000"/>
              </a:lnSpc>
              <a:spcBef>
                <a:spcPts val="1600"/>
              </a:spcBef>
              <a:spcAft>
                <a:spcPts val="0"/>
              </a:spcAft>
              <a:buSzPts val="2000"/>
              <a:buFont typeface="Boogaloo"/>
              <a:buNone/>
              <a:defRPr sz="2000" b="1">
                <a:latin typeface="Boogaloo"/>
                <a:ea typeface="Boogaloo"/>
                <a:cs typeface="Boogaloo"/>
                <a:sym typeface="Boogaloo"/>
              </a:defRPr>
            </a:lvl8pPr>
            <a:lvl9pPr lvl="8" algn="ctr" rtl="0">
              <a:lnSpc>
                <a:spcPct val="100000"/>
              </a:lnSpc>
              <a:spcBef>
                <a:spcPts val="1600"/>
              </a:spcBef>
              <a:spcAft>
                <a:spcPts val="1600"/>
              </a:spcAft>
              <a:buSzPts val="2000"/>
              <a:buFont typeface="Boogaloo"/>
              <a:buNone/>
              <a:defRPr sz="2000" b="1">
                <a:latin typeface="Boogaloo"/>
                <a:ea typeface="Boogaloo"/>
                <a:cs typeface="Boogaloo"/>
                <a:sym typeface="Boogaloo"/>
              </a:defRPr>
            </a:lvl9pPr>
          </a:lstStyle>
          <a:p>
            <a:endParaRPr/>
          </a:p>
        </p:txBody>
      </p:sp>
      <p:sp>
        <p:nvSpPr>
          <p:cNvPr id="2322" name="Google Shape;2322;p41"/>
          <p:cNvSpPr txBox="1">
            <a:spLocks noGrp="1"/>
          </p:cNvSpPr>
          <p:nvPr>
            <p:ph type="subTitle" idx="5"/>
          </p:nvPr>
        </p:nvSpPr>
        <p:spPr>
          <a:xfrm>
            <a:off x="3721150" y="2218400"/>
            <a:ext cx="1717200" cy="24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b="1">
                <a:latin typeface="Boogaloo"/>
                <a:ea typeface="Boogaloo"/>
                <a:cs typeface="Boogaloo"/>
                <a:sym typeface="Boogaloo"/>
              </a:defRPr>
            </a:lvl1pPr>
            <a:lvl2pPr lvl="1" algn="ctr" rtl="0">
              <a:lnSpc>
                <a:spcPct val="100000"/>
              </a:lnSpc>
              <a:spcBef>
                <a:spcPts val="0"/>
              </a:spcBef>
              <a:spcAft>
                <a:spcPts val="0"/>
              </a:spcAft>
              <a:buSzPts val="2000"/>
              <a:buFont typeface="Boogaloo"/>
              <a:buNone/>
              <a:defRPr sz="2000" b="1">
                <a:latin typeface="Boogaloo"/>
                <a:ea typeface="Boogaloo"/>
                <a:cs typeface="Boogaloo"/>
                <a:sym typeface="Boogaloo"/>
              </a:defRPr>
            </a:lvl2pPr>
            <a:lvl3pPr lvl="2" algn="ctr" rtl="0">
              <a:lnSpc>
                <a:spcPct val="100000"/>
              </a:lnSpc>
              <a:spcBef>
                <a:spcPts val="1600"/>
              </a:spcBef>
              <a:spcAft>
                <a:spcPts val="0"/>
              </a:spcAft>
              <a:buSzPts val="2000"/>
              <a:buFont typeface="Boogaloo"/>
              <a:buNone/>
              <a:defRPr sz="2000" b="1">
                <a:latin typeface="Boogaloo"/>
                <a:ea typeface="Boogaloo"/>
                <a:cs typeface="Boogaloo"/>
                <a:sym typeface="Boogaloo"/>
              </a:defRPr>
            </a:lvl3pPr>
            <a:lvl4pPr lvl="3" algn="ctr" rtl="0">
              <a:lnSpc>
                <a:spcPct val="100000"/>
              </a:lnSpc>
              <a:spcBef>
                <a:spcPts val="1600"/>
              </a:spcBef>
              <a:spcAft>
                <a:spcPts val="0"/>
              </a:spcAft>
              <a:buSzPts val="2000"/>
              <a:buFont typeface="Boogaloo"/>
              <a:buNone/>
              <a:defRPr sz="2000" b="1">
                <a:latin typeface="Boogaloo"/>
                <a:ea typeface="Boogaloo"/>
                <a:cs typeface="Boogaloo"/>
                <a:sym typeface="Boogaloo"/>
              </a:defRPr>
            </a:lvl4pPr>
            <a:lvl5pPr lvl="4" algn="ctr" rtl="0">
              <a:lnSpc>
                <a:spcPct val="100000"/>
              </a:lnSpc>
              <a:spcBef>
                <a:spcPts val="1600"/>
              </a:spcBef>
              <a:spcAft>
                <a:spcPts val="0"/>
              </a:spcAft>
              <a:buSzPts val="2000"/>
              <a:buFont typeface="Boogaloo"/>
              <a:buNone/>
              <a:defRPr sz="2000" b="1">
                <a:latin typeface="Boogaloo"/>
                <a:ea typeface="Boogaloo"/>
                <a:cs typeface="Boogaloo"/>
                <a:sym typeface="Boogaloo"/>
              </a:defRPr>
            </a:lvl5pPr>
            <a:lvl6pPr lvl="5" algn="ctr" rtl="0">
              <a:lnSpc>
                <a:spcPct val="100000"/>
              </a:lnSpc>
              <a:spcBef>
                <a:spcPts val="1600"/>
              </a:spcBef>
              <a:spcAft>
                <a:spcPts val="0"/>
              </a:spcAft>
              <a:buSzPts val="2000"/>
              <a:buFont typeface="Boogaloo"/>
              <a:buNone/>
              <a:defRPr sz="2000" b="1">
                <a:latin typeface="Boogaloo"/>
                <a:ea typeface="Boogaloo"/>
                <a:cs typeface="Boogaloo"/>
                <a:sym typeface="Boogaloo"/>
              </a:defRPr>
            </a:lvl6pPr>
            <a:lvl7pPr lvl="6" algn="ctr" rtl="0">
              <a:lnSpc>
                <a:spcPct val="100000"/>
              </a:lnSpc>
              <a:spcBef>
                <a:spcPts val="1600"/>
              </a:spcBef>
              <a:spcAft>
                <a:spcPts val="0"/>
              </a:spcAft>
              <a:buSzPts val="2000"/>
              <a:buFont typeface="Boogaloo"/>
              <a:buNone/>
              <a:defRPr sz="2000" b="1">
                <a:latin typeface="Boogaloo"/>
                <a:ea typeface="Boogaloo"/>
                <a:cs typeface="Boogaloo"/>
                <a:sym typeface="Boogaloo"/>
              </a:defRPr>
            </a:lvl7pPr>
            <a:lvl8pPr lvl="7" algn="ctr" rtl="0">
              <a:lnSpc>
                <a:spcPct val="100000"/>
              </a:lnSpc>
              <a:spcBef>
                <a:spcPts val="1600"/>
              </a:spcBef>
              <a:spcAft>
                <a:spcPts val="0"/>
              </a:spcAft>
              <a:buSzPts val="2000"/>
              <a:buFont typeface="Boogaloo"/>
              <a:buNone/>
              <a:defRPr sz="2000" b="1">
                <a:latin typeface="Boogaloo"/>
                <a:ea typeface="Boogaloo"/>
                <a:cs typeface="Boogaloo"/>
                <a:sym typeface="Boogaloo"/>
              </a:defRPr>
            </a:lvl8pPr>
            <a:lvl9pPr lvl="8" algn="ctr" rtl="0">
              <a:lnSpc>
                <a:spcPct val="100000"/>
              </a:lnSpc>
              <a:spcBef>
                <a:spcPts val="1600"/>
              </a:spcBef>
              <a:spcAft>
                <a:spcPts val="1600"/>
              </a:spcAft>
              <a:buSzPts val="2000"/>
              <a:buFont typeface="Boogaloo"/>
              <a:buNone/>
              <a:defRPr sz="2000" b="1">
                <a:latin typeface="Boogaloo"/>
                <a:ea typeface="Boogaloo"/>
                <a:cs typeface="Boogaloo"/>
                <a:sym typeface="Boogaloo"/>
              </a:defRPr>
            </a:lvl9pPr>
          </a:lstStyle>
          <a:p>
            <a:endParaRPr/>
          </a:p>
        </p:txBody>
      </p:sp>
      <p:sp>
        <p:nvSpPr>
          <p:cNvPr id="2323" name="Google Shape;2323;p41"/>
          <p:cNvSpPr txBox="1">
            <a:spLocks noGrp="1"/>
          </p:cNvSpPr>
          <p:nvPr>
            <p:ph type="subTitle" idx="6"/>
          </p:nvPr>
        </p:nvSpPr>
        <p:spPr>
          <a:xfrm>
            <a:off x="5069000" y="3955600"/>
            <a:ext cx="3374100" cy="660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hree columns 3">
  <p:cSld name="CUSTOM_46">
    <p:spTree>
      <p:nvGrpSpPr>
        <p:cNvPr id="1" name="Shape 2324"/>
        <p:cNvGrpSpPr/>
        <p:nvPr/>
      </p:nvGrpSpPr>
      <p:grpSpPr>
        <a:xfrm>
          <a:off x="0" y="0"/>
          <a:ext cx="0" cy="0"/>
          <a:chOff x="0" y="0"/>
          <a:chExt cx="0" cy="0"/>
        </a:xfrm>
      </p:grpSpPr>
      <p:grpSp>
        <p:nvGrpSpPr>
          <p:cNvPr id="2325" name="Google Shape;2325;p42"/>
          <p:cNvGrpSpPr/>
          <p:nvPr/>
        </p:nvGrpSpPr>
        <p:grpSpPr>
          <a:xfrm>
            <a:off x="74588" y="62639"/>
            <a:ext cx="9030858" cy="4963773"/>
            <a:chOff x="74588" y="62639"/>
            <a:chExt cx="9030858" cy="4963773"/>
          </a:xfrm>
        </p:grpSpPr>
        <p:grpSp>
          <p:nvGrpSpPr>
            <p:cNvPr id="2326" name="Google Shape;2326;p42"/>
            <p:cNvGrpSpPr/>
            <p:nvPr/>
          </p:nvGrpSpPr>
          <p:grpSpPr>
            <a:xfrm>
              <a:off x="74588" y="62639"/>
              <a:ext cx="9030858" cy="4963773"/>
              <a:chOff x="74588" y="62639"/>
              <a:chExt cx="9030858" cy="4963773"/>
            </a:xfrm>
          </p:grpSpPr>
          <p:sp>
            <p:nvSpPr>
              <p:cNvPr id="2327" name="Google Shape;2327;p42"/>
              <p:cNvSpPr/>
              <p:nvPr/>
            </p:nvSpPr>
            <p:spPr>
              <a:xfrm flipH="1">
                <a:off x="5365612" y="93784"/>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2"/>
              <p:cNvSpPr/>
              <p:nvPr/>
            </p:nvSpPr>
            <p:spPr>
              <a:xfrm flipH="1">
                <a:off x="8776380" y="29059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2"/>
              <p:cNvSpPr/>
              <p:nvPr/>
            </p:nvSpPr>
            <p:spPr>
              <a:xfrm flipH="1">
                <a:off x="3275225" y="62639"/>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2"/>
              <p:cNvSpPr/>
              <p:nvPr/>
            </p:nvSpPr>
            <p:spPr>
              <a:xfrm flipH="1">
                <a:off x="5430928" y="4727960"/>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2"/>
              <p:cNvSpPr/>
              <p:nvPr/>
            </p:nvSpPr>
            <p:spPr>
              <a:xfrm flipH="1">
                <a:off x="7517757" y="4608577"/>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2"/>
              <p:cNvSpPr/>
              <p:nvPr/>
            </p:nvSpPr>
            <p:spPr>
              <a:xfrm flipH="1">
                <a:off x="8125658" y="4749191"/>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2"/>
              <p:cNvSpPr/>
              <p:nvPr/>
            </p:nvSpPr>
            <p:spPr>
              <a:xfrm flipH="1">
                <a:off x="8236122" y="249792"/>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2"/>
              <p:cNvSpPr/>
              <p:nvPr/>
            </p:nvSpPr>
            <p:spPr>
              <a:xfrm flipH="1">
                <a:off x="1621256" y="4692868"/>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2"/>
              <p:cNvSpPr/>
              <p:nvPr/>
            </p:nvSpPr>
            <p:spPr>
              <a:xfrm flipH="1">
                <a:off x="1010569" y="39388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2"/>
              <p:cNvSpPr/>
              <p:nvPr/>
            </p:nvSpPr>
            <p:spPr>
              <a:xfrm flipH="1">
                <a:off x="4988224" y="44378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2"/>
              <p:cNvSpPr/>
              <p:nvPr/>
            </p:nvSpPr>
            <p:spPr>
              <a:xfrm flipH="1">
                <a:off x="5640799" y="322507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2"/>
              <p:cNvSpPr/>
              <p:nvPr/>
            </p:nvSpPr>
            <p:spPr>
              <a:xfrm flipH="1">
                <a:off x="6064268" y="4837380"/>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2"/>
              <p:cNvSpPr/>
              <p:nvPr/>
            </p:nvSpPr>
            <p:spPr>
              <a:xfrm flipH="1">
                <a:off x="74588" y="27613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2"/>
              <p:cNvSpPr/>
              <p:nvPr/>
            </p:nvSpPr>
            <p:spPr>
              <a:xfrm flipH="1">
                <a:off x="7841201" y="3663084"/>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2"/>
              <p:cNvSpPr/>
              <p:nvPr/>
            </p:nvSpPr>
            <p:spPr>
              <a:xfrm flipH="1">
                <a:off x="8580006" y="12520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2"/>
              <p:cNvSpPr/>
              <p:nvPr/>
            </p:nvSpPr>
            <p:spPr>
              <a:xfrm flipH="1">
                <a:off x="6773181" y="34621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2"/>
              <p:cNvSpPr/>
              <p:nvPr/>
            </p:nvSpPr>
            <p:spPr>
              <a:xfrm flipH="1">
                <a:off x="7559025" y="2512100"/>
                <a:ext cx="52249" cy="5685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44" name="Google Shape;2344;p42"/>
              <p:cNvGrpSpPr/>
              <p:nvPr/>
            </p:nvGrpSpPr>
            <p:grpSpPr>
              <a:xfrm flipH="1">
                <a:off x="185055" y="541798"/>
                <a:ext cx="419846" cy="458079"/>
                <a:chOff x="5121781" y="1532506"/>
                <a:chExt cx="419846" cy="458079"/>
              </a:xfrm>
            </p:grpSpPr>
            <p:sp>
              <p:nvSpPr>
                <p:cNvPr id="2345" name="Google Shape;2345;p42"/>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2"/>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2"/>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2"/>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2"/>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50" name="Google Shape;2350;p42"/>
              <p:cNvSpPr/>
              <p:nvPr/>
            </p:nvSpPr>
            <p:spPr>
              <a:xfrm flipH="1">
                <a:off x="4185550" y="44937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2"/>
              <p:cNvSpPr/>
              <p:nvPr/>
            </p:nvSpPr>
            <p:spPr>
              <a:xfrm flipH="1">
                <a:off x="1204542" y="259704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2"/>
              <p:cNvSpPr/>
              <p:nvPr/>
            </p:nvSpPr>
            <p:spPr>
              <a:xfrm rot="1241947" flipH="1">
                <a:off x="568847" y="353276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2"/>
              <p:cNvSpPr/>
              <p:nvPr/>
            </p:nvSpPr>
            <p:spPr>
              <a:xfrm rot="1241947" flipH="1">
                <a:off x="462939" y="374755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2"/>
              <p:cNvSpPr/>
              <p:nvPr/>
            </p:nvSpPr>
            <p:spPr>
              <a:xfrm rot="-422590" flipH="1">
                <a:off x="238706" y="4509866"/>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2"/>
              <p:cNvSpPr/>
              <p:nvPr/>
            </p:nvSpPr>
            <p:spPr>
              <a:xfrm rot="-2700000" flipH="1">
                <a:off x="165352" y="4044672"/>
                <a:ext cx="459226" cy="38629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6" name="Google Shape;2356;p42"/>
              <p:cNvGrpSpPr/>
              <p:nvPr/>
            </p:nvGrpSpPr>
            <p:grpSpPr>
              <a:xfrm rot="828161" flipH="1">
                <a:off x="8465862" y="4239735"/>
                <a:ext cx="537246" cy="480679"/>
                <a:chOff x="-4380581" y="7797838"/>
                <a:chExt cx="705425" cy="631150"/>
              </a:xfrm>
            </p:grpSpPr>
            <p:sp>
              <p:nvSpPr>
                <p:cNvPr id="2357" name="Google Shape;2357;p42"/>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2"/>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2"/>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2"/>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42"/>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2" name="Google Shape;2362;p42"/>
              <p:cNvGrpSpPr/>
              <p:nvPr/>
            </p:nvGrpSpPr>
            <p:grpSpPr>
              <a:xfrm rot="-2700000">
                <a:off x="239030" y="1689896"/>
                <a:ext cx="537219" cy="480655"/>
                <a:chOff x="-8043575" y="8494248"/>
                <a:chExt cx="705425" cy="631150"/>
              </a:xfrm>
            </p:grpSpPr>
            <p:sp>
              <p:nvSpPr>
                <p:cNvPr id="2363" name="Google Shape;2363;p42"/>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2"/>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2"/>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2"/>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2"/>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8" name="Google Shape;2368;p42"/>
              <p:cNvSpPr/>
              <p:nvPr/>
            </p:nvSpPr>
            <p:spPr>
              <a:xfrm rot="1724434" flipH="1">
                <a:off x="8581584" y="346337"/>
                <a:ext cx="459269" cy="386332"/>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2"/>
              <p:cNvSpPr/>
              <p:nvPr/>
            </p:nvSpPr>
            <p:spPr>
              <a:xfrm flipH="1">
                <a:off x="8073805" y="10391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2"/>
              <p:cNvSpPr/>
              <p:nvPr/>
            </p:nvSpPr>
            <p:spPr>
              <a:xfrm flipH="1">
                <a:off x="5555375" y="192851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2"/>
              <p:cNvSpPr/>
              <p:nvPr/>
            </p:nvSpPr>
            <p:spPr>
              <a:xfrm flipH="1">
                <a:off x="3533474" y="2761327"/>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2" name="Google Shape;2372;p42"/>
            <p:cNvSpPr/>
            <p:nvPr/>
          </p:nvSpPr>
          <p:spPr>
            <a:xfrm rot="1241947" flipH="1">
              <a:off x="1523497" y="126436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2"/>
            <p:cNvSpPr/>
            <p:nvPr/>
          </p:nvSpPr>
          <p:spPr>
            <a:xfrm flipH="1">
              <a:off x="6660837" y="1023128"/>
              <a:ext cx="148289" cy="194425"/>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74" name="Google Shape;2374;p42"/>
          <p:cNvSpPr txBox="1">
            <a:spLocks noGrp="1"/>
          </p:cNvSpPr>
          <p:nvPr>
            <p:ph type="subTitle" idx="1"/>
          </p:nvPr>
        </p:nvSpPr>
        <p:spPr>
          <a:xfrm>
            <a:off x="3641600" y="1438050"/>
            <a:ext cx="1844400" cy="60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algn="ctr"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algn="ctr" rtl="0">
              <a:lnSpc>
                <a:spcPct val="100000"/>
              </a:lnSpc>
              <a:spcBef>
                <a:spcPts val="0"/>
              </a:spcBef>
              <a:spcAft>
                <a:spcPts val="0"/>
              </a:spcAft>
              <a:buSzPts val="2000"/>
              <a:buFont typeface="Boogaloo"/>
              <a:buNone/>
              <a:defRPr sz="2000">
                <a:latin typeface="Boogaloo"/>
                <a:ea typeface="Boogaloo"/>
                <a:cs typeface="Boogaloo"/>
                <a:sym typeface="Boogaloo"/>
              </a:defRPr>
            </a:lvl3pPr>
            <a:lvl4pPr lvl="3" algn="ctr" rtl="0">
              <a:lnSpc>
                <a:spcPct val="100000"/>
              </a:lnSpc>
              <a:spcBef>
                <a:spcPts val="0"/>
              </a:spcBef>
              <a:spcAft>
                <a:spcPts val="0"/>
              </a:spcAft>
              <a:buSzPts val="2000"/>
              <a:buFont typeface="Boogaloo"/>
              <a:buNone/>
              <a:defRPr sz="2000">
                <a:latin typeface="Boogaloo"/>
                <a:ea typeface="Boogaloo"/>
                <a:cs typeface="Boogaloo"/>
                <a:sym typeface="Boogaloo"/>
              </a:defRPr>
            </a:lvl4pPr>
            <a:lvl5pPr lvl="4" algn="ctr" rtl="0">
              <a:lnSpc>
                <a:spcPct val="100000"/>
              </a:lnSpc>
              <a:spcBef>
                <a:spcPts val="0"/>
              </a:spcBef>
              <a:spcAft>
                <a:spcPts val="0"/>
              </a:spcAft>
              <a:buSzPts val="2000"/>
              <a:buFont typeface="Boogaloo"/>
              <a:buNone/>
              <a:defRPr sz="2000">
                <a:latin typeface="Boogaloo"/>
                <a:ea typeface="Boogaloo"/>
                <a:cs typeface="Boogaloo"/>
                <a:sym typeface="Boogaloo"/>
              </a:defRPr>
            </a:lvl5pPr>
            <a:lvl6pPr lvl="5" algn="ctr" rtl="0">
              <a:lnSpc>
                <a:spcPct val="100000"/>
              </a:lnSpc>
              <a:spcBef>
                <a:spcPts val="0"/>
              </a:spcBef>
              <a:spcAft>
                <a:spcPts val="0"/>
              </a:spcAft>
              <a:buSzPts val="2000"/>
              <a:buFont typeface="Boogaloo"/>
              <a:buNone/>
              <a:defRPr sz="2000">
                <a:latin typeface="Boogaloo"/>
                <a:ea typeface="Boogaloo"/>
                <a:cs typeface="Boogaloo"/>
                <a:sym typeface="Boogaloo"/>
              </a:defRPr>
            </a:lvl6pPr>
            <a:lvl7pPr lvl="6" algn="ctr" rtl="0">
              <a:lnSpc>
                <a:spcPct val="100000"/>
              </a:lnSpc>
              <a:spcBef>
                <a:spcPts val="0"/>
              </a:spcBef>
              <a:spcAft>
                <a:spcPts val="0"/>
              </a:spcAft>
              <a:buSzPts val="2000"/>
              <a:buFont typeface="Boogaloo"/>
              <a:buNone/>
              <a:defRPr sz="2000">
                <a:latin typeface="Boogaloo"/>
                <a:ea typeface="Boogaloo"/>
                <a:cs typeface="Boogaloo"/>
                <a:sym typeface="Boogaloo"/>
              </a:defRPr>
            </a:lvl7pPr>
            <a:lvl8pPr lvl="7" algn="ctr" rtl="0">
              <a:lnSpc>
                <a:spcPct val="100000"/>
              </a:lnSpc>
              <a:spcBef>
                <a:spcPts val="0"/>
              </a:spcBef>
              <a:spcAft>
                <a:spcPts val="0"/>
              </a:spcAft>
              <a:buSzPts val="2000"/>
              <a:buFont typeface="Boogaloo"/>
              <a:buNone/>
              <a:defRPr sz="2000">
                <a:latin typeface="Boogaloo"/>
                <a:ea typeface="Boogaloo"/>
                <a:cs typeface="Boogaloo"/>
                <a:sym typeface="Boogaloo"/>
              </a:defRPr>
            </a:lvl8pPr>
            <a:lvl9pPr lvl="8" algn="ctr" rtl="0">
              <a:lnSpc>
                <a:spcPct val="100000"/>
              </a:lnSpc>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2375" name="Google Shape;2375;p42"/>
          <p:cNvSpPr txBox="1">
            <a:spLocks noGrp="1"/>
          </p:cNvSpPr>
          <p:nvPr>
            <p:ph type="subTitle" idx="2"/>
          </p:nvPr>
        </p:nvSpPr>
        <p:spPr>
          <a:xfrm>
            <a:off x="1689200" y="1438050"/>
            <a:ext cx="1844400" cy="60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algn="ctr"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algn="ctr" rtl="0">
              <a:lnSpc>
                <a:spcPct val="100000"/>
              </a:lnSpc>
              <a:spcBef>
                <a:spcPts val="0"/>
              </a:spcBef>
              <a:spcAft>
                <a:spcPts val="0"/>
              </a:spcAft>
              <a:buSzPts val="2000"/>
              <a:buFont typeface="Boogaloo"/>
              <a:buNone/>
              <a:defRPr sz="2000">
                <a:latin typeface="Boogaloo"/>
                <a:ea typeface="Boogaloo"/>
                <a:cs typeface="Boogaloo"/>
                <a:sym typeface="Boogaloo"/>
              </a:defRPr>
            </a:lvl3pPr>
            <a:lvl4pPr lvl="3" algn="ctr" rtl="0">
              <a:lnSpc>
                <a:spcPct val="100000"/>
              </a:lnSpc>
              <a:spcBef>
                <a:spcPts val="0"/>
              </a:spcBef>
              <a:spcAft>
                <a:spcPts val="0"/>
              </a:spcAft>
              <a:buSzPts val="2000"/>
              <a:buFont typeface="Boogaloo"/>
              <a:buNone/>
              <a:defRPr sz="2000">
                <a:latin typeface="Boogaloo"/>
                <a:ea typeface="Boogaloo"/>
                <a:cs typeface="Boogaloo"/>
                <a:sym typeface="Boogaloo"/>
              </a:defRPr>
            </a:lvl4pPr>
            <a:lvl5pPr lvl="4" algn="ctr" rtl="0">
              <a:lnSpc>
                <a:spcPct val="100000"/>
              </a:lnSpc>
              <a:spcBef>
                <a:spcPts val="0"/>
              </a:spcBef>
              <a:spcAft>
                <a:spcPts val="0"/>
              </a:spcAft>
              <a:buSzPts val="2000"/>
              <a:buFont typeface="Boogaloo"/>
              <a:buNone/>
              <a:defRPr sz="2000">
                <a:latin typeface="Boogaloo"/>
                <a:ea typeface="Boogaloo"/>
                <a:cs typeface="Boogaloo"/>
                <a:sym typeface="Boogaloo"/>
              </a:defRPr>
            </a:lvl5pPr>
            <a:lvl6pPr lvl="5" algn="ctr" rtl="0">
              <a:lnSpc>
                <a:spcPct val="100000"/>
              </a:lnSpc>
              <a:spcBef>
                <a:spcPts val="0"/>
              </a:spcBef>
              <a:spcAft>
                <a:spcPts val="0"/>
              </a:spcAft>
              <a:buSzPts val="2000"/>
              <a:buFont typeface="Boogaloo"/>
              <a:buNone/>
              <a:defRPr sz="2000">
                <a:latin typeface="Boogaloo"/>
                <a:ea typeface="Boogaloo"/>
                <a:cs typeface="Boogaloo"/>
                <a:sym typeface="Boogaloo"/>
              </a:defRPr>
            </a:lvl6pPr>
            <a:lvl7pPr lvl="6" algn="ctr" rtl="0">
              <a:lnSpc>
                <a:spcPct val="100000"/>
              </a:lnSpc>
              <a:spcBef>
                <a:spcPts val="0"/>
              </a:spcBef>
              <a:spcAft>
                <a:spcPts val="0"/>
              </a:spcAft>
              <a:buSzPts val="2000"/>
              <a:buFont typeface="Boogaloo"/>
              <a:buNone/>
              <a:defRPr sz="2000">
                <a:latin typeface="Boogaloo"/>
                <a:ea typeface="Boogaloo"/>
                <a:cs typeface="Boogaloo"/>
                <a:sym typeface="Boogaloo"/>
              </a:defRPr>
            </a:lvl7pPr>
            <a:lvl8pPr lvl="7" algn="ctr" rtl="0">
              <a:lnSpc>
                <a:spcPct val="100000"/>
              </a:lnSpc>
              <a:spcBef>
                <a:spcPts val="0"/>
              </a:spcBef>
              <a:spcAft>
                <a:spcPts val="0"/>
              </a:spcAft>
              <a:buSzPts val="2000"/>
              <a:buFont typeface="Boogaloo"/>
              <a:buNone/>
              <a:defRPr sz="2000">
                <a:latin typeface="Boogaloo"/>
                <a:ea typeface="Boogaloo"/>
                <a:cs typeface="Boogaloo"/>
                <a:sym typeface="Boogaloo"/>
              </a:defRPr>
            </a:lvl8pPr>
            <a:lvl9pPr lvl="8" algn="ctr" rtl="0">
              <a:lnSpc>
                <a:spcPct val="100000"/>
              </a:lnSpc>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2376" name="Google Shape;2376;p42"/>
          <p:cNvSpPr txBox="1">
            <a:spLocks noGrp="1"/>
          </p:cNvSpPr>
          <p:nvPr>
            <p:ph type="subTitle" idx="3"/>
          </p:nvPr>
        </p:nvSpPr>
        <p:spPr>
          <a:xfrm>
            <a:off x="1689075" y="3282163"/>
            <a:ext cx="1844400" cy="84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377" name="Google Shape;2377;p42"/>
          <p:cNvSpPr txBox="1">
            <a:spLocks noGrp="1"/>
          </p:cNvSpPr>
          <p:nvPr>
            <p:ph type="subTitle" idx="4"/>
          </p:nvPr>
        </p:nvSpPr>
        <p:spPr>
          <a:xfrm>
            <a:off x="3641463" y="3282163"/>
            <a:ext cx="1844400" cy="84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378" name="Google Shape;2378;p42"/>
          <p:cNvSpPr txBox="1">
            <a:spLocks noGrp="1"/>
          </p:cNvSpPr>
          <p:nvPr>
            <p:ph type="subTitle" idx="5"/>
          </p:nvPr>
        </p:nvSpPr>
        <p:spPr>
          <a:xfrm>
            <a:off x="5610475" y="1438050"/>
            <a:ext cx="1844400" cy="60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algn="ctr"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algn="ctr" rtl="0">
              <a:lnSpc>
                <a:spcPct val="100000"/>
              </a:lnSpc>
              <a:spcBef>
                <a:spcPts val="0"/>
              </a:spcBef>
              <a:spcAft>
                <a:spcPts val="0"/>
              </a:spcAft>
              <a:buSzPts val="2000"/>
              <a:buFont typeface="Boogaloo"/>
              <a:buNone/>
              <a:defRPr sz="2000">
                <a:latin typeface="Boogaloo"/>
                <a:ea typeface="Boogaloo"/>
                <a:cs typeface="Boogaloo"/>
                <a:sym typeface="Boogaloo"/>
              </a:defRPr>
            </a:lvl3pPr>
            <a:lvl4pPr lvl="3" algn="ctr" rtl="0">
              <a:lnSpc>
                <a:spcPct val="100000"/>
              </a:lnSpc>
              <a:spcBef>
                <a:spcPts val="0"/>
              </a:spcBef>
              <a:spcAft>
                <a:spcPts val="0"/>
              </a:spcAft>
              <a:buSzPts val="2000"/>
              <a:buFont typeface="Boogaloo"/>
              <a:buNone/>
              <a:defRPr sz="2000">
                <a:latin typeface="Boogaloo"/>
                <a:ea typeface="Boogaloo"/>
                <a:cs typeface="Boogaloo"/>
                <a:sym typeface="Boogaloo"/>
              </a:defRPr>
            </a:lvl4pPr>
            <a:lvl5pPr lvl="4" algn="ctr" rtl="0">
              <a:lnSpc>
                <a:spcPct val="100000"/>
              </a:lnSpc>
              <a:spcBef>
                <a:spcPts val="0"/>
              </a:spcBef>
              <a:spcAft>
                <a:spcPts val="0"/>
              </a:spcAft>
              <a:buSzPts val="2000"/>
              <a:buFont typeface="Boogaloo"/>
              <a:buNone/>
              <a:defRPr sz="2000">
                <a:latin typeface="Boogaloo"/>
                <a:ea typeface="Boogaloo"/>
                <a:cs typeface="Boogaloo"/>
                <a:sym typeface="Boogaloo"/>
              </a:defRPr>
            </a:lvl5pPr>
            <a:lvl6pPr lvl="5" algn="ctr" rtl="0">
              <a:lnSpc>
                <a:spcPct val="100000"/>
              </a:lnSpc>
              <a:spcBef>
                <a:spcPts val="0"/>
              </a:spcBef>
              <a:spcAft>
                <a:spcPts val="0"/>
              </a:spcAft>
              <a:buSzPts val="2000"/>
              <a:buFont typeface="Boogaloo"/>
              <a:buNone/>
              <a:defRPr sz="2000">
                <a:latin typeface="Boogaloo"/>
                <a:ea typeface="Boogaloo"/>
                <a:cs typeface="Boogaloo"/>
                <a:sym typeface="Boogaloo"/>
              </a:defRPr>
            </a:lvl6pPr>
            <a:lvl7pPr lvl="6" algn="ctr" rtl="0">
              <a:lnSpc>
                <a:spcPct val="100000"/>
              </a:lnSpc>
              <a:spcBef>
                <a:spcPts val="0"/>
              </a:spcBef>
              <a:spcAft>
                <a:spcPts val="0"/>
              </a:spcAft>
              <a:buSzPts val="2000"/>
              <a:buFont typeface="Boogaloo"/>
              <a:buNone/>
              <a:defRPr sz="2000">
                <a:latin typeface="Boogaloo"/>
                <a:ea typeface="Boogaloo"/>
                <a:cs typeface="Boogaloo"/>
                <a:sym typeface="Boogaloo"/>
              </a:defRPr>
            </a:lvl7pPr>
            <a:lvl8pPr lvl="7" algn="ctr" rtl="0">
              <a:lnSpc>
                <a:spcPct val="100000"/>
              </a:lnSpc>
              <a:spcBef>
                <a:spcPts val="0"/>
              </a:spcBef>
              <a:spcAft>
                <a:spcPts val="0"/>
              </a:spcAft>
              <a:buSzPts val="2000"/>
              <a:buFont typeface="Boogaloo"/>
              <a:buNone/>
              <a:defRPr sz="2000">
                <a:latin typeface="Boogaloo"/>
                <a:ea typeface="Boogaloo"/>
                <a:cs typeface="Boogaloo"/>
                <a:sym typeface="Boogaloo"/>
              </a:defRPr>
            </a:lvl8pPr>
            <a:lvl9pPr lvl="8" algn="ctr" rtl="0">
              <a:lnSpc>
                <a:spcPct val="100000"/>
              </a:lnSpc>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2379" name="Google Shape;2379;p42"/>
          <p:cNvSpPr txBox="1">
            <a:spLocks noGrp="1"/>
          </p:cNvSpPr>
          <p:nvPr>
            <p:ph type="subTitle" idx="6"/>
          </p:nvPr>
        </p:nvSpPr>
        <p:spPr>
          <a:xfrm>
            <a:off x="5610500" y="3282163"/>
            <a:ext cx="1844400" cy="84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380" name="Google Shape;2380;p42"/>
          <p:cNvSpPr txBox="1">
            <a:spLocks noGrp="1"/>
          </p:cNvSpPr>
          <p:nvPr>
            <p:ph type="title"/>
          </p:nvPr>
        </p:nvSpPr>
        <p:spPr>
          <a:xfrm>
            <a:off x="311700" y="526433"/>
            <a:ext cx="8520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four columns 2">
  <p:cSld name="CUSTOM_47">
    <p:spTree>
      <p:nvGrpSpPr>
        <p:cNvPr id="1" name="Shape 2381"/>
        <p:cNvGrpSpPr/>
        <p:nvPr/>
      </p:nvGrpSpPr>
      <p:grpSpPr>
        <a:xfrm>
          <a:off x="0" y="0"/>
          <a:ext cx="0" cy="0"/>
          <a:chOff x="0" y="0"/>
          <a:chExt cx="0" cy="0"/>
        </a:xfrm>
      </p:grpSpPr>
      <p:grpSp>
        <p:nvGrpSpPr>
          <p:cNvPr id="2382" name="Google Shape;2382;p43"/>
          <p:cNvGrpSpPr/>
          <p:nvPr/>
        </p:nvGrpSpPr>
        <p:grpSpPr>
          <a:xfrm>
            <a:off x="-6" y="-22457"/>
            <a:ext cx="9144887" cy="5159771"/>
            <a:chOff x="-6" y="-22457"/>
            <a:chExt cx="9144887" cy="5159771"/>
          </a:xfrm>
        </p:grpSpPr>
        <p:sp>
          <p:nvSpPr>
            <p:cNvPr id="2383" name="Google Shape;2383;p43"/>
            <p:cNvSpPr/>
            <p:nvPr/>
          </p:nvSpPr>
          <p:spPr>
            <a:xfrm flipH="1">
              <a:off x="5365612" y="93784"/>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3"/>
            <p:cNvSpPr/>
            <p:nvPr/>
          </p:nvSpPr>
          <p:spPr>
            <a:xfrm flipH="1">
              <a:off x="8705130" y="3557951"/>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43"/>
            <p:cNvSpPr/>
            <p:nvPr/>
          </p:nvSpPr>
          <p:spPr>
            <a:xfrm flipH="1">
              <a:off x="3275225" y="62639"/>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43"/>
            <p:cNvSpPr/>
            <p:nvPr/>
          </p:nvSpPr>
          <p:spPr>
            <a:xfrm flipH="1">
              <a:off x="5430928" y="4727960"/>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3"/>
            <p:cNvSpPr/>
            <p:nvPr/>
          </p:nvSpPr>
          <p:spPr>
            <a:xfrm flipH="1">
              <a:off x="7517757" y="4608577"/>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3"/>
            <p:cNvSpPr/>
            <p:nvPr/>
          </p:nvSpPr>
          <p:spPr>
            <a:xfrm flipH="1">
              <a:off x="6662708" y="4608566"/>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3"/>
            <p:cNvSpPr/>
            <p:nvPr/>
          </p:nvSpPr>
          <p:spPr>
            <a:xfrm flipH="1">
              <a:off x="8236122" y="249792"/>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3"/>
            <p:cNvSpPr/>
            <p:nvPr/>
          </p:nvSpPr>
          <p:spPr>
            <a:xfrm flipH="1">
              <a:off x="1621256" y="4692868"/>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3"/>
            <p:cNvSpPr/>
            <p:nvPr/>
          </p:nvSpPr>
          <p:spPr>
            <a:xfrm flipH="1">
              <a:off x="984119" y="4778740"/>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3"/>
            <p:cNvSpPr/>
            <p:nvPr/>
          </p:nvSpPr>
          <p:spPr>
            <a:xfrm flipH="1">
              <a:off x="4988224" y="44378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3"/>
            <p:cNvSpPr/>
            <p:nvPr/>
          </p:nvSpPr>
          <p:spPr>
            <a:xfrm flipH="1">
              <a:off x="5640799" y="322507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3"/>
            <p:cNvSpPr/>
            <p:nvPr/>
          </p:nvSpPr>
          <p:spPr>
            <a:xfrm flipH="1">
              <a:off x="6064268" y="4837380"/>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3"/>
            <p:cNvSpPr/>
            <p:nvPr/>
          </p:nvSpPr>
          <p:spPr>
            <a:xfrm flipH="1">
              <a:off x="74588" y="27613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3"/>
            <p:cNvSpPr/>
            <p:nvPr/>
          </p:nvSpPr>
          <p:spPr>
            <a:xfrm flipH="1">
              <a:off x="4648626" y="1412684"/>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3"/>
            <p:cNvSpPr/>
            <p:nvPr/>
          </p:nvSpPr>
          <p:spPr>
            <a:xfrm flipH="1">
              <a:off x="8580006" y="12520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3"/>
            <p:cNvSpPr/>
            <p:nvPr/>
          </p:nvSpPr>
          <p:spPr>
            <a:xfrm flipH="1">
              <a:off x="6773181" y="34621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3"/>
            <p:cNvSpPr/>
            <p:nvPr/>
          </p:nvSpPr>
          <p:spPr>
            <a:xfrm flipH="1">
              <a:off x="7559025" y="2512100"/>
              <a:ext cx="52249" cy="5685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0" name="Google Shape;2400;p43"/>
            <p:cNvGrpSpPr/>
            <p:nvPr/>
          </p:nvGrpSpPr>
          <p:grpSpPr>
            <a:xfrm flipH="1">
              <a:off x="8666055" y="2604586"/>
              <a:ext cx="419846" cy="458079"/>
              <a:chOff x="5121781" y="1532506"/>
              <a:chExt cx="419846" cy="458079"/>
            </a:xfrm>
          </p:grpSpPr>
          <p:sp>
            <p:nvSpPr>
              <p:cNvPr id="2401" name="Google Shape;2401;p43"/>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3"/>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3"/>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3"/>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3"/>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6" name="Google Shape;2406;p43"/>
            <p:cNvSpPr/>
            <p:nvPr/>
          </p:nvSpPr>
          <p:spPr>
            <a:xfrm flipH="1">
              <a:off x="4185550" y="44937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3"/>
            <p:cNvSpPr/>
            <p:nvPr/>
          </p:nvSpPr>
          <p:spPr>
            <a:xfrm flipH="1">
              <a:off x="2576142" y="229224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3"/>
            <p:cNvSpPr/>
            <p:nvPr/>
          </p:nvSpPr>
          <p:spPr>
            <a:xfrm rot="1241947" flipH="1">
              <a:off x="568847" y="353276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3"/>
            <p:cNvSpPr/>
            <p:nvPr/>
          </p:nvSpPr>
          <p:spPr>
            <a:xfrm rot="1241947" flipH="1">
              <a:off x="462939" y="374755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3"/>
            <p:cNvSpPr/>
            <p:nvPr/>
          </p:nvSpPr>
          <p:spPr>
            <a:xfrm rot="5400000" flipH="1">
              <a:off x="8235934" y="4094166"/>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3"/>
            <p:cNvSpPr/>
            <p:nvPr/>
          </p:nvSpPr>
          <p:spPr>
            <a:xfrm rot="1800579" flipH="1">
              <a:off x="68179" y="4509830"/>
              <a:ext cx="745728" cy="472663"/>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2" name="Google Shape;2412;p43"/>
            <p:cNvGrpSpPr/>
            <p:nvPr/>
          </p:nvGrpSpPr>
          <p:grpSpPr>
            <a:xfrm rot="-1882907" flipH="1">
              <a:off x="595255" y="82270"/>
              <a:ext cx="537260" cy="480691"/>
              <a:chOff x="-4380581" y="7797838"/>
              <a:chExt cx="705425" cy="631150"/>
            </a:xfrm>
          </p:grpSpPr>
          <p:sp>
            <p:nvSpPr>
              <p:cNvPr id="2413" name="Google Shape;2413;p43"/>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43"/>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43"/>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43"/>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43"/>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8" name="Google Shape;2418;p43"/>
            <p:cNvGrpSpPr/>
            <p:nvPr/>
          </p:nvGrpSpPr>
          <p:grpSpPr>
            <a:xfrm>
              <a:off x="8451393" y="407454"/>
              <a:ext cx="566578" cy="592413"/>
              <a:chOff x="4511781" y="1650104"/>
              <a:chExt cx="566578" cy="592413"/>
            </a:xfrm>
          </p:grpSpPr>
          <p:sp>
            <p:nvSpPr>
              <p:cNvPr id="2419" name="Google Shape;2419;p43"/>
              <p:cNvSpPr/>
              <p:nvPr/>
            </p:nvSpPr>
            <p:spPr>
              <a:xfrm rot="1921615" flipH="1">
                <a:off x="4554856" y="1891914"/>
                <a:ext cx="378106" cy="27096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3"/>
              <p:cNvSpPr/>
              <p:nvPr/>
            </p:nvSpPr>
            <p:spPr>
              <a:xfrm rot="1921615" flipH="1">
                <a:off x="4910928" y="1916047"/>
                <a:ext cx="144041" cy="129551"/>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3"/>
              <p:cNvSpPr/>
              <p:nvPr/>
            </p:nvSpPr>
            <p:spPr>
              <a:xfrm rot="1921615" flipH="1">
                <a:off x="4834648" y="1726259"/>
                <a:ext cx="130218" cy="155237"/>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3"/>
              <p:cNvSpPr/>
              <p:nvPr/>
            </p:nvSpPr>
            <p:spPr>
              <a:xfrm rot="1921615" flipH="1">
                <a:off x="4699752" y="1671820"/>
                <a:ext cx="124658" cy="148992"/>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3"/>
              <p:cNvSpPr/>
              <p:nvPr/>
            </p:nvSpPr>
            <p:spPr>
              <a:xfrm rot="1921615" flipH="1">
                <a:off x="4550331" y="1740722"/>
                <a:ext cx="127324" cy="120945"/>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4" name="Google Shape;2424;p43"/>
            <p:cNvGrpSpPr/>
            <p:nvPr/>
          </p:nvGrpSpPr>
          <p:grpSpPr>
            <a:xfrm rot="-2700000">
              <a:off x="276305" y="1034934"/>
              <a:ext cx="537219" cy="480655"/>
              <a:chOff x="-8043575" y="8494248"/>
              <a:chExt cx="705425" cy="631150"/>
            </a:xfrm>
          </p:grpSpPr>
          <p:sp>
            <p:nvSpPr>
              <p:cNvPr id="2425" name="Google Shape;2425;p43"/>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3"/>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3"/>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3"/>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3"/>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0" name="Google Shape;2430;p43"/>
            <p:cNvSpPr/>
            <p:nvPr/>
          </p:nvSpPr>
          <p:spPr>
            <a:xfrm flipH="1">
              <a:off x="8073805" y="10391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3"/>
            <p:cNvSpPr/>
            <p:nvPr/>
          </p:nvSpPr>
          <p:spPr>
            <a:xfrm flipH="1">
              <a:off x="4698475" y="32250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3"/>
            <p:cNvSpPr/>
            <p:nvPr/>
          </p:nvSpPr>
          <p:spPr>
            <a:xfrm flipH="1">
              <a:off x="4495949" y="35579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3" name="Google Shape;2433;p43"/>
            <p:cNvGrpSpPr/>
            <p:nvPr/>
          </p:nvGrpSpPr>
          <p:grpSpPr>
            <a:xfrm flipH="1">
              <a:off x="401630" y="4093986"/>
              <a:ext cx="419846" cy="458079"/>
              <a:chOff x="5121781" y="1532506"/>
              <a:chExt cx="419846" cy="458079"/>
            </a:xfrm>
          </p:grpSpPr>
          <p:sp>
            <p:nvSpPr>
              <p:cNvPr id="2434" name="Google Shape;2434;p43"/>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3"/>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3"/>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3"/>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3"/>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39" name="Google Shape;2439;p43"/>
          <p:cNvSpPr txBox="1">
            <a:spLocks noGrp="1"/>
          </p:cNvSpPr>
          <p:nvPr>
            <p:ph type="subTitle" idx="1"/>
          </p:nvPr>
        </p:nvSpPr>
        <p:spPr>
          <a:xfrm>
            <a:off x="2657019" y="1438050"/>
            <a:ext cx="1844400" cy="60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algn="ctr"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algn="ctr" rtl="0">
              <a:lnSpc>
                <a:spcPct val="100000"/>
              </a:lnSpc>
              <a:spcBef>
                <a:spcPts val="0"/>
              </a:spcBef>
              <a:spcAft>
                <a:spcPts val="0"/>
              </a:spcAft>
              <a:buSzPts val="2000"/>
              <a:buFont typeface="Boogaloo"/>
              <a:buNone/>
              <a:defRPr sz="2000">
                <a:latin typeface="Boogaloo"/>
                <a:ea typeface="Boogaloo"/>
                <a:cs typeface="Boogaloo"/>
                <a:sym typeface="Boogaloo"/>
              </a:defRPr>
            </a:lvl3pPr>
            <a:lvl4pPr lvl="3" algn="ctr" rtl="0">
              <a:lnSpc>
                <a:spcPct val="100000"/>
              </a:lnSpc>
              <a:spcBef>
                <a:spcPts val="0"/>
              </a:spcBef>
              <a:spcAft>
                <a:spcPts val="0"/>
              </a:spcAft>
              <a:buSzPts val="2000"/>
              <a:buFont typeface="Boogaloo"/>
              <a:buNone/>
              <a:defRPr sz="2000">
                <a:latin typeface="Boogaloo"/>
                <a:ea typeface="Boogaloo"/>
                <a:cs typeface="Boogaloo"/>
                <a:sym typeface="Boogaloo"/>
              </a:defRPr>
            </a:lvl4pPr>
            <a:lvl5pPr lvl="4" algn="ctr" rtl="0">
              <a:lnSpc>
                <a:spcPct val="100000"/>
              </a:lnSpc>
              <a:spcBef>
                <a:spcPts val="0"/>
              </a:spcBef>
              <a:spcAft>
                <a:spcPts val="0"/>
              </a:spcAft>
              <a:buSzPts val="2000"/>
              <a:buFont typeface="Boogaloo"/>
              <a:buNone/>
              <a:defRPr sz="2000">
                <a:latin typeface="Boogaloo"/>
                <a:ea typeface="Boogaloo"/>
                <a:cs typeface="Boogaloo"/>
                <a:sym typeface="Boogaloo"/>
              </a:defRPr>
            </a:lvl5pPr>
            <a:lvl6pPr lvl="5" algn="ctr" rtl="0">
              <a:lnSpc>
                <a:spcPct val="100000"/>
              </a:lnSpc>
              <a:spcBef>
                <a:spcPts val="0"/>
              </a:spcBef>
              <a:spcAft>
                <a:spcPts val="0"/>
              </a:spcAft>
              <a:buSzPts val="2000"/>
              <a:buFont typeface="Boogaloo"/>
              <a:buNone/>
              <a:defRPr sz="2000">
                <a:latin typeface="Boogaloo"/>
                <a:ea typeface="Boogaloo"/>
                <a:cs typeface="Boogaloo"/>
                <a:sym typeface="Boogaloo"/>
              </a:defRPr>
            </a:lvl6pPr>
            <a:lvl7pPr lvl="6" algn="ctr" rtl="0">
              <a:lnSpc>
                <a:spcPct val="100000"/>
              </a:lnSpc>
              <a:spcBef>
                <a:spcPts val="0"/>
              </a:spcBef>
              <a:spcAft>
                <a:spcPts val="0"/>
              </a:spcAft>
              <a:buSzPts val="2000"/>
              <a:buFont typeface="Boogaloo"/>
              <a:buNone/>
              <a:defRPr sz="2000">
                <a:latin typeface="Boogaloo"/>
                <a:ea typeface="Boogaloo"/>
                <a:cs typeface="Boogaloo"/>
                <a:sym typeface="Boogaloo"/>
              </a:defRPr>
            </a:lvl7pPr>
            <a:lvl8pPr lvl="7" algn="ctr" rtl="0">
              <a:lnSpc>
                <a:spcPct val="100000"/>
              </a:lnSpc>
              <a:spcBef>
                <a:spcPts val="0"/>
              </a:spcBef>
              <a:spcAft>
                <a:spcPts val="0"/>
              </a:spcAft>
              <a:buSzPts val="2000"/>
              <a:buFont typeface="Boogaloo"/>
              <a:buNone/>
              <a:defRPr sz="2000">
                <a:latin typeface="Boogaloo"/>
                <a:ea typeface="Boogaloo"/>
                <a:cs typeface="Boogaloo"/>
                <a:sym typeface="Boogaloo"/>
              </a:defRPr>
            </a:lvl8pPr>
            <a:lvl9pPr lvl="8" algn="ctr" rtl="0">
              <a:lnSpc>
                <a:spcPct val="100000"/>
              </a:lnSpc>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2440" name="Google Shape;2440;p43"/>
          <p:cNvSpPr txBox="1">
            <a:spLocks noGrp="1"/>
          </p:cNvSpPr>
          <p:nvPr>
            <p:ph type="subTitle" idx="2"/>
          </p:nvPr>
        </p:nvSpPr>
        <p:spPr>
          <a:xfrm>
            <a:off x="704625" y="1438050"/>
            <a:ext cx="1844400" cy="60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algn="ctr"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algn="ctr" rtl="0">
              <a:lnSpc>
                <a:spcPct val="100000"/>
              </a:lnSpc>
              <a:spcBef>
                <a:spcPts val="0"/>
              </a:spcBef>
              <a:spcAft>
                <a:spcPts val="0"/>
              </a:spcAft>
              <a:buSzPts val="2000"/>
              <a:buFont typeface="Boogaloo"/>
              <a:buNone/>
              <a:defRPr sz="2000">
                <a:latin typeface="Boogaloo"/>
                <a:ea typeface="Boogaloo"/>
                <a:cs typeface="Boogaloo"/>
                <a:sym typeface="Boogaloo"/>
              </a:defRPr>
            </a:lvl3pPr>
            <a:lvl4pPr lvl="3" algn="ctr" rtl="0">
              <a:lnSpc>
                <a:spcPct val="100000"/>
              </a:lnSpc>
              <a:spcBef>
                <a:spcPts val="0"/>
              </a:spcBef>
              <a:spcAft>
                <a:spcPts val="0"/>
              </a:spcAft>
              <a:buSzPts val="2000"/>
              <a:buFont typeface="Boogaloo"/>
              <a:buNone/>
              <a:defRPr sz="2000">
                <a:latin typeface="Boogaloo"/>
                <a:ea typeface="Boogaloo"/>
                <a:cs typeface="Boogaloo"/>
                <a:sym typeface="Boogaloo"/>
              </a:defRPr>
            </a:lvl4pPr>
            <a:lvl5pPr lvl="4" algn="ctr" rtl="0">
              <a:lnSpc>
                <a:spcPct val="100000"/>
              </a:lnSpc>
              <a:spcBef>
                <a:spcPts val="0"/>
              </a:spcBef>
              <a:spcAft>
                <a:spcPts val="0"/>
              </a:spcAft>
              <a:buSzPts val="2000"/>
              <a:buFont typeface="Boogaloo"/>
              <a:buNone/>
              <a:defRPr sz="2000">
                <a:latin typeface="Boogaloo"/>
                <a:ea typeface="Boogaloo"/>
                <a:cs typeface="Boogaloo"/>
                <a:sym typeface="Boogaloo"/>
              </a:defRPr>
            </a:lvl5pPr>
            <a:lvl6pPr lvl="5" algn="ctr" rtl="0">
              <a:lnSpc>
                <a:spcPct val="100000"/>
              </a:lnSpc>
              <a:spcBef>
                <a:spcPts val="0"/>
              </a:spcBef>
              <a:spcAft>
                <a:spcPts val="0"/>
              </a:spcAft>
              <a:buSzPts val="2000"/>
              <a:buFont typeface="Boogaloo"/>
              <a:buNone/>
              <a:defRPr sz="2000">
                <a:latin typeface="Boogaloo"/>
                <a:ea typeface="Boogaloo"/>
                <a:cs typeface="Boogaloo"/>
                <a:sym typeface="Boogaloo"/>
              </a:defRPr>
            </a:lvl6pPr>
            <a:lvl7pPr lvl="6" algn="ctr" rtl="0">
              <a:lnSpc>
                <a:spcPct val="100000"/>
              </a:lnSpc>
              <a:spcBef>
                <a:spcPts val="0"/>
              </a:spcBef>
              <a:spcAft>
                <a:spcPts val="0"/>
              </a:spcAft>
              <a:buSzPts val="2000"/>
              <a:buFont typeface="Boogaloo"/>
              <a:buNone/>
              <a:defRPr sz="2000">
                <a:latin typeface="Boogaloo"/>
                <a:ea typeface="Boogaloo"/>
                <a:cs typeface="Boogaloo"/>
                <a:sym typeface="Boogaloo"/>
              </a:defRPr>
            </a:lvl7pPr>
            <a:lvl8pPr lvl="7" algn="ctr" rtl="0">
              <a:lnSpc>
                <a:spcPct val="100000"/>
              </a:lnSpc>
              <a:spcBef>
                <a:spcPts val="0"/>
              </a:spcBef>
              <a:spcAft>
                <a:spcPts val="0"/>
              </a:spcAft>
              <a:buSzPts val="2000"/>
              <a:buFont typeface="Boogaloo"/>
              <a:buNone/>
              <a:defRPr sz="2000">
                <a:latin typeface="Boogaloo"/>
                <a:ea typeface="Boogaloo"/>
                <a:cs typeface="Boogaloo"/>
                <a:sym typeface="Boogaloo"/>
              </a:defRPr>
            </a:lvl8pPr>
            <a:lvl9pPr lvl="8" algn="ctr" rtl="0">
              <a:lnSpc>
                <a:spcPct val="100000"/>
              </a:lnSpc>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2441" name="Google Shape;2441;p43"/>
          <p:cNvSpPr txBox="1">
            <a:spLocks noGrp="1"/>
          </p:cNvSpPr>
          <p:nvPr>
            <p:ph type="subTitle" idx="3"/>
          </p:nvPr>
        </p:nvSpPr>
        <p:spPr>
          <a:xfrm>
            <a:off x="704625" y="3387488"/>
            <a:ext cx="1844400" cy="84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442" name="Google Shape;2442;p43"/>
          <p:cNvSpPr txBox="1">
            <a:spLocks noGrp="1"/>
          </p:cNvSpPr>
          <p:nvPr>
            <p:ph type="subTitle" idx="4"/>
          </p:nvPr>
        </p:nvSpPr>
        <p:spPr>
          <a:xfrm>
            <a:off x="2657019" y="3387488"/>
            <a:ext cx="1844400" cy="84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443" name="Google Shape;2443;p43"/>
          <p:cNvSpPr txBox="1">
            <a:spLocks noGrp="1"/>
          </p:cNvSpPr>
          <p:nvPr>
            <p:ph type="subTitle" idx="5"/>
          </p:nvPr>
        </p:nvSpPr>
        <p:spPr>
          <a:xfrm>
            <a:off x="4625975" y="1438050"/>
            <a:ext cx="1844400" cy="60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algn="ctr"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algn="ctr" rtl="0">
              <a:lnSpc>
                <a:spcPct val="100000"/>
              </a:lnSpc>
              <a:spcBef>
                <a:spcPts val="0"/>
              </a:spcBef>
              <a:spcAft>
                <a:spcPts val="0"/>
              </a:spcAft>
              <a:buSzPts val="2000"/>
              <a:buFont typeface="Boogaloo"/>
              <a:buNone/>
              <a:defRPr sz="2000">
                <a:latin typeface="Boogaloo"/>
                <a:ea typeface="Boogaloo"/>
                <a:cs typeface="Boogaloo"/>
                <a:sym typeface="Boogaloo"/>
              </a:defRPr>
            </a:lvl3pPr>
            <a:lvl4pPr lvl="3" algn="ctr" rtl="0">
              <a:lnSpc>
                <a:spcPct val="100000"/>
              </a:lnSpc>
              <a:spcBef>
                <a:spcPts val="0"/>
              </a:spcBef>
              <a:spcAft>
                <a:spcPts val="0"/>
              </a:spcAft>
              <a:buSzPts val="2000"/>
              <a:buFont typeface="Boogaloo"/>
              <a:buNone/>
              <a:defRPr sz="2000">
                <a:latin typeface="Boogaloo"/>
                <a:ea typeface="Boogaloo"/>
                <a:cs typeface="Boogaloo"/>
                <a:sym typeface="Boogaloo"/>
              </a:defRPr>
            </a:lvl4pPr>
            <a:lvl5pPr lvl="4" algn="ctr" rtl="0">
              <a:lnSpc>
                <a:spcPct val="100000"/>
              </a:lnSpc>
              <a:spcBef>
                <a:spcPts val="0"/>
              </a:spcBef>
              <a:spcAft>
                <a:spcPts val="0"/>
              </a:spcAft>
              <a:buSzPts val="2000"/>
              <a:buFont typeface="Boogaloo"/>
              <a:buNone/>
              <a:defRPr sz="2000">
                <a:latin typeface="Boogaloo"/>
                <a:ea typeface="Boogaloo"/>
                <a:cs typeface="Boogaloo"/>
                <a:sym typeface="Boogaloo"/>
              </a:defRPr>
            </a:lvl5pPr>
            <a:lvl6pPr lvl="5" algn="ctr" rtl="0">
              <a:lnSpc>
                <a:spcPct val="100000"/>
              </a:lnSpc>
              <a:spcBef>
                <a:spcPts val="0"/>
              </a:spcBef>
              <a:spcAft>
                <a:spcPts val="0"/>
              </a:spcAft>
              <a:buSzPts val="2000"/>
              <a:buFont typeface="Boogaloo"/>
              <a:buNone/>
              <a:defRPr sz="2000">
                <a:latin typeface="Boogaloo"/>
                <a:ea typeface="Boogaloo"/>
                <a:cs typeface="Boogaloo"/>
                <a:sym typeface="Boogaloo"/>
              </a:defRPr>
            </a:lvl6pPr>
            <a:lvl7pPr lvl="6" algn="ctr" rtl="0">
              <a:lnSpc>
                <a:spcPct val="100000"/>
              </a:lnSpc>
              <a:spcBef>
                <a:spcPts val="0"/>
              </a:spcBef>
              <a:spcAft>
                <a:spcPts val="0"/>
              </a:spcAft>
              <a:buSzPts val="2000"/>
              <a:buFont typeface="Boogaloo"/>
              <a:buNone/>
              <a:defRPr sz="2000">
                <a:latin typeface="Boogaloo"/>
                <a:ea typeface="Boogaloo"/>
                <a:cs typeface="Boogaloo"/>
                <a:sym typeface="Boogaloo"/>
              </a:defRPr>
            </a:lvl7pPr>
            <a:lvl8pPr lvl="7" algn="ctr" rtl="0">
              <a:lnSpc>
                <a:spcPct val="100000"/>
              </a:lnSpc>
              <a:spcBef>
                <a:spcPts val="0"/>
              </a:spcBef>
              <a:spcAft>
                <a:spcPts val="0"/>
              </a:spcAft>
              <a:buSzPts val="2000"/>
              <a:buFont typeface="Boogaloo"/>
              <a:buNone/>
              <a:defRPr sz="2000">
                <a:latin typeface="Boogaloo"/>
                <a:ea typeface="Boogaloo"/>
                <a:cs typeface="Boogaloo"/>
                <a:sym typeface="Boogaloo"/>
              </a:defRPr>
            </a:lvl8pPr>
            <a:lvl9pPr lvl="8" algn="ctr" rtl="0">
              <a:lnSpc>
                <a:spcPct val="100000"/>
              </a:lnSpc>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2444" name="Google Shape;2444;p43"/>
          <p:cNvSpPr txBox="1">
            <a:spLocks noGrp="1"/>
          </p:cNvSpPr>
          <p:nvPr>
            <p:ph type="subTitle" idx="6"/>
          </p:nvPr>
        </p:nvSpPr>
        <p:spPr>
          <a:xfrm>
            <a:off x="4625975" y="3387488"/>
            <a:ext cx="1844400" cy="84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2445" name="Google Shape;2445;p43"/>
          <p:cNvSpPr txBox="1">
            <a:spLocks noGrp="1"/>
          </p:cNvSpPr>
          <p:nvPr>
            <p:ph type="title"/>
          </p:nvPr>
        </p:nvSpPr>
        <p:spPr>
          <a:xfrm>
            <a:off x="311700" y="526433"/>
            <a:ext cx="8520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46" name="Google Shape;2446;p43"/>
          <p:cNvSpPr txBox="1">
            <a:spLocks noGrp="1"/>
          </p:cNvSpPr>
          <p:nvPr>
            <p:ph type="subTitle" idx="7"/>
          </p:nvPr>
        </p:nvSpPr>
        <p:spPr>
          <a:xfrm>
            <a:off x="6595025" y="1438050"/>
            <a:ext cx="1844400" cy="607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Boogaloo"/>
              <a:buNone/>
              <a:defRPr sz="2000">
                <a:latin typeface="Boogaloo"/>
                <a:ea typeface="Boogaloo"/>
                <a:cs typeface="Boogaloo"/>
                <a:sym typeface="Boogaloo"/>
              </a:defRPr>
            </a:lvl1pPr>
            <a:lvl2pPr lvl="1" algn="ctr"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algn="ctr" rtl="0">
              <a:lnSpc>
                <a:spcPct val="100000"/>
              </a:lnSpc>
              <a:spcBef>
                <a:spcPts val="0"/>
              </a:spcBef>
              <a:spcAft>
                <a:spcPts val="0"/>
              </a:spcAft>
              <a:buSzPts val="2000"/>
              <a:buFont typeface="Boogaloo"/>
              <a:buNone/>
              <a:defRPr sz="2000">
                <a:latin typeface="Boogaloo"/>
                <a:ea typeface="Boogaloo"/>
                <a:cs typeface="Boogaloo"/>
                <a:sym typeface="Boogaloo"/>
              </a:defRPr>
            </a:lvl3pPr>
            <a:lvl4pPr lvl="3" algn="ctr" rtl="0">
              <a:lnSpc>
                <a:spcPct val="100000"/>
              </a:lnSpc>
              <a:spcBef>
                <a:spcPts val="0"/>
              </a:spcBef>
              <a:spcAft>
                <a:spcPts val="0"/>
              </a:spcAft>
              <a:buSzPts val="2000"/>
              <a:buFont typeface="Boogaloo"/>
              <a:buNone/>
              <a:defRPr sz="2000">
                <a:latin typeface="Boogaloo"/>
                <a:ea typeface="Boogaloo"/>
                <a:cs typeface="Boogaloo"/>
                <a:sym typeface="Boogaloo"/>
              </a:defRPr>
            </a:lvl4pPr>
            <a:lvl5pPr lvl="4" algn="ctr" rtl="0">
              <a:lnSpc>
                <a:spcPct val="100000"/>
              </a:lnSpc>
              <a:spcBef>
                <a:spcPts val="0"/>
              </a:spcBef>
              <a:spcAft>
                <a:spcPts val="0"/>
              </a:spcAft>
              <a:buSzPts val="2000"/>
              <a:buFont typeface="Boogaloo"/>
              <a:buNone/>
              <a:defRPr sz="2000">
                <a:latin typeface="Boogaloo"/>
                <a:ea typeface="Boogaloo"/>
                <a:cs typeface="Boogaloo"/>
                <a:sym typeface="Boogaloo"/>
              </a:defRPr>
            </a:lvl5pPr>
            <a:lvl6pPr lvl="5" algn="ctr" rtl="0">
              <a:lnSpc>
                <a:spcPct val="100000"/>
              </a:lnSpc>
              <a:spcBef>
                <a:spcPts val="0"/>
              </a:spcBef>
              <a:spcAft>
                <a:spcPts val="0"/>
              </a:spcAft>
              <a:buSzPts val="2000"/>
              <a:buFont typeface="Boogaloo"/>
              <a:buNone/>
              <a:defRPr sz="2000">
                <a:latin typeface="Boogaloo"/>
                <a:ea typeface="Boogaloo"/>
                <a:cs typeface="Boogaloo"/>
                <a:sym typeface="Boogaloo"/>
              </a:defRPr>
            </a:lvl6pPr>
            <a:lvl7pPr lvl="6" algn="ctr" rtl="0">
              <a:lnSpc>
                <a:spcPct val="100000"/>
              </a:lnSpc>
              <a:spcBef>
                <a:spcPts val="0"/>
              </a:spcBef>
              <a:spcAft>
                <a:spcPts val="0"/>
              </a:spcAft>
              <a:buSzPts val="2000"/>
              <a:buFont typeface="Boogaloo"/>
              <a:buNone/>
              <a:defRPr sz="2000">
                <a:latin typeface="Boogaloo"/>
                <a:ea typeface="Boogaloo"/>
                <a:cs typeface="Boogaloo"/>
                <a:sym typeface="Boogaloo"/>
              </a:defRPr>
            </a:lvl7pPr>
            <a:lvl8pPr lvl="7" algn="ctr" rtl="0">
              <a:lnSpc>
                <a:spcPct val="100000"/>
              </a:lnSpc>
              <a:spcBef>
                <a:spcPts val="0"/>
              </a:spcBef>
              <a:spcAft>
                <a:spcPts val="0"/>
              </a:spcAft>
              <a:buSzPts val="2000"/>
              <a:buFont typeface="Boogaloo"/>
              <a:buNone/>
              <a:defRPr sz="2000">
                <a:latin typeface="Boogaloo"/>
                <a:ea typeface="Boogaloo"/>
                <a:cs typeface="Boogaloo"/>
                <a:sym typeface="Boogaloo"/>
              </a:defRPr>
            </a:lvl8pPr>
            <a:lvl9pPr lvl="8" algn="ctr" rtl="0">
              <a:lnSpc>
                <a:spcPct val="100000"/>
              </a:lnSpc>
              <a:spcBef>
                <a:spcPts val="0"/>
              </a:spcBef>
              <a:spcAft>
                <a:spcPts val="0"/>
              </a:spcAft>
              <a:buSzPts val="2000"/>
              <a:buFont typeface="Boogaloo"/>
              <a:buNone/>
              <a:defRPr sz="2000">
                <a:latin typeface="Boogaloo"/>
                <a:ea typeface="Boogaloo"/>
                <a:cs typeface="Boogaloo"/>
                <a:sym typeface="Boogaloo"/>
              </a:defRPr>
            </a:lvl9pPr>
          </a:lstStyle>
          <a:p>
            <a:endParaRPr/>
          </a:p>
        </p:txBody>
      </p:sp>
      <p:sp>
        <p:nvSpPr>
          <p:cNvPr id="2447" name="Google Shape;2447;p43"/>
          <p:cNvSpPr txBox="1">
            <a:spLocks noGrp="1"/>
          </p:cNvSpPr>
          <p:nvPr>
            <p:ph type="subTitle" idx="8"/>
          </p:nvPr>
        </p:nvSpPr>
        <p:spPr>
          <a:xfrm>
            <a:off x="6595025" y="3387488"/>
            <a:ext cx="1844400" cy="84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four columns 3">
  <p:cSld name="CUSTOM_50">
    <p:spTree>
      <p:nvGrpSpPr>
        <p:cNvPr id="1" name="Shape 2448"/>
        <p:cNvGrpSpPr/>
        <p:nvPr/>
      </p:nvGrpSpPr>
      <p:grpSpPr>
        <a:xfrm>
          <a:off x="0" y="0"/>
          <a:ext cx="0" cy="0"/>
          <a:chOff x="0" y="0"/>
          <a:chExt cx="0" cy="0"/>
        </a:xfrm>
      </p:grpSpPr>
      <p:grpSp>
        <p:nvGrpSpPr>
          <p:cNvPr id="2449" name="Google Shape;2449;p44"/>
          <p:cNvGrpSpPr/>
          <p:nvPr/>
        </p:nvGrpSpPr>
        <p:grpSpPr>
          <a:xfrm>
            <a:off x="74588" y="62639"/>
            <a:ext cx="9073918" cy="5034987"/>
            <a:chOff x="74588" y="62639"/>
            <a:chExt cx="9073918" cy="5034987"/>
          </a:xfrm>
        </p:grpSpPr>
        <p:sp>
          <p:nvSpPr>
            <p:cNvPr id="2450" name="Google Shape;2450;p44"/>
            <p:cNvSpPr/>
            <p:nvPr/>
          </p:nvSpPr>
          <p:spPr>
            <a:xfrm flipH="1">
              <a:off x="5365612" y="93784"/>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4"/>
            <p:cNvSpPr/>
            <p:nvPr/>
          </p:nvSpPr>
          <p:spPr>
            <a:xfrm flipH="1">
              <a:off x="8776380" y="29059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4"/>
            <p:cNvSpPr/>
            <p:nvPr/>
          </p:nvSpPr>
          <p:spPr>
            <a:xfrm flipH="1">
              <a:off x="3275225" y="62639"/>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4"/>
            <p:cNvSpPr/>
            <p:nvPr/>
          </p:nvSpPr>
          <p:spPr>
            <a:xfrm flipH="1">
              <a:off x="5430928" y="4727960"/>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4"/>
            <p:cNvSpPr/>
            <p:nvPr/>
          </p:nvSpPr>
          <p:spPr>
            <a:xfrm flipH="1">
              <a:off x="7517757" y="4608577"/>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4"/>
            <p:cNvSpPr/>
            <p:nvPr/>
          </p:nvSpPr>
          <p:spPr>
            <a:xfrm flipH="1">
              <a:off x="8125658" y="4749191"/>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4"/>
            <p:cNvSpPr/>
            <p:nvPr/>
          </p:nvSpPr>
          <p:spPr>
            <a:xfrm flipH="1">
              <a:off x="8236122" y="249792"/>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4"/>
            <p:cNvSpPr/>
            <p:nvPr/>
          </p:nvSpPr>
          <p:spPr>
            <a:xfrm flipH="1">
              <a:off x="1621256" y="4692868"/>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4"/>
            <p:cNvSpPr/>
            <p:nvPr/>
          </p:nvSpPr>
          <p:spPr>
            <a:xfrm flipH="1">
              <a:off x="713219" y="4283390"/>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4"/>
            <p:cNvSpPr/>
            <p:nvPr/>
          </p:nvSpPr>
          <p:spPr>
            <a:xfrm flipH="1">
              <a:off x="4988224" y="44378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4"/>
            <p:cNvSpPr/>
            <p:nvPr/>
          </p:nvSpPr>
          <p:spPr>
            <a:xfrm flipH="1">
              <a:off x="5640799" y="322507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4"/>
            <p:cNvSpPr/>
            <p:nvPr/>
          </p:nvSpPr>
          <p:spPr>
            <a:xfrm flipH="1">
              <a:off x="6064268" y="4837380"/>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4"/>
            <p:cNvSpPr/>
            <p:nvPr/>
          </p:nvSpPr>
          <p:spPr>
            <a:xfrm flipH="1">
              <a:off x="74588" y="27613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4"/>
            <p:cNvSpPr/>
            <p:nvPr/>
          </p:nvSpPr>
          <p:spPr>
            <a:xfrm flipH="1">
              <a:off x="5029626" y="1412684"/>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4"/>
            <p:cNvSpPr/>
            <p:nvPr/>
          </p:nvSpPr>
          <p:spPr>
            <a:xfrm flipH="1">
              <a:off x="8580006" y="12520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4"/>
            <p:cNvSpPr/>
            <p:nvPr/>
          </p:nvSpPr>
          <p:spPr>
            <a:xfrm flipH="1">
              <a:off x="6773181" y="34621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4"/>
            <p:cNvSpPr/>
            <p:nvPr/>
          </p:nvSpPr>
          <p:spPr>
            <a:xfrm flipH="1">
              <a:off x="7559025" y="2512100"/>
              <a:ext cx="52249" cy="5685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67" name="Google Shape;2467;p44"/>
            <p:cNvGrpSpPr/>
            <p:nvPr/>
          </p:nvGrpSpPr>
          <p:grpSpPr>
            <a:xfrm flipH="1">
              <a:off x="232555" y="185598"/>
              <a:ext cx="419846" cy="458079"/>
              <a:chOff x="5121781" y="1532506"/>
              <a:chExt cx="419846" cy="458079"/>
            </a:xfrm>
          </p:grpSpPr>
          <p:sp>
            <p:nvSpPr>
              <p:cNvPr id="2468" name="Google Shape;2468;p44"/>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4"/>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4"/>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4"/>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4"/>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3" name="Google Shape;2473;p44"/>
            <p:cNvSpPr/>
            <p:nvPr/>
          </p:nvSpPr>
          <p:spPr>
            <a:xfrm flipH="1">
              <a:off x="4185550" y="44937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4"/>
            <p:cNvSpPr/>
            <p:nvPr/>
          </p:nvSpPr>
          <p:spPr>
            <a:xfrm flipH="1">
              <a:off x="1204542" y="259704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4"/>
            <p:cNvSpPr/>
            <p:nvPr/>
          </p:nvSpPr>
          <p:spPr>
            <a:xfrm rot="1241947" flipH="1">
              <a:off x="568847" y="353276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4"/>
            <p:cNvSpPr/>
            <p:nvPr/>
          </p:nvSpPr>
          <p:spPr>
            <a:xfrm rot="1241947" flipH="1">
              <a:off x="462939" y="374755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4"/>
            <p:cNvSpPr/>
            <p:nvPr/>
          </p:nvSpPr>
          <p:spPr>
            <a:xfrm flipH="1">
              <a:off x="74609" y="4188878"/>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4"/>
            <p:cNvSpPr/>
            <p:nvPr/>
          </p:nvSpPr>
          <p:spPr>
            <a:xfrm rot="-422590" flipH="1">
              <a:off x="345181" y="553078"/>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9" name="Google Shape;2479;p44"/>
            <p:cNvGrpSpPr/>
            <p:nvPr/>
          </p:nvGrpSpPr>
          <p:grpSpPr>
            <a:xfrm rot="-1882907" flipH="1">
              <a:off x="8466055" y="4239858"/>
              <a:ext cx="537260" cy="480691"/>
              <a:chOff x="-4380581" y="7797838"/>
              <a:chExt cx="705425" cy="631150"/>
            </a:xfrm>
          </p:grpSpPr>
          <p:sp>
            <p:nvSpPr>
              <p:cNvPr id="2480" name="Google Shape;2480;p44"/>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4"/>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4"/>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4"/>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4"/>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5" name="Google Shape;2485;p44"/>
            <p:cNvGrpSpPr/>
            <p:nvPr/>
          </p:nvGrpSpPr>
          <p:grpSpPr>
            <a:xfrm>
              <a:off x="8451393" y="407454"/>
              <a:ext cx="566578" cy="592413"/>
              <a:chOff x="4511781" y="1650104"/>
              <a:chExt cx="566578" cy="592413"/>
            </a:xfrm>
          </p:grpSpPr>
          <p:sp>
            <p:nvSpPr>
              <p:cNvPr id="2486" name="Google Shape;2486;p44"/>
              <p:cNvSpPr/>
              <p:nvPr/>
            </p:nvSpPr>
            <p:spPr>
              <a:xfrm rot="1921615" flipH="1">
                <a:off x="4554856" y="1891914"/>
                <a:ext cx="378106" cy="27096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4"/>
              <p:cNvSpPr/>
              <p:nvPr/>
            </p:nvSpPr>
            <p:spPr>
              <a:xfrm rot="1921615" flipH="1">
                <a:off x="4910928" y="1916047"/>
                <a:ext cx="144041" cy="129551"/>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4"/>
              <p:cNvSpPr/>
              <p:nvPr/>
            </p:nvSpPr>
            <p:spPr>
              <a:xfrm rot="1921615" flipH="1">
                <a:off x="4834648" y="1726259"/>
                <a:ext cx="130218" cy="155237"/>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4"/>
              <p:cNvSpPr/>
              <p:nvPr/>
            </p:nvSpPr>
            <p:spPr>
              <a:xfrm rot="1921615" flipH="1">
                <a:off x="4699752" y="1671820"/>
                <a:ext cx="124658" cy="148992"/>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4"/>
              <p:cNvSpPr/>
              <p:nvPr/>
            </p:nvSpPr>
            <p:spPr>
              <a:xfrm rot="1921615" flipH="1">
                <a:off x="4550331" y="1740722"/>
                <a:ext cx="127324" cy="120945"/>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1" name="Google Shape;2491;p44"/>
            <p:cNvGrpSpPr/>
            <p:nvPr/>
          </p:nvGrpSpPr>
          <p:grpSpPr>
            <a:xfrm rot="-2700000">
              <a:off x="2063055" y="4402934"/>
              <a:ext cx="537219" cy="480655"/>
              <a:chOff x="-8043575" y="8494248"/>
              <a:chExt cx="705425" cy="631150"/>
            </a:xfrm>
          </p:grpSpPr>
          <p:sp>
            <p:nvSpPr>
              <p:cNvPr id="2492" name="Google Shape;2492;p44"/>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4"/>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4"/>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4"/>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4"/>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7" name="Google Shape;2497;p44"/>
            <p:cNvSpPr/>
            <p:nvPr/>
          </p:nvSpPr>
          <p:spPr>
            <a:xfrm rot="-1076189" flipH="1">
              <a:off x="8640955" y="180167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4"/>
            <p:cNvSpPr/>
            <p:nvPr/>
          </p:nvSpPr>
          <p:spPr>
            <a:xfrm flipH="1">
              <a:off x="8073805" y="10391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4"/>
            <p:cNvSpPr/>
            <p:nvPr/>
          </p:nvSpPr>
          <p:spPr>
            <a:xfrm flipH="1">
              <a:off x="4698475" y="32250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4"/>
            <p:cNvSpPr/>
            <p:nvPr/>
          </p:nvSpPr>
          <p:spPr>
            <a:xfrm flipH="1">
              <a:off x="4495949" y="35579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1" name="Google Shape;2501;p44"/>
          <p:cNvSpPr txBox="1">
            <a:spLocks noGrp="1"/>
          </p:cNvSpPr>
          <p:nvPr>
            <p:ph type="subTitle" idx="1"/>
          </p:nvPr>
        </p:nvSpPr>
        <p:spPr>
          <a:xfrm>
            <a:off x="2470000" y="1851950"/>
            <a:ext cx="1980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502" name="Google Shape;2502;p44"/>
          <p:cNvSpPr txBox="1">
            <a:spLocks noGrp="1"/>
          </p:cNvSpPr>
          <p:nvPr>
            <p:ph type="subTitle" idx="2"/>
          </p:nvPr>
        </p:nvSpPr>
        <p:spPr>
          <a:xfrm>
            <a:off x="2470000" y="3419003"/>
            <a:ext cx="1980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503" name="Google Shape;2503;p44"/>
          <p:cNvSpPr txBox="1">
            <a:spLocks noGrp="1"/>
          </p:cNvSpPr>
          <p:nvPr>
            <p:ph type="subTitle" idx="3"/>
          </p:nvPr>
        </p:nvSpPr>
        <p:spPr>
          <a:xfrm>
            <a:off x="2469999" y="1556525"/>
            <a:ext cx="1980600" cy="30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oogaloo"/>
              <a:buNone/>
              <a:defRPr sz="2000" b="1">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2504" name="Google Shape;2504;p44"/>
          <p:cNvSpPr txBox="1">
            <a:spLocks noGrp="1"/>
          </p:cNvSpPr>
          <p:nvPr>
            <p:ph type="subTitle" idx="4"/>
          </p:nvPr>
        </p:nvSpPr>
        <p:spPr>
          <a:xfrm>
            <a:off x="2469999" y="3111855"/>
            <a:ext cx="1980600" cy="30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oogaloo"/>
              <a:buNone/>
              <a:defRPr sz="2000" b="1">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2505" name="Google Shape;2505;p44"/>
          <p:cNvSpPr txBox="1">
            <a:spLocks noGrp="1"/>
          </p:cNvSpPr>
          <p:nvPr>
            <p:ph type="subTitle" idx="5"/>
          </p:nvPr>
        </p:nvSpPr>
        <p:spPr>
          <a:xfrm>
            <a:off x="5998349" y="1556525"/>
            <a:ext cx="1980600" cy="30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oogaloo"/>
              <a:buNone/>
              <a:defRPr sz="2000" b="1">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2506" name="Google Shape;2506;p44"/>
          <p:cNvSpPr txBox="1">
            <a:spLocks noGrp="1"/>
          </p:cNvSpPr>
          <p:nvPr>
            <p:ph type="subTitle" idx="6"/>
          </p:nvPr>
        </p:nvSpPr>
        <p:spPr>
          <a:xfrm>
            <a:off x="5998349" y="3111850"/>
            <a:ext cx="1980600" cy="308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Font typeface="Boogaloo"/>
              <a:buNone/>
              <a:defRPr sz="2000" b="1">
                <a:latin typeface="Boogaloo"/>
                <a:ea typeface="Boogaloo"/>
                <a:cs typeface="Boogaloo"/>
                <a:sym typeface="Boogaloo"/>
              </a:defRPr>
            </a:lvl1pPr>
            <a:lvl2pPr lvl="1" rtl="0">
              <a:lnSpc>
                <a:spcPct val="100000"/>
              </a:lnSpc>
              <a:spcBef>
                <a:spcPts val="0"/>
              </a:spcBef>
              <a:spcAft>
                <a:spcPts val="0"/>
              </a:spcAft>
              <a:buSzPts val="2000"/>
              <a:buFont typeface="Boogaloo"/>
              <a:buNone/>
              <a:defRPr sz="2000">
                <a:latin typeface="Boogaloo"/>
                <a:ea typeface="Boogaloo"/>
                <a:cs typeface="Boogaloo"/>
                <a:sym typeface="Boogaloo"/>
              </a:defRPr>
            </a:lvl2pPr>
            <a:lvl3pPr lvl="2" rtl="0">
              <a:lnSpc>
                <a:spcPct val="100000"/>
              </a:lnSpc>
              <a:spcBef>
                <a:spcPts val="1600"/>
              </a:spcBef>
              <a:spcAft>
                <a:spcPts val="0"/>
              </a:spcAft>
              <a:buSzPts val="2000"/>
              <a:buFont typeface="Boogaloo"/>
              <a:buNone/>
              <a:defRPr sz="2000">
                <a:latin typeface="Boogaloo"/>
                <a:ea typeface="Boogaloo"/>
                <a:cs typeface="Boogaloo"/>
                <a:sym typeface="Boogaloo"/>
              </a:defRPr>
            </a:lvl3pPr>
            <a:lvl4pPr lvl="3" rtl="0">
              <a:lnSpc>
                <a:spcPct val="100000"/>
              </a:lnSpc>
              <a:spcBef>
                <a:spcPts val="1600"/>
              </a:spcBef>
              <a:spcAft>
                <a:spcPts val="0"/>
              </a:spcAft>
              <a:buSzPts val="2000"/>
              <a:buFont typeface="Boogaloo"/>
              <a:buNone/>
              <a:defRPr sz="2000">
                <a:latin typeface="Boogaloo"/>
                <a:ea typeface="Boogaloo"/>
                <a:cs typeface="Boogaloo"/>
                <a:sym typeface="Boogaloo"/>
              </a:defRPr>
            </a:lvl4pPr>
            <a:lvl5pPr lvl="4" rtl="0">
              <a:lnSpc>
                <a:spcPct val="100000"/>
              </a:lnSpc>
              <a:spcBef>
                <a:spcPts val="1600"/>
              </a:spcBef>
              <a:spcAft>
                <a:spcPts val="0"/>
              </a:spcAft>
              <a:buSzPts val="2000"/>
              <a:buFont typeface="Boogaloo"/>
              <a:buNone/>
              <a:defRPr sz="2000">
                <a:latin typeface="Boogaloo"/>
                <a:ea typeface="Boogaloo"/>
                <a:cs typeface="Boogaloo"/>
                <a:sym typeface="Boogaloo"/>
              </a:defRPr>
            </a:lvl5pPr>
            <a:lvl6pPr lvl="5" rtl="0">
              <a:lnSpc>
                <a:spcPct val="100000"/>
              </a:lnSpc>
              <a:spcBef>
                <a:spcPts val="1600"/>
              </a:spcBef>
              <a:spcAft>
                <a:spcPts val="0"/>
              </a:spcAft>
              <a:buSzPts val="2000"/>
              <a:buFont typeface="Boogaloo"/>
              <a:buNone/>
              <a:defRPr sz="2000">
                <a:latin typeface="Boogaloo"/>
                <a:ea typeface="Boogaloo"/>
                <a:cs typeface="Boogaloo"/>
                <a:sym typeface="Boogaloo"/>
              </a:defRPr>
            </a:lvl6pPr>
            <a:lvl7pPr lvl="6" rtl="0">
              <a:lnSpc>
                <a:spcPct val="100000"/>
              </a:lnSpc>
              <a:spcBef>
                <a:spcPts val="1600"/>
              </a:spcBef>
              <a:spcAft>
                <a:spcPts val="0"/>
              </a:spcAft>
              <a:buSzPts val="2000"/>
              <a:buFont typeface="Boogaloo"/>
              <a:buNone/>
              <a:defRPr sz="2000">
                <a:latin typeface="Boogaloo"/>
                <a:ea typeface="Boogaloo"/>
                <a:cs typeface="Boogaloo"/>
                <a:sym typeface="Boogaloo"/>
              </a:defRPr>
            </a:lvl7pPr>
            <a:lvl8pPr lvl="7" rtl="0">
              <a:lnSpc>
                <a:spcPct val="100000"/>
              </a:lnSpc>
              <a:spcBef>
                <a:spcPts val="1600"/>
              </a:spcBef>
              <a:spcAft>
                <a:spcPts val="0"/>
              </a:spcAft>
              <a:buSzPts val="2000"/>
              <a:buFont typeface="Boogaloo"/>
              <a:buNone/>
              <a:defRPr sz="2000">
                <a:latin typeface="Boogaloo"/>
                <a:ea typeface="Boogaloo"/>
                <a:cs typeface="Boogaloo"/>
                <a:sym typeface="Boogaloo"/>
              </a:defRPr>
            </a:lvl8pPr>
            <a:lvl9pPr lvl="8" rtl="0">
              <a:lnSpc>
                <a:spcPct val="100000"/>
              </a:lnSpc>
              <a:spcBef>
                <a:spcPts val="1600"/>
              </a:spcBef>
              <a:spcAft>
                <a:spcPts val="1600"/>
              </a:spcAft>
              <a:buSzPts val="2000"/>
              <a:buFont typeface="Boogaloo"/>
              <a:buNone/>
              <a:defRPr sz="2000">
                <a:latin typeface="Boogaloo"/>
                <a:ea typeface="Boogaloo"/>
                <a:cs typeface="Boogaloo"/>
                <a:sym typeface="Boogaloo"/>
              </a:defRPr>
            </a:lvl9pPr>
          </a:lstStyle>
          <a:p>
            <a:endParaRPr/>
          </a:p>
        </p:txBody>
      </p:sp>
      <p:sp>
        <p:nvSpPr>
          <p:cNvPr id="2507" name="Google Shape;2507;p44"/>
          <p:cNvSpPr txBox="1">
            <a:spLocks noGrp="1"/>
          </p:cNvSpPr>
          <p:nvPr>
            <p:ph type="subTitle" idx="7"/>
          </p:nvPr>
        </p:nvSpPr>
        <p:spPr>
          <a:xfrm>
            <a:off x="5998350" y="3419000"/>
            <a:ext cx="1980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508" name="Google Shape;2508;p44"/>
          <p:cNvSpPr txBox="1">
            <a:spLocks noGrp="1"/>
          </p:cNvSpPr>
          <p:nvPr>
            <p:ph type="subTitle" idx="8"/>
          </p:nvPr>
        </p:nvSpPr>
        <p:spPr>
          <a:xfrm>
            <a:off x="5998350" y="1851950"/>
            <a:ext cx="19806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509" name="Google Shape;2509;p44"/>
          <p:cNvSpPr txBox="1">
            <a:spLocks noGrp="1"/>
          </p:cNvSpPr>
          <p:nvPr>
            <p:ph type="title"/>
          </p:nvPr>
        </p:nvSpPr>
        <p:spPr>
          <a:xfrm>
            <a:off x="311700" y="526433"/>
            <a:ext cx="8520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5">
  <p:cSld name="CUSTOM_32">
    <p:spTree>
      <p:nvGrpSpPr>
        <p:cNvPr id="1" name="Shape 2510"/>
        <p:cNvGrpSpPr/>
        <p:nvPr/>
      </p:nvGrpSpPr>
      <p:grpSpPr>
        <a:xfrm>
          <a:off x="0" y="0"/>
          <a:ext cx="0" cy="0"/>
          <a:chOff x="0" y="0"/>
          <a:chExt cx="0" cy="0"/>
        </a:xfrm>
      </p:grpSpPr>
      <p:grpSp>
        <p:nvGrpSpPr>
          <p:cNvPr id="2511" name="Google Shape;2511;p45"/>
          <p:cNvGrpSpPr/>
          <p:nvPr/>
        </p:nvGrpSpPr>
        <p:grpSpPr>
          <a:xfrm>
            <a:off x="39194" y="30171"/>
            <a:ext cx="9049981" cy="5007816"/>
            <a:chOff x="39194" y="30171"/>
            <a:chExt cx="9049981" cy="5007816"/>
          </a:xfrm>
        </p:grpSpPr>
        <p:sp>
          <p:nvSpPr>
            <p:cNvPr id="2512" name="Google Shape;2512;p45"/>
            <p:cNvSpPr/>
            <p:nvPr/>
          </p:nvSpPr>
          <p:spPr>
            <a:xfrm>
              <a:off x="792739" y="4755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45"/>
            <p:cNvSpPr/>
            <p:nvPr/>
          </p:nvSpPr>
          <p:spPr>
            <a:xfrm rot="422590">
              <a:off x="8310159" y="43391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5"/>
            <p:cNvSpPr/>
            <p:nvPr/>
          </p:nvSpPr>
          <p:spPr>
            <a:xfrm rot="-1550640">
              <a:off x="7690100" y="1109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5" name="Google Shape;2515;p45"/>
            <p:cNvGrpSpPr/>
            <p:nvPr/>
          </p:nvGrpSpPr>
          <p:grpSpPr>
            <a:xfrm rot="1882907">
              <a:off x="125055" y="4239858"/>
              <a:ext cx="537260" cy="480691"/>
              <a:chOff x="-4380581" y="7797838"/>
              <a:chExt cx="705425" cy="631150"/>
            </a:xfrm>
          </p:grpSpPr>
          <p:sp>
            <p:nvSpPr>
              <p:cNvPr id="2516" name="Google Shape;2516;p45"/>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5"/>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5"/>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5"/>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5"/>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1" name="Google Shape;2521;p45"/>
            <p:cNvGrpSpPr/>
            <p:nvPr/>
          </p:nvGrpSpPr>
          <p:grpSpPr>
            <a:xfrm rot="1882907">
              <a:off x="4155266" y="1092916"/>
              <a:ext cx="553792" cy="574477"/>
              <a:chOff x="-2151787" y="5278323"/>
              <a:chExt cx="727133" cy="754292"/>
            </a:xfrm>
          </p:grpSpPr>
          <p:sp>
            <p:nvSpPr>
              <p:cNvPr id="2522" name="Google Shape;2522;p45"/>
              <p:cNvSpPr/>
              <p:nvPr/>
            </p:nvSpPr>
            <p:spPr>
              <a:xfrm rot="-3804252">
                <a:off x="-1943080" y="5553121"/>
                <a:ext cx="496457" cy="355780"/>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5"/>
              <p:cNvSpPr/>
              <p:nvPr/>
            </p:nvSpPr>
            <p:spPr>
              <a:xfrm rot="-3804252">
                <a:off x="-2089216" y="5757182"/>
                <a:ext cx="189128" cy="170102"/>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5"/>
              <p:cNvSpPr/>
              <p:nvPr/>
            </p:nvSpPr>
            <p:spPr>
              <a:xfrm rot="-3804252">
                <a:off x="-2107873" y="5485094"/>
                <a:ext cx="170977" cy="203828"/>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5"/>
              <p:cNvSpPr/>
              <p:nvPr/>
            </p:nvSpPr>
            <p:spPr>
              <a:xfrm rot="-3804252">
                <a:off x="-1989254" y="5330537"/>
                <a:ext cx="163677" cy="195628"/>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5"/>
              <p:cNvSpPr/>
              <p:nvPr/>
            </p:nvSpPr>
            <p:spPr>
              <a:xfrm rot="-3804252">
                <a:off x="-1787484" y="5309213"/>
                <a:ext cx="167177" cy="158802"/>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7" name="Google Shape;2527;p45"/>
            <p:cNvGrpSpPr/>
            <p:nvPr/>
          </p:nvGrpSpPr>
          <p:grpSpPr>
            <a:xfrm rot="-1882907" flipH="1">
              <a:off x="8466055" y="2070933"/>
              <a:ext cx="537260" cy="480691"/>
              <a:chOff x="-8043575" y="8494248"/>
              <a:chExt cx="705425" cy="631150"/>
            </a:xfrm>
          </p:grpSpPr>
          <p:sp>
            <p:nvSpPr>
              <p:cNvPr id="2528" name="Google Shape;2528;p45"/>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5"/>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5"/>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5"/>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5"/>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3" name="Google Shape;2533;p45"/>
            <p:cNvSpPr/>
            <p:nvPr/>
          </p:nvSpPr>
          <p:spPr>
            <a:xfrm flipH="1">
              <a:off x="6339375" y="219955"/>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34" name="Google Shape;2534;p45"/>
            <p:cNvSpPr/>
            <p:nvPr/>
          </p:nvSpPr>
          <p:spPr>
            <a:xfrm flipH="1">
              <a:off x="7611669" y="4712072"/>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35" name="Google Shape;2535;p45"/>
            <p:cNvSpPr/>
            <p:nvPr/>
          </p:nvSpPr>
          <p:spPr>
            <a:xfrm flipH="1">
              <a:off x="2344013" y="124785"/>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36" name="Google Shape;2536;p45"/>
            <p:cNvSpPr/>
            <p:nvPr/>
          </p:nvSpPr>
          <p:spPr>
            <a:xfrm flipH="1">
              <a:off x="214054" y="1194918"/>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37" name="Google Shape;2537;p45"/>
            <p:cNvSpPr/>
            <p:nvPr/>
          </p:nvSpPr>
          <p:spPr>
            <a:xfrm flipH="1">
              <a:off x="7814796" y="1339123"/>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38" name="Google Shape;2538;p45"/>
            <p:cNvSpPr/>
            <p:nvPr/>
          </p:nvSpPr>
          <p:spPr>
            <a:xfrm flipH="1">
              <a:off x="304782" y="3812214"/>
              <a:ext cx="162240" cy="212808"/>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39" name="Google Shape;2539;p45"/>
            <p:cNvSpPr/>
            <p:nvPr/>
          </p:nvSpPr>
          <p:spPr>
            <a:xfrm flipH="1">
              <a:off x="772481" y="4886809"/>
              <a:ext cx="110475" cy="144603"/>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40" name="Google Shape;2540;p45"/>
            <p:cNvSpPr/>
            <p:nvPr/>
          </p:nvSpPr>
          <p:spPr>
            <a:xfrm flipH="1">
              <a:off x="8778949" y="4671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41" name="Google Shape;2541;p45"/>
            <p:cNvSpPr/>
            <p:nvPr/>
          </p:nvSpPr>
          <p:spPr>
            <a:xfrm flipH="1">
              <a:off x="8063582" y="2594063"/>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42" name="Google Shape;2542;p45"/>
            <p:cNvSpPr/>
            <p:nvPr/>
          </p:nvSpPr>
          <p:spPr>
            <a:xfrm flipH="1">
              <a:off x="984947" y="250476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43" name="Google Shape;2543;p45"/>
            <p:cNvSpPr/>
            <p:nvPr/>
          </p:nvSpPr>
          <p:spPr>
            <a:xfrm flipH="1">
              <a:off x="8276375" y="133776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44" name="Google Shape;2544;p45"/>
            <p:cNvSpPr/>
            <p:nvPr/>
          </p:nvSpPr>
          <p:spPr>
            <a:xfrm flipH="1">
              <a:off x="5360729" y="219964"/>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45" name="Google Shape;2545;p45"/>
            <p:cNvSpPr/>
            <p:nvPr/>
          </p:nvSpPr>
          <p:spPr>
            <a:xfrm flipH="1">
              <a:off x="8889422" y="1456474"/>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46" name="Google Shape;2546;p45"/>
            <p:cNvSpPr/>
            <p:nvPr/>
          </p:nvSpPr>
          <p:spPr>
            <a:xfrm flipH="1">
              <a:off x="8963777" y="175100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47" name="Google Shape;2547;p45"/>
            <p:cNvSpPr/>
            <p:nvPr/>
          </p:nvSpPr>
          <p:spPr>
            <a:xfrm flipH="1">
              <a:off x="704447" y="19672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48" name="Google Shape;2548;p45"/>
            <p:cNvSpPr/>
            <p:nvPr/>
          </p:nvSpPr>
          <p:spPr>
            <a:xfrm flipH="1">
              <a:off x="857390" y="4311727"/>
              <a:ext cx="85427" cy="85410"/>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49" name="Google Shape;2549;p45"/>
            <p:cNvSpPr/>
            <p:nvPr/>
          </p:nvSpPr>
          <p:spPr>
            <a:xfrm flipH="1">
              <a:off x="4900089" y="45610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50" name="Google Shape;2550;p45"/>
            <p:cNvSpPr/>
            <p:nvPr/>
          </p:nvSpPr>
          <p:spPr>
            <a:xfrm flipH="1">
              <a:off x="4818132" y="4632688"/>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nvGrpSpPr>
            <p:cNvPr id="2551" name="Google Shape;2551;p45"/>
            <p:cNvGrpSpPr/>
            <p:nvPr/>
          </p:nvGrpSpPr>
          <p:grpSpPr>
            <a:xfrm flipH="1">
              <a:off x="8617067" y="3914525"/>
              <a:ext cx="419855" cy="458070"/>
              <a:chOff x="1782829" y="3104030"/>
              <a:chExt cx="362694" cy="339613"/>
            </a:xfrm>
          </p:grpSpPr>
          <p:sp>
            <p:nvSpPr>
              <p:cNvPr id="2552" name="Google Shape;2552;p45"/>
              <p:cNvSpPr/>
              <p:nvPr/>
            </p:nvSpPr>
            <p:spPr>
              <a:xfrm>
                <a:off x="2071192" y="3232116"/>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53" name="Google Shape;2553;p45"/>
              <p:cNvSpPr/>
              <p:nvPr/>
            </p:nvSpPr>
            <p:spPr>
              <a:xfrm>
                <a:off x="1782829" y="3135995"/>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54" name="Google Shape;2554;p45"/>
              <p:cNvSpPr/>
              <p:nvPr/>
            </p:nvSpPr>
            <p:spPr>
              <a:xfrm>
                <a:off x="1952370" y="3104030"/>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55" name="Google Shape;2555;p45"/>
              <p:cNvSpPr/>
              <p:nvPr/>
            </p:nvSpPr>
            <p:spPr>
              <a:xfrm>
                <a:off x="2040367" y="3413501"/>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56" name="Google Shape;2556;p45"/>
              <p:cNvSpPr/>
              <p:nvPr/>
            </p:nvSpPr>
            <p:spPr>
              <a:xfrm>
                <a:off x="1873863" y="3322391"/>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grpSp>
          <p:nvGrpSpPr>
            <p:cNvPr id="2557" name="Google Shape;2557;p45"/>
            <p:cNvGrpSpPr/>
            <p:nvPr/>
          </p:nvGrpSpPr>
          <p:grpSpPr>
            <a:xfrm flipH="1">
              <a:off x="382778" y="55652"/>
              <a:ext cx="644290" cy="398451"/>
              <a:chOff x="5060325" y="3307700"/>
              <a:chExt cx="568458" cy="295433"/>
            </a:xfrm>
          </p:grpSpPr>
          <p:sp>
            <p:nvSpPr>
              <p:cNvPr id="2558" name="Google Shape;2558;p45"/>
              <p:cNvSpPr/>
              <p:nvPr/>
            </p:nvSpPr>
            <p:spPr>
              <a:xfrm>
                <a:off x="5554452" y="3540268"/>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59" name="Google Shape;2559;p45"/>
              <p:cNvSpPr/>
              <p:nvPr/>
            </p:nvSpPr>
            <p:spPr>
              <a:xfrm>
                <a:off x="5060325" y="3307700"/>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sp>
          <p:nvSpPr>
            <p:cNvPr id="2560" name="Google Shape;2560;p45"/>
            <p:cNvSpPr/>
            <p:nvPr/>
          </p:nvSpPr>
          <p:spPr>
            <a:xfrm flipH="1">
              <a:off x="103577" y="1937665"/>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61" name="Google Shape;2561;p45"/>
            <p:cNvSpPr/>
            <p:nvPr/>
          </p:nvSpPr>
          <p:spPr>
            <a:xfrm flipH="1">
              <a:off x="1878382" y="463270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62" name="Google Shape;2562;p45"/>
            <p:cNvSpPr/>
            <p:nvPr/>
          </p:nvSpPr>
          <p:spPr>
            <a:xfrm flipH="1">
              <a:off x="8929945" y="3068548"/>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63" name="Google Shape;2563;p45"/>
            <p:cNvSpPr/>
            <p:nvPr/>
          </p:nvSpPr>
          <p:spPr>
            <a:xfrm flipH="1">
              <a:off x="8617086" y="33769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64" name="Google Shape;2564;p45"/>
            <p:cNvSpPr/>
            <p:nvPr/>
          </p:nvSpPr>
          <p:spPr>
            <a:xfrm flipH="1">
              <a:off x="7277865" y="709868"/>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65" name="Google Shape;2565;p45"/>
            <p:cNvSpPr/>
            <p:nvPr/>
          </p:nvSpPr>
          <p:spPr>
            <a:xfrm flipH="1">
              <a:off x="7611670" y="5802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66" name="Google Shape;2566;p45"/>
            <p:cNvSpPr/>
            <p:nvPr/>
          </p:nvSpPr>
          <p:spPr>
            <a:xfrm flipH="1">
              <a:off x="7460938" y="537102"/>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67" name="Google Shape;2567;p45"/>
            <p:cNvSpPr/>
            <p:nvPr/>
          </p:nvSpPr>
          <p:spPr>
            <a:xfrm flipH="1">
              <a:off x="7358195" y="954525"/>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68" name="Google Shape;2568;p45"/>
            <p:cNvSpPr/>
            <p:nvPr/>
          </p:nvSpPr>
          <p:spPr>
            <a:xfrm flipH="1">
              <a:off x="7535293" y="831633"/>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69" name="Google Shape;2569;p45"/>
            <p:cNvSpPr/>
            <p:nvPr/>
          </p:nvSpPr>
          <p:spPr>
            <a:xfrm flipH="1">
              <a:off x="3039494" y="501634"/>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70" name="Google Shape;2570;p45"/>
            <p:cNvSpPr/>
            <p:nvPr/>
          </p:nvSpPr>
          <p:spPr>
            <a:xfrm flipH="1">
              <a:off x="7611673" y="3040384"/>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71" name="Google Shape;2571;p45"/>
            <p:cNvSpPr/>
            <p:nvPr/>
          </p:nvSpPr>
          <p:spPr>
            <a:xfrm flipH="1">
              <a:off x="3222567" y="328869"/>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72" name="Google Shape;2572;p45"/>
            <p:cNvSpPr/>
            <p:nvPr/>
          </p:nvSpPr>
          <p:spPr>
            <a:xfrm flipH="1">
              <a:off x="3549874" y="1429441"/>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73" name="Google Shape;2573;p45"/>
            <p:cNvSpPr/>
            <p:nvPr/>
          </p:nvSpPr>
          <p:spPr>
            <a:xfrm flipH="1">
              <a:off x="3296922" y="62340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74" name="Google Shape;2574;p45"/>
            <p:cNvSpPr/>
            <p:nvPr/>
          </p:nvSpPr>
          <p:spPr>
            <a:xfrm flipH="1">
              <a:off x="5624717" y="4746266"/>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75" name="Google Shape;2575;p45"/>
            <p:cNvSpPr/>
            <p:nvPr/>
          </p:nvSpPr>
          <p:spPr>
            <a:xfrm>
              <a:off x="382785" y="2771028"/>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76" name="Google Shape;2576;p45"/>
            <p:cNvSpPr/>
            <p:nvPr/>
          </p:nvSpPr>
          <p:spPr>
            <a:xfrm>
              <a:off x="3120901" y="4825077"/>
              <a:ext cx="162328" cy="21291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77" name="Google Shape;2577;p45"/>
            <p:cNvSpPr/>
            <p:nvPr/>
          </p:nvSpPr>
          <p:spPr>
            <a:xfrm>
              <a:off x="7986810" y="3968116"/>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578" name="Google Shape;2578;p45"/>
            <p:cNvSpPr/>
            <p:nvPr/>
          </p:nvSpPr>
          <p:spPr>
            <a:xfrm flipH="1">
              <a:off x="5762157" y="1138588"/>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sp>
        <p:nvSpPr>
          <p:cNvPr id="2579" name="Google Shape;2579;p45"/>
          <p:cNvSpPr txBox="1">
            <a:spLocks noGrp="1"/>
          </p:cNvSpPr>
          <p:nvPr>
            <p:ph type="title"/>
          </p:nvPr>
        </p:nvSpPr>
        <p:spPr>
          <a:xfrm>
            <a:off x="311700" y="526433"/>
            <a:ext cx="8520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6">
  <p:cSld name="CUSTOM_42">
    <p:spTree>
      <p:nvGrpSpPr>
        <p:cNvPr id="1" name="Shape 2580"/>
        <p:cNvGrpSpPr/>
        <p:nvPr/>
      </p:nvGrpSpPr>
      <p:grpSpPr>
        <a:xfrm>
          <a:off x="0" y="0"/>
          <a:ext cx="0" cy="0"/>
          <a:chOff x="0" y="0"/>
          <a:chExt cx="0" cy="0"/>
        </a:xfrm>
      </p:grpSpPr>
      <p:grpSp>
        <p:nvGrpSpPr>
          <p:cNvPr id="2581" name="Google Shape;2581;p46"/>
          <p:cNvGrpSpPr/>
          <p:nvPr/>
        </p:nvGrpSpPr>
        <p:grpSpPr>
          <a:xfrm>
            <a:off x="74588" y="62639"/>
            <a:ext cx="9073918" cy="5054950"/>
            <a:chOff x="74588" y="62639"/>
            <a:chExt cx="9073918" cy="5054950"/>
          </a:xfrm>
        </p:grpSpPr>
        <p:sp>
          <p:nvSpPr>
            <p:cNvPr id="2582" name="Google Shape;2582;p46"/>
            <p:cNvSpPr/>
            <p:nvPr/>
          </p:nvSpPr>
          <p:spPr>
            <a:xfrm>
              <a:off x="3695154" y="93784"/>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284386" y="29059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5737994" y="62639"/>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3582291" y="4727960"/>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6"/>
            <p:cNvSpPr/>
            <p:nvPr/>
          </p:nvSpPr>
          <p:spPr>
            <a:xfrm>
              <a:off x="1495462" y="4608577"/>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6"/>
            <p:cNvSpPr/>
            <p:nvPr/>
          </p:nvSpPr>
          <p:spPr>
            <a:xfrm>
              <a:off x="986961" y="4749191"/>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6"/>
            <p:cNvSpPr/>
            <p:nvPr/>
          </p:nvSpPr>
          <p:spPr>
            <a:xfrm>
              <a:off x="876497" y="249792"/>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6"/>
            <p:cNvSpPr/>
            <p:nvPr/>
          </p:nvSpPr>
          <p:spPr>
            <a:xfrm>
              <a:off x="7491363" y="4692868"/>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6"/>
            <p:cNvSpPr/>
            <p:nvPr/>
          </p:nvSpPr>
          <p:spPr>
            <a:xfrm>
              <a:off x="8153549" y="4778740"/>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6"/>
            <p:cNvSpPr/>
            <p:nvPr/>
          </p:nvSpPr>
          <p:spPr>
            <a:xfrm>
              <a:off x="4193475" y="44378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6"/>
            <p:cNvSpPr/>
            <p:nvPr/>
          </p:nvSpPr>
          <p:spPr>
            <a:xfrm>
              <a:off x="3541603" y="322507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6"/>
            <p:cNvSpPr/>
            <p:nvPr/>
          </p:nvSpPr>
          <p:spPr>
            <a:xfrm>
              <a:off x="3101523" y="4837380"/>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6"/>
            <p:cNvSpPr/>
            <p:nvPr/>
          </p:nvSpPr>
          <p:spPr>
            <a:xfrm>
              <a:off x="9038032" y="27613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6"/>
            <p:cNvSpPr/>
            <p:nvPr/>
          </p:nvSpPr>
          <p:spPr>
            <a:xfrm>
              <a:off x="4193476" y="1208459"/>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6"/>
            <p:cNvSpPr/>
            <p:nvPr/>
          </p:nvSpPr>
          <p:spPr>
            <a:xfrm>
              <a:off x="557046" y="12520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6"/>
            <p:cNvSpPr/>
            <p:nvPr/>
          </p:nvSpPr>
          <p:spPr>
            <a:xfrm>
              <a:off x="2408518" y="34621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6"/>
            <p:cNvSpPr/>
            <p:nvPr/>
          </p:nvSpPr>
          <p:spPr>
            <a:xfrm>
              <a:off x="1611820" y="2512100"/>
              <a:ext cx="52249" cy="5685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9" name="Google Shape;2599;p46"/>
            <p:cNvGrpSpPr/>
            <p:nvPr/>
          </p:nvGrpSpPr>
          <p:grpSpPr>
            <a:xfrm>
              <a:off x="8618193" y="541798"/>
              <a:ext cx="419846" cy="458079"/>
              <a:chOff x="5121781" y="1532506"/>
              <a:chExt cx="419846" cy="458079"/>
            </a:xfrm>
          </p:grpSpPr>
          <p:sp>
            <p:nvSpPr>
              <p:cNvPr id="2600" name="Google Shape;2600;p46"/>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6"/>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6"/>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6"/>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6"/>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05" name="Google Shape;2605;p46"/>
            <p:cNvSpPr/>
            <p:nvPr/>
          </p:nvSpPr>
          <p:spPr>
            <a:xfrm>
              <a:off x="4952117" y="44937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6"/>
            <p:cNvSpPr/>
            <p:nvPr/>
          </p:nvSpPr>
          <p:spPr>
            <a:xfrm>
              <a:off x="7977860" y="259704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rot="-1241947">
              <a:off x="8568820" y="353276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6"/>
            <p:cNvSpPr/>
            <p:nvPr/>
          </p:nvSpPr>
          <p:spPr>
            <a:xfrm rot="-1241947">
              <a:off x="8719463" y="374755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6"/>
            <p:cNvSpPr/>
            <p:nvPr/>
          </p:nvSpPr>
          <p:spPr>
            <a:xfrm>
              <a:off x="5518289" y="42088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6"/>
            <p:cNvSpPr/>
            <p:nvPr/>
          </p:nvSpPr>
          <p:spPr>
            <a:xfrm rot="422590">
              <a:off x="8138909" y="964216"/>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6"/>
            <p:cNvSpPr/>
            <p:nvPr/>
          </p:nvSpPr>
          <p:spPr>
            <a:xfrm rot="2700000">
              <a:off x="8539603" y="4572034"/>
              <a:ext cx="459226" cy="38629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2" name="Google Shape;2612;p46"/>
            <p:cNvGrpSpPr/>
            <p:nvPr/>
          </p:nvGrpSpPr>
          <p:grpSpPr>
            <a:xfrm rot="1882907">
              <a:off x="219780" y="4239858"/>
              <a:ext cx="537260" cy="480691"/>
              <a:chOff x="-4380581" y="7797838"/>
              <a:chExt cx="705425" cy="631150"/>
            </a:xfrm>
          </p:grpSpPr>
          <p:sp>
            <p:nvSpPr>
              <p:cNvPr id="2613" name="Google Shape;2613;p46"/>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6"/>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6"/>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6"/>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6"/>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8" name="Google Shape;2618;p46"/>
            <p:cNvGrpSpPr/>
            <p:nvPr/>
          </p:nvGrpSpPr>
          <p:grpSpPr>
            <a:xfrm flipH="1">
              <a:off x="205122" y="407454"/>
              <a:ext cx="566578" cy="592413"/>
              <a:chOff x="4511781" y="1650104"/>
              <a:chExt cx="566578" cy="592413"/>
            </a:xfrm>
          </p:grpSpPr>
          <p:sp>
            <p:nvSpPr>
              <p:cNvPr id="2619" name="Google Shape;2619;p46"/>
              <p:cNvSpPr/>
              <p:nvPr/>
            </p:nvSpPr>
            <p:spPr>
              <a:xfrm rot="1921615" flipH="1">
                <a:off x="4554856" y="1891914"/>
                <a:ext cx="378106" cy="27096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6"/>
              <p:cNvSpPr/>
              <p:nvPr/>
            </p:nvSpPr>
            <p:spPr>
              <a:xfrm rot="1921615" flipH="1">
                <a:off x="4910928" y="1916047"/>
                <a:ext cx="144041" cy="129551"/>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6"/>
              <p:cNvSpPr/>
              <p:nvPr/>
            </p:nvSpPr>
            <p:spPr>
              <a:xfrm rot="1921615" flipH="1">
                <a:off x="4834648" y="1726259"/>
                <a:ext cx="130218" cy="155237"/>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6"/>
              <p:cNvSpPr/>
              <p:nvPr/>
            </p:nvSpPr>
            <p:spPr>
              <a:xfrm rot="1921615" flipH="1">
                <a:off x="4699752" y="1671820"/>
                <a:ext cx="124658" cy="148992"/>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6"/>
              <p:cNvSpPr/>
              <p:nvPr/>
            </p:nvSpPr>
            <p:spPr>
              <a:xfrm rot="1921615" flipH="1">
                <a:off x="4550331" y="1740722"/>
                <a:ext cx="127324" cy="120945"/>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4" name="Google Shape;2624;p46"/>
            <p:cNvGrpSpPr/>
            <p:nvPr/>
          </p:nvGrpSpPr>
          <p:grpSpPr>
            <a:xfrm rot="2700000" flipH="1">
              <a:off x="8471195" y="2260259"/>
              <a:ext cx="537219" cy="480655"/>
              <a:chOff x="-8043575" y="8494248"/>
              <a:chExt cx="705425" cy="631150"/>
            </a:xfrm>
          </p:grpSpPr>
          <p:sp>
            <p:nvSpPr>
              <p:cNvPr id="2625" name="Google Shape;2625;p46"/>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46"/>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46"/>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6"/>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6"/>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0" name="Google Shape;2630;p46"/>
            <p:cNvSpPr/>
            <p:nvPr/>
          </p:nvSpPr>
          <p:spPr>
            <a:xfrm rot="1076189">
              <a:off x="122911" y="180167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6"/>
            <p:cNvSpPr/>
            <p:nvPr/>
          </p:nvSpPr>
          <p:spPr>
            <a:xfrm>
              <a:off x="986961" y="10391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6"/>
            <p:cNvSpPr/>
            <p:nvPr/>
          </p:nvSpPr>
          <p:spPr>
            <a:xfrm>
              <a:off x="7022817" y="118761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6"/>
            <p:cNvSpPr/>
            <p:nvPr/>
          </p:nvSpPr>
          <p:spPr>
            <a:xfrm>
              <a:off x="4685750" y="35579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4" name="Google Shape;2634;p46"/>
          <p:cNvSpPr txBox="1">
            <a:spLocks noGrp="1"/>
          </p:cNvSpPr>
          <p:nvPr>
            <p:ph type="title"/>
          </p:nvPr>
        </p:nvSpPr>
        <p:spPr>
          <a:xfrm>
            <a:off x="311700" y="526433"/>
            <a:ext cx="8520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5">
  <p:cSld name="CUSTOM_44">
    <p:spTree>
      <p:nvGrpSpPr>
        <p:cNvPr id="1" name="Shape 2635"/>
        <p:cNvGrpSpPr/>
        <p:nvPr/>
      </p:nvGrpSpPr>
      <p:grpSpPr>
        <a:xfrm>
          <a:off x="0" y="0"/>
          <a:ext cx="0" cy="0"/>
          <a:chOff x="0" y="0"/>
          <a:chExt cx="0" cy="0"/>
        </a:xfrm>
      </p:grpSpPr>
      <p:grpSp>
        <p:nvGrpSpPr>
          <p:cNvPr id="2636" name="Google Shape;2636;p47"/>
          <p:cNvGrpSpPr/>
          <p:nvPr/>
        </p:nvGrpSpPr>
        <p:grpSpPr>
          <a:xfrm>
            <a:off x="94016" y="62639"/>
            <a:ext cx="8995159" cy="5083148"/>
            <a:chOff x="94016" y="62639"/>
            <a:chExt cx="8995159" cy="5083148"/>
          </a:xfrm>
        </p:grpSpPr>
        <p:sp>
          <p:nvSpPr>
            <p:cNvPr id="2637" name="Google Shape;2637;p47"/>
            <p:cNvSpPr/>
            <p:nvPr/>
          </p:nvSpPr>
          <p:spPr>
            <a:xfrm flipH="1">
              <a:off x="5365612" y="93784"/>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7"/>
            <p:cNvSpPr/>
            <p:nvPr/>
          </p:nvSpPr>
          <p:spPr>
            <a:xfrm flipH="1">
              <a:off x="8776380" y="29059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7"/>
            <p:cNvSpPr/>
            <p:nvPr/>
          </p:nvSpPr>
          <p:spPr>
            <a:xfrm flipH="1">
              <a:off x="3275225" y="62639"/>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7"/>
            <p:cNvSpPr/>
            <p:nvPr/>
          </p:nvSpPr>
          <p:spPr>
            <a:xfrm flipH="1">
              <a:off x="5430928" y="4727960"/>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7"/>
            <p:cNvSpPr/>
            <p:nvPr/>
          </p:nvSpPr>
          <p:spPr>
            <a:xfrm flipH="1">
              <a:off x="7517757" y="4608577"/>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7"/>
            <p:cNvSpPr/>
            <p:nvPr/>
          </p:nvSpPr>
          <p:spPr>
            <a:xfrm flipH="1">
              <a:off x="8125658" y="4749191"/>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7"/>
            <p:cNvSpPr/>
            <p:nvPr/>
          </p:nvSpPr>
          <p:spPr>
            <a:xfrm flipH="1">
              <a:off x="8236122" y="249792"/>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7"/>
            <p:cNvSpPr/>
            <p:nvPr/>
          </p:nvSpPr>
          <p:spPr>
            <a:xfrm flipH="1">
              <a:off x="1621256" y="4692868"/>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7"/>
            <p:cNvSpPr/>
            <p:nvPr/>
          </p:nvSpPr>
          <p:spPr>
            <a:xfrm flipH="1">
              <a:off x="984119" y="4778740"/>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7"/>
            <p:cNvSpPr/>
            <p:nvPr/>
          </p:nvSpPr>
          <p:spPr>
            <a:xfrm flipH="1">
              <a:off x="4988224" y="44378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7"/>
            <p:cNvSpPr/>
            <p:nvPr/>
          </p:nvSpPr>
          <p:spPr>
            <a:xfrm flipH="1">
              <a:off x="5640799" y="322507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7"/>
            <p:cNvSpPr/>
            <p:nvPr/>
          </p:nvSpPr>
          <p:spPr>
            <a:xfrm flipH="1">
              <a:off x="6064268" y="4837380"/>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7"/>
            <p:cNvSpPr/>
            <p:nvPr/>
          </p:nvSpPr>
          <p:spPr>
            <a:xfrm flipH="1">
              <a:off x="6387926" y="1309934"/>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7"/>
            <p:cNvSpPr/>
            <p:nvPr/>
          </p:nvSpPr>
          <p:spPr>
            <a:xfrm flipH="1">
              <a:off x="8580006" y="12520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7"/>
            <p:cNvSpPr/>
            <p:nvPr/>
          </p:nvSpPr>
          <p:spPr>
            <a:xfrm flipH="1">
              <a:off x="6773181" y="34621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7"/>
            <p:cNvSpPr/>
            <p:nvPr/>
          </p:nvSpPr>
          <p:spPr>
            <a:xfrm flipH="1">
              <a:off x="7559025" y="2512100"/>
              <a:ext cx="52249" cy="5685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3" name="Google Shape;2653;p47"/>
            <p:cNvGrpSpPr/>
            <p:nvPr/>
          </p:nvGrpSpPr>
          <p:grpSpPr>
            <a:xfrm flipH="1">
              <a:off x="3965505" y="3956548"/>
              <a:ext cx="419846" cy="458079"/>
              <a:chOff x="5121781" y="1532506"/>
              <a:chExt cx="419846" cy="458079"/>
            </a:xfrm>
          </p:grpSpPr>
          <p:sp>
            <p:nvSpPr>
              <p:cNvPr id="2654" name="Google Shape;2654;p47"/>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7"/>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7"/>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7"/>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7"/>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59" name="Google Shape;2659;p47"/>
            <p:cNvSpPr/>
            <p:nvPr/>
          </p:nvSpPr>
          <p:spPr>
            <a:xfrm flipH="1">
              <a:off x="4185550" y="44937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7"/>
            <p:cNvSpPr/>
            <p:nvPr/>
          </p:nvSpPr>
          <p:spPr>
            <a:xfrm flipH="1">
              <a:off x="1204542" y="259704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7"/>
            <p:cNvSpPr/>
            <p:nvPr/>
          </p:nvSpPr>
          <p:spPr>
            <a:xfrm rot="1241947" flipH="1">
              <a:off x="568847" y="353276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7"/>
            <p:cNvSpPr/>
            <p:nvPr/>
          </p:nvSpPr>
          <p:spPr>
            <a:xfrm rot="1241947" flipH="1">
              <a:off x="462939" y="374755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7"/>
            <p:cNvSpPr/>
            <p:nvPr/>
          </p:nvSpPr>
          <p:spPr>
            <a:xfrm flipH="1">
              <a:off x="4323009" y="1131266"/>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7"/>
            <p:cNvSpPr/>
            <p:nvPr/>
          </p:nvSpPr>
          <p:spPr>
            <a:xfrm rot="-422590" flipH="1">
              <a:off x="4038206" y="46292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7"/>
            <p:cNvSpPr/>
            <p:nvPr/>
          </p:nvSpPr>
          <p:spPr>
            <a:xfrm rot="-2700000" flipH="1">
              <a:off x="224265" y="297659"/>
              <a:ext cx="459226" cy="38629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6" name="Google Shape;2666;p47"/>
            <p:cNvGrpSpPr/>
            <p:nvPr/>
          </p:nvGrpSpPr>
          <p:grpSpPr>
            <a:xfrm rot="-1882907" flipH="1">
              <a:off x="8466055" y="4239858"/>
              <a:ext cx="537260" cy="480691"/>
              <a:chOff x="-4380581" y="7797838"/>
              <a:chExt cx="705425" cy="631150"/>
            </a:xfrm>
          </p:grpSpPr>
          <p:sp>
            <p:nvSpPr>
              <p:cNvPr id="2667" name="Google Shape;2667;p47"/>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7"/>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7"/>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7"/>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7"/>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2" name="Google Shape;2672;p47"/>
            <p:cNvGrpSpPr/>
            <p:nvPr/>
          </p:nvGrpSpPr>
          <p:grpSpPr>
            <a:xfrm rot="-2700000">
              <a:off x="185280" y="4402934"/>
              <a:ext cx="537219" cy="480655"/>
              <a:chOff x="-8043575" y="8494248"/>
              <a:chExt cx="705425" cy="631150"/>
            </a:xfrm>
          </p:grpSpPr>
          <p:sp>
            <p:nvSpPr>
              <p:cNvPr id="2673" name="Google Shape;2673;p47"/>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7"/>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7"/>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47"/>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47"/>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8" name="Google Shape;2678;p47"/>
            <p:cNvSpPr/>
            <p:nvPr/>
          </p:nvSpPr>
          <p:spPr>
            <a:xfrm rot="899854" flipH="1">
              <a:off x="551550" y="870816"/>
              <a:ext cx="459192" cy="38626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7"/>
            <p:cNvSpPr/>
            <p:nvPr/>
          </p:nvSpPr>
          <p:spPr>
            <a:xfrm flipH="1">
              <a:off x="8073805" y="10391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7"/>
            <p:cNvSpPr/>
            <p:nvPr/>
          </p:nvSpPr>
          <p:spPr>
            <a:xfrm flipH="1">
              <a:off x="4698475" y="32250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7"/>
            <p:cNvSpPr/>
            <p:nvPr/>
          </p:nvSpPr>
          <p:spPr>
            <a:xfrm flipH="1">
              <a:off x="4495949" y="35579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7"/>
            <p:cNvSpPr/>
            <p:nvPr/>
          </p:nvSpPr>
          <p:spPr>
            <a:xfrm>
              <a:off x="8168459" y="1689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83" name="Google Shape;2683;p47"/>
          <p:cNvSpPr txBox="1">
            <a:spLocks noGrp="1"/>
          </p:cNvSpPr>
          <p:nvPr>
            <p:ph type="subTitle" idx="1"/>
          </p:nvPr>
        </p:nvSpPr>
        <p:spPr>
          <a:xfrm>
            <a:off x="4678525" y="2301025"/>
            <a:ext cx="3447300" cy="97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684" name="Google Shape;2684;p47"/>
          <p:cNvSpPr txBox="1">
            <a:spLocks noGrp="1"/>
          </p:cNvSpPr>
          <p:nvPr>
            <p:ph type="title"/>
          </p:nvPr>
        </p:nvSpPr>
        <p:spPr>
          <a:xfrm>
            <a:off x="714175" y="542500"/>
            <a:ext cx="7715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685" name="Google Shape;2685;p47"/>
          <p:cNvSpPr/>
          <p:nvPr/>
        </p:nvSpPr>
        <p:spPr>
          <a:xfrm flipH="1">
            <a:off x="74588" y="27613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6">
  <p:cSld name="CUSTOM_45">
    <p:spTree>
      <p:nvGrpSpPr>
        <p:cNvPr id="1" name="Shape 2686"/>
        <p:cNvGrpSpPr/>
        <p:nvPr/>
      </p:nvGrpSpPr>
      <p:grpSpPr>
        <a:xfrm>
          <a:off x="0" y="0"/>
          <a:ext cx="0" cy="0"/>
          <a:chOff x="0" y="0"/>
          <a:chExt cx="0" cy="0"/>
        </a:xfrm>
      </p:grpSpPr>
      <p:grpSp>
        <p:nvGrpSpPr>
          <p:cNvPr id="2687" name="Google Shape;2687;p48"/>
          <p:cNvGrpSpPr/>
          <p:nvPr/>
        </p:nvGrpSpPr>
        <p:grpSpPr>
          <a:xfrm>
            <a:off x="74588" y="62639"/>
            <a:ext cx="9014593" cy="5001479"/>
            <a:chOff x="74588" y="62639"/>
            <a:chExt cx="9014593" cy="5001479"/>
          </a:xfrm>
        </p:grpSpPr>
        <p:sp>
          <p:nvSpPr>
            <p:cNvPr id="2688" name="Google Shape;2688;p48"/>
            <p:cNvSpPr/>
            <p:nvPr/>
          </p:nvSpPr>
          <p:spPr>
            <a:xfrm flipH="1">
              <a:off x="5365612" y="93784"/>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8"/>
            <p:cNvSpPr/>
            <p:nvPr/>
          </p:nvSpPr>
          <p:spPr>
            <a:xfrm flipH="1">
              <a:off x="8638655" y="4224951"/>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8"/>
            <p:cNvSpPr/>
            <p:nvPr/>
          </p:nvSpPr>
          <p:spPr>
            <a:xfrm flipH="1">
              <a:off x="3275225" y="62639"/>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8"/>
            <p:cNvSpPr/>
            <p:nvPr/>
          </p:nvSpPr>
          <p:spPr>
            <a:xfrm flipH="1">
              <a:off x="2600328" y="3741660"/>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8"/>
            <p:cNvSpPr/>
            <p:nvPr/>
          </p:nvSpPr>
          <p:spPr>
            <a:xfrm flipH="1">
              <a:off x="7517757" y="4608577"/>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8"/>
            <p:cNvSpPr/>
            <p:nvPr/>
          </p:nvSpPr>
          <p:spPr>
            <a:xfrm flipH="1">
              <a:off x="8125658" y="4749191"/>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8"/>
            <p:cNvSpPr/>
            <p:nvPr/>
          </p:nvSpPr>
          <p:spPr>
            <a:xfrm flipH="1">
              <a:off x="8236122" y="249792"/>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8"/>
            <p:cNvSpPr/>
            <p:nvPr/>
          </p:nvSpPr>
          <p:spPr>
            <a:xfrm flipH="1">
              <a:off x="1621256" y="4692868"/>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8"/>
            <p:cNvSpPr/>
            <p:nvPr/>
          </p:nvSpPr>
          <p:spPr>
            <a:xfrm flipH="1">
              <a:off x="984119" y="4778740"/>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8"/>
            <p:cNvSpPr/>
            <p:nvPr/>
          </p:nvSpPr>
          <p:spPr>
            <a:xfrm flipH="1">
              <a:off x="4988224" y="44378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8"/>
            <p:cNvSpPr/>
            <p:nvPr/>
          </p:nvSpPr>
          <p:spPr>
            <a:xfrm flipH="1">
              <a:off x="5640799" y="322507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8"/>
            <p:cNvSpPr/>
            <p:nvPr/>
          </p:nvSpPr>
          <p:spPr>
            <a:xfrm flipH="1">
              <a:off x="6064268" y="4837380"/>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8"/>
            <p:cNvSpPr/>
            <p:nvPr/>
          </p:nvSpPr>
          <p:spPr>
            <a:xfrm flipH="1">
              <a:off x="74588" y="27613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8"/>
            <p:cNvSpPr/>
            <p:nvPr/>
          </p:nvSpPr>
          <p:spPr>
            <a:xfrm flipH="1">
              <a:off x="5029626" y="1412684"/>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8"/>
            <p:cNvSpPr/>
            <p:nvPr/>
          </p:nvSpPr>
          <p:spPr>
            <a:xfrm flipH="1">
              <a:off x="8580006" y="12520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8"/>
            <p:cNvSpPr/>
            <p:nvPr/>
          </p:nvSpPr>
          <p:spPr>
            <a:xfrm flipH="1">
              <a:off x="6773181" y="34621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8"/>
            <p:cNvSpPr/>
            <p:nvPr/>
          </p:nvSpPr>
          <p:spPr>
            <a:xfrm flipH="1">
              <a:off x="7559025" y="2512100"/>
              <a:ext cx="52249" cy="5685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5" name="Google Shape;2705;p48"/>
            <p:cNvGrpSpPr/>
            <p:nvPr/>
          </p:nvGrpSpPr>
          <p:grpSpPr>
            <a:xfrm flipH="1">
              <a:off x="401630" y="2809773"/>
              <a:ext cx="419846" cy="458079"/>
              <a:chOff x="5121781" y="1532506"/>
              <a:chExt cx="419846" cy="458079"/>
            </a:xfrm>
          </p:grpSpPr>
          <p:sp>
            <p:nvSpPr>
              <p:cNvPr id="2706" name="Google Shape;2706;p48"/>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48"/>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8"/>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8"/>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8"/>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1" name="Google Shape;2711;p48"/>
            <p:cNvSpPr/>
            <p:nvPr/>
          </p:nvSpPr>
          <p:spPr>
            <a:xfrm flipH="1">
              <a:off x="4185550" y="44937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8"/>
            <p:cNvSpPr/>
            <p:nvPr/>
          </p:nvSpPr>
          <p:spPr>
            <a:xfrm flipH="1">
              <a:off x="1204542" y="259704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48"/>
            <p:cNvSpPr/>
            <p:nvPr/>
          </p:nvSpPr>
          <p:spPr>
            <a:xfrm rot="1241947" flipH="1">
              <a:off x="568847" y="353276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48"/>
            <p:cNvSpPr/>
            <p:nvPr/>
          </p:nvSpPr>
          <p:spPr>
            <a:xfrm rot="1241947" flipH="1">
              <a:off x="462939" y="374755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8"/>
            <p:cNvSpPr/>
            <p:nvPr/>
          </p:nvSpPr>
          <p:spPr>
            <a:xfrm flipH="1">
              <a:off x="6294709" y="408209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8"/>
            <p:cNvSpPr/>
            <p:nvPr/>
          </p:nvSpPr>
          <p:spPr>
            <a:xfrm rot="-422590" flipH="1">
              <a:off x="504756" y="381209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8"/>
            <p:cNvSpPr/>
            <p:nvPr/>
          </p:nvSpPr>
          <p:spPr>
            <a:xfrm rot="-2700000" flipH="1">
              <a:off x="224265" y="4572034"/>
              <a:ext cx="459226" cy="38629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8" name="Google Shape;2718;p48"/>
            <p:cNvGrpSpPr/>
            <p:nvPr/>
          </p:nvGrpSpPr>
          <p:grpSpPr>
            <a:xfrm rot="-1882907" flipH="1">
              <a:off x="8432455" y="2479958"/>
              <a:ext cx="537260" cy="480691"/>
              <a:chOff x="-4380581" y="7797838"/>
              <a:chExt cx="705425" cy="631150"/>
            </a:xfrm>
          </p:grpSpPr>
          <p:sp>
            <p:nvSpPr>
              <p:cNvPr id="2719" name="Google Shape;2719;p48"/>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8"/>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8"/>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8"/>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8"/>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4" name="Google Shape;2724;p48"/>
            <p:cNvGrpSpPr/>
            <p:nvPr/>
          </p:nvGrpSpPr>
          <p:grpSpPr>
            <a:xfrm>
              <a:off x="254893" y="188979"/>
              <a:ext cx="566578" cy="592413"/>
              <a:chOff x="4511781" y="1650104"/>
              <a:chExt cx="566578" cy="592413"/>
            </a:xfrm>
          </p:grpSpPr>
          <p:sp>
            <p:nvSpPr>
              <p:cNvPr id="2725" name="Google Shape;2725;p48"/>
              <p:cNvSpPr/>
              <p:nvPr/>
            </p:nvSpPr>
            <p:spPr>
              <a:xfrm rot="1921615" flipH="1">
                <a:off x="4554856" y="1891914"/>
                <a:ext cx="378106" cy="27096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8"/>
              <p:cNvSpPr/>
              <p:nvPr/>
            </p:nvSpPr>
            <p:spPr>
              <a:xfrm rot="1921615" flipH="1">
                <a:off x="4910928" y="1916047"/>
                <a:ext cx="144041" cy="129551"/>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8"/>
              <p:cNvSpPr/>
              <p:nvPr/>
            </p:nvSpPr>
            <p:spPr>
              <a:xfrm rot="1921615" flipH="1">
                <a:off x="4834648" y="1726259"/>
                <a:ext cx="130218" cy="155237"/>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8"/>
              <p:cNvSpPr/>
              <p:nvPr/>
            </p:nvSpPr>
            <p:spPr>
              <a:xfrm rot="1921615" flipH="1">
                <a:off x="4699752" y="1671820"/>
                <a:ext cx="124658" cy="148992"/>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8"/>
              <p:cNvSpPr/>
              <p:nvPr/>
            </p:nvSpPr>
            <p:spPr>
              <a:xfrm rot="1921615" flipH="1">
                <a:off x="4550331" y="1740722"/>
                <a:ext cx="127324" cy="120945"/>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0" name="Google Shape;2730;p48"/>
            <p:cNvGrpSpPr/>
            <p:nvPr/>
          </p:nvGrpSpPr>
          <p:grpSpPr>
            <a:xfrm rot="-2700000">
              <a:off x="747205" y="1011184"/>
              <a:ext cx="537219" cy="480655"/>
              <a:chOff x="-8043575" y="8494248"/>
              <a:chExt cx="705425" cy="631150"/>
            </a:xfrm>
          </p:grpSpPr>
          <p:sp>
            <p:nvSpPr>
              <p:cNvPr id="2731" name="Google Shape;2731;p48"/>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8"/>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8"/>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8"/>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8"/>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36" name="Google Shape;2736;p48"/>
            <p:cNvSpPr/>
            <p:nvPr/>
          </p:nvSpPr>
          <p:spPr>
            <a:xfrm rot="-1076189" flipH="1">
              <a:off x="8581630" y="36802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8"/>
            <p:cNvSpPr/>
            <p:nvPr/>
          </p:nvSpPr>
          <p:spPr>
            <a:xfrm flipH="1">
              <a:off x="8073805" y="10391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8"/>
            <p:cNvSpPr/>
            <p:nvPr/>
          </p:nvSpPr>
          <p:spPr>
            <a:xfrm flipH="1">
              <a:off x="4698475" y="32250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8"/>
            <p:cNvSpPr/>
            <p:nvPr/>
          </p:nvSpPr>
          <p:spPr>
            <a:xfrm flipH="1">
              <a:off x="4495949" y="35579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8"/>
            <p:cNvSpPr/>
            <p:nvPr/>
          </p:nvSpPr>
          <p:spPr>
            <a:xfrm flipH="1">
              <a:off x="3896878" y="1611385"/>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8"/>
            <p:cNvSpPr/>
            <p:nvPr/>
          </p:nvSpPr>
          <p:spPr>
            <a:xfrm flipH="1">
              <a:off x="5115676" y="4864159"/>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42" name="Google Shape;2742;p48"/>
          <p:cNvSpPr txBox="1">
            <a:spLocks noGrp="1"/>
          </p:cNvSpPr>
          <p:nvPr>
            <p:ph type="subTitle" idx="1"/>
          </p:nvPr>
        </p:nvSpPr>
        <p:spPr>
          <a:xfrm>
            <a:off x="1249525" y="2301025"/>
            <a:ext cx="3447300" cy="97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400"/>
            </a:lvl1pPr>
            <a:lvl2pPr lvl="1" algn="ctr" rtl="0">
              <a:lnSpc>
                <a:spcPct val="100000"/>
              </a:lnSpc>
              <a:spcBef>
                <a:spcPts val="0"/>
              </a:spcBef>
              <a:spcAft>
                <a:spcPts val="0"/>
              </a:spcAft>
              <a:buNone/>
              <a:defRPr sz="1400"/>
            </a:lvl2pPr>
            <a:lvl3pPr lvl="2" algn="ctr" rtl="0">
              <a:lnSpc>
                <a:spcPct val="100000"/>
              </a:lnSpc>
              <a:spcBef>
                <a:spcPts val="0"/>
              </a:spcBef>
              <a:spcAft>
                <a:spcPts val="0"/>
              </a:spcAft>
              <a:buNone/>
              <a:defRPr sz="1400"/>
            </a:lvl3pPr>
            <a:lvl4pPr lvl="3" algn="ctr" rtl="0">
              <a:lnSpc>
                <a:spcPct val="100000"/>
              </a:lnSpc>
              <a:spcBef>
                <a:spcPts val="0"/>
              </a:spcBef>
              <a:spcAft>
                <a:spcPts val="0"/>
              </a:spcAft>
              <a:buNone/>
              <a:defRPr sz="1400"/>
            </a:lvl4pPr>
            <a:lvl5pPr lvl="4" algn="ctr" rtl="0">
              <a:lnSpc>
                <a:spcPct val="100000"/>
              </a:lnSpc>
              <a:spcBef>
                <a:spcPts val="0"/>
              </a:spcBef>
              <a:spcAft>
                <a:spcPts val="0"/>
              </a:spcAft>
              <a:buNone/>
              <a:defRPr sz="1400"/>
            </a:lvl5pPr>
            <a:lvl6pPr lvl="5" algn="ctr" rtl="0">
              <a:lnSpc>
                <a:spcPct val="100000"/>
              </a:lnSpc>
              <a:spcBef>
                <a:spcPts val="0"/>
              </a:spcBef>
              <a:spcAft>
                <a:spcPts val="0"/>
              </a:spcAft>
              <a:buNone/>
              <a:defRPr sz="1400"/>
            </a:lvl6pPr>
            <a:lvl7pPr lvl="6" algn="ctr" rtl="0">
              <a:lnSpc>
                <a:spcPct val="100000"/>
              </a:lnSpc>
              <a:spcBef>
                <a:spcPts val="0"/>
              </a:spcBef>
              <a:spcAft>
                <a:spcPts val="0"/>
              </a:spcAft>
              <a:buNone/>
              <a:defRPr sz="1400"/>
            </a:lvl7pPr>
            <a:lvl8pPr lvl="7" algn="ctr" rtl="0">
              <a:lnSpc>
                <a:spcPct val="100000"/>
              </a:lnSpc>
              <a:spcBef>
                <a:spcPts val="0"/>
              </a:spcBef>
              <a:spcAft>
                <a:spcPts val="0"/>
              </a:spcAft>
              <a:buNone/>
              <a:defRPr sz="1400"/>
            </a:lvl8pPr>
            <a:lvl9pPr lvl="8" algn="ctr" rtl="0">
              <a:lnSpc>
                <a:spcPct val="100000"/>
              </a:lnSpc>
              <a:spcBef>
                <a:spcPts val="0"/>
              </a:spcBef>
              <a:spcAft>
                <a:spcPts val="0"/>
              </a:spcAft>
              <a:buNone/>
              <a:defRPr sz="1400"/>
            </a:lvl9pPr>
          </a:lstStyle>
          <a:p>
            <a:endParaRPr/>
          </a:p>
        </p:txBody>
      </p:sp>
      <p:sp>
        <p:nvSpPr>
          <p:cNvPr id="2743" name="Google Shape;2743;p48"/>
          <p:cNvSpPr txBox="1">
            <a:spLocks noGrp="1"/>
          </p:cNvSpPr>
          <p:nvPr>
            <p:ph type="title"/>
          </p:nvPr>
        </p:nvSpPr>
        <p:spPr>
          <a:xfrm>
            <a:off x="714175" y="542500"/>
            <a:ext cx="7715700" cy="535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1">
  <p:cSld name="CUSTOM_41">
    <p:bg>
      <p:bgPr>
        <a:solidFill>
          <a:schemeClr val="accent1"/>
        </a:solidFill>
        <a:effectLst/>
      </p:bgPr>
    </p:bg>
    <p:spTree>
      <p:nvGrpSpPr>
        <p:cNvPr id="1" name="Shape 2744"/>
        <p:cNvGrpSpPr/>
        <p:nvPr/>
      </p:nvGrpSpPr>
      <p:grpSpPr>
        <a:xfrm>
          <a:off x="0" y="0"/>
          <a:ext cx="0" cy="0"/>
          <a:chOff x="0" y="0"/>
          <a:chExt cx="0" cy="0"/>
        </a:xfrm>
      </p:grpSpPr>
      <p:sp>
        <p:nvSpPr>
          <p:cNvPr id="2745" name="Google Shape;2745;p49"/>
          <p:cNvSpPr txBox="1">
            <a:spLocks noGrp="1"/>
          </p:cNvSpPr>
          <p:nvPr>
            <p:ph type="title"/>
          </p:nvPr>
        </p:nvSpPr>
        <p:spPr>
          <a:xfrm>
            <a:off x="5418275" y="2254500"/>
            <a:ext cx="2880600" cy="134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700"/>
              <a:buNone/>
              <a:defRPr sz="7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2746" name="Google Shape;2746;p49"/>
          <p:cNvGrpSpPr/>
          <p:nvPr/>
        </p:nvGrpSpPr>
        <p:grpSpPr>
          <a:xfrm>
            <a:off x="86652" y="55652"/>
            <a:ext cx="8943968" cy="4982335"/>
            <a:chOff x="-62673" y="67940"/>
            <a:chExt cx="8943968" cy="4982335"/>
          </a:xfrm>
        </p:grpSpPr>
        <p:sp>
          <p:nvSpPr>
            <p:cNvPr id="2747" name="Google Shape;2747;p49"/>
            <p:cNvSpPr/>
            <p:nvPr/>
          </p:nvSpPr>
          <p:spPr>
            <a:xfrm>
              <a:off x="2483168" y="232242"/>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48" name="Google Shape;2748;p49"/>
            <p:cNvSpPr/>
            <p:nvPr/>
          </p:nvSpPr>
          <p:spPr>
            <a:xfrm>
              <a:off x="1210874" y="47243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49" name="Google Shape;2749;p49"/>
            <p:cNvSpPr/>
            <p:nvPr/>
          </p:nvSpPr>
          <p:spPr>
            <a:xfrm>
              <a:off x="6430983" y="137073"/>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50" name="Google Shape;2750;p49"/>
            <p:cNvSpPr/>
            <p:nvPr/>
          </p:nvSpPr>
          <p:spPr>
            <a:xfrm>
              <a:off x="8560942" y="120720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51" name="Google Shape;2751;p49"/>
            <p:cNvSpPr/>
            <p:nvPr/>
          </p:nvSpPr>
          <p:spPr>
            <a:xfrm>
              <a:off x="1077263" y="1546348"/>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52" name="Google Shape;2752;p49"/>
            <p:cNvSpPr/>
            <p:nvPr/>
          </p:nvSpPr>
          <p:spPr>
            <a:xfrm>
              <a:off x="8517850" y="3824501"/>
              <a:ext cx="162240" cy="212808"/>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53" name="Google Shape;2753;p49"/>
            <p:cNvSpPr/>
            <p:nvPr/>
          </p:nvSpPr>
          <p:spPr>
            <a:xfrm>
              <a:off x="8101916" y="4899096"/>
              <a:ext cx="110475" cy="144603"/>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54" name="Google Shape;2754;p49"/>
            <p:cNvSpPr/>
            <p:nvPr/>
          </p:nvSpPr>
          <p:spPr>
            <a:xfrm>
              <a:off x="95448" y="479463"/>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55" name="Google Shape;2755;p49"/>
            <p:cNvSpPr/>
            <p:nvPr/>
          </p:nvSpPr>
          <p:spPr>
            <a:xfrm>
              <a:off x="1998140" y="217417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56" name="Google Shape;2756;p49"/>
            <p:cNvSpPr/>
            <p:nvPr/>
          </p:nvSpPr>
          <p:spPr>
            <a:xfrm>
              <a:off x="7889450" y="2517051"/>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57" name="Google Shape;2757;p49"/>
            <p:cNvSpPr/>
            <p:nvPr/>
          </p:nvSpPr>
          <p:spPr>
            <a:xfrm>
              <a:off x="622455" y="135005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58" name="Google Shape;2758;p49"/>
            <p:cNvSpPr/>
            <p:nvPr/>
          </p:nvSpPr>
          <p:spPr>
            <a:xfrm>
              <a:off x="3538101" y="23225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59" name="Google Shape;2759;p49"/>
            <p:cNvSpPr/>
            <p:nvPr/>
          </p:nvSpPr>
          <p:spPr>
            <a:xfrm>
              <a:off x="54933" y="1468762"/>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60" name="Google Shape;2760;p49"/>
            <p:cNvSpPr/>
            <p:nvPr/>
          </p:nvSpPr>
          <p:spPr>
            <a:xfrm>
              <a:off x="-35945" y="1763293"/>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61" name="Google Shape;2761;p49"/>
            <p:cNvSpPr/>
            <p:nvPr/>
          </p:nvSpPr>
          <p:spPr>
            <a:xfrm>
              <a:off x="8194998" y="1979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62" name="Google Shape;2762;p49"/>
            <p:cNvSpPr/>
            <p:nvPr/>
          </p:nvSpPr>
          <p:spPr>
            <a:xfrm>
              <a:off x="8042055" y="4324015"/>
              <a:ext cx="85427" cy="85410"/>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63" name="Google Shape;2763;p49"/>
            <p:cNvSpPr/>
            <p:nvPr/>
          </p:nvSpPr>
          <p:spPr>
            <a:xfrm>
              <a:off x="4044091" y="457336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64" name="Google Shape;2764;p49"/>
            <p:cNvSpPr/>
            <p:nvPr/>
          </p:nvSpPr>
          <p:spPr>
            <a:xfrm>
              <a:off x="4109437" y="4644976"/>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nvGrpSpPr>
            <p:cNvPr id="2765" name="Google Shape;2765;p49"/>
            <p:cNvGrpSpPr/>
            <p:nvPr/>
          </p:nvGrpSpPr>
          <p:grpSpPr>
            <a:xfrm>
              <a:off x="202600" y="4539487"/>
              <a:ext cx="419855" cy="458070"/>
              <a:chOff x="2002810" y="3558267"/>
              <a:chExt cx="362694" cy="339613"/>
            </a:xfrm>
          </p:grpSpPr>
          <p:sp>
            <p:nvSpPr>
              <p:cNvPr id="2766" name="Google Shape;2766;p49"/>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67" name="Google Shape;2767;p49"/>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68" name="Google Shape;2768;p49"/>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69" name="Google Shape;2769;p49"/>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70" name="Google Shape;2770;p49"/>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grpSp>
          <p:nvGrpSpPr>
            <p:cNvPr id="2771" name="Google Shape;2771;p49"/>
            <p:cNvGrpSpPr/>
            <p:nvPr/>
          </p:nvGrpSpPr>
          <p:grpSpPr>
            <a:xfrm>
              <a:off x="7769022" y="67940"/>
              <a:ext cx="273028" cy="860751"/>
              <a:chOff x="4893763" y="3307700"/>
              <a:chExt cx="240893" cy="638208"/>
            </a:xfrm>
          </p:grpSpPr>
          <p:sp>
            <p:nvSpPr>
              <p:cNvPr id="2772" name="Google Shape;2772;p49"/>
              <p:cNvSpPr/>
              <p:nvPr/>
            </p:nvSpPr>
            <p:spPr>
              <a:xfrm>
                <a:off x="4893763" y="3883042"/>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73" name="Google Shape;2773;p49"/>
              <p:cNvSpPr/>
              <p:nvPr/>
            </p:nvSpPr>
            <p:spPr>
              <a:xfrm>
                <a:off x="5060325" y="3307700"/>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sp>
          <p:nvSpPr>
            <p:cNvPr id="2774" name="Google Shape;2774;p49"/>
            <p:cNvSpPr/>
            <p:nvPr/>
          </p:nvSpPr>
          <p:spPr>
            <a:xfrm>
              <a:off x="8770820" y="19499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75" name="Google Shape;2775;p49"/>
            <p:cNvSpPr/>
            <p:nvPr/>
          </p:nvSpPr>
          <p:spPr>
            <a:xfrm>
              <a:off x="6996015" y="4644990"/>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76" name="Google Shape;2776;p49"/>
            <p:cNvSpPr/>
            <p:nvPr/>
          </p:nvSpPr>
          <p:spPr>
            <a:xfrm>
              <a:off x="-62673" y="2430186"/>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77" name="Google Shape;2777;p49"/>
            <p:cNvSpPr/>
            <p:nvPr/>
          </p:nvSpPr>
          <p:spPr>
            <a:xfrm>
              <a:off x="257311" y="3389207"/>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78" name="Google Shape;2778;p49"/>
            <p:cNvSpPr/>
            <p:nvPr/>
          </p:nvSpPr>
          <p:spPr>
            <a:xfrm>
              <a:off x="1620965" y="72215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79" name="Google Shape;2779;p49"/>
            <p:cNvSpPr/>
            <p:nvPr/>
          </p:nvSpPr>
          <p:spPr>
            <a:xfrm>
              <a:off x="1287160" y="592504"/>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80" name="Google Shape;2780;p49"/>
            <p:cNvSpPr/>
            <p:nvPr/>
          </p:nvSpPr>
          <p:spPr>
            <a:xfrm>
              <a:off x="1483417" y="549390"/>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81" name="Google Shape;2781;p49"/>
            <p:cNvSpPr/>
            <p:nvPr/>
          </p:nvSpPr>
          <p:spPr>
            <a:xfrm>
              <a:off x="1585281" y="9668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82" name="Google Shape;2782;p49"/>
            <p:cNvSpPr/>
            <p:nvPr/>
          </p:nvSpPr>
          <p:spPr>
            <a:xfrm>
              <a:off x="1392540" y="84392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83" name="Google Shape;2783;p49"/>
            <p:cNvSpPr/>
            <p:nvPr/>
          </p:nvSpPr>
          <p:spPr>
            <a:xfrm>
              <a:off x="5859336" y="51392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84" name="Google Shape;2784;p49"/>
            <p:cNvSpPr/>
            <p:nvPr/>
          </p:nvSpPr>
          <p:spPr>
            <a:xfrm>
              <a:off x="1287156" y="305267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85" name="Google Shape;2785;p49"/>
            <p:cNvSpPr/>
            <p:nvPr/>
          </p:nvSpPr>
          <p:spPr>
            <a:xfrm>
              <a:off x="5721789" y="34115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86" name="Google Shape;2786;p49"/>
            <p:cNvSpPr/>
            <p:nvPr/>
          </p:nvSpPr>
          <p:spPr>
            <a:xfrm>
              <a:off x="5393603" y="14417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87" name="Google Shape;2787;p49"/>
            <p:cNvSpPr/>
            <p:nvPr/>
          </p:nvSpPr>
          <p:spPr>
            <a:xfrm>
              <a:off x="5630911" y="63568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88" name="Google Shape;2788;p49"/>
            <p:cNvSpPr/>
            <p:nvPr/>
          </p:nvSpPr>
          <p:spPr>
            <a:xfrm>
              <a:off x="3249680" y="4758553"/>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89" name="Google Shape;2789;p49"/>
            <p:cNvSpPr/>
            <p:nvPr/>
          </p:nvSpPr>
          <p:spPr>
            <a:xfrm flipH="1">
              <a:off x="2867062" y="1719466"/>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90" name="Google Shape;2790;p49"/>
            <p:cNvSpPr/>
            <p:nvPr/>
          </p:nvSpPr>
          <p:spPr>
            <a:xfrm flipH="1">
              <a:off x="5701642" y="4837364"/>
              <a:ext cx="162328" cy="21291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791" name="Google Shape;2791;p49"/>
            <p:cNvSpPr/>
            <p:nvPr/>
          </p:nvSpPr>
          <p:spPr>
            <a:xfrm flipH="1">
              <a:off x="887587" y="3980403"/>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sp>
        <p:nvSpPr>
          <p:cNvPr id="2792" name="Google Shape;2792;p49"/>
          <p:cNvSpPr txBox="1">
            <a:spLocks noGrp="1"/>
          </p:cNvSpPr>
          <p:nvPr>
            <p:ph type="title" idx="2" hasCustomPrompt="1"/>
          </p:nvPr>
        </p:nvSpPr>
        <p:spPr>
          <a:xfrm>
            <a:off x="5418275" y="785950"/>
            <a:ext cx="2880600" cy="153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8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793" name="Google Shape;2793;p49"/>
          <p:cNvSpPr txBox="1">
            <a:spLocks noGrp="1"/>
          </p:cNvSpPr>
          <p:nvPr>
            <p:ph type="subTitle" idx="1"/>
          </p:nvPr>
        </p:nvSpPr>
        <p:spPr>
          <a:xfrm>
            <a:off x="5418275" y="3711575"/>
            <a:ext cx="2880600" cy="81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grpSp>
        <p:nvGrpSpPr>
          <p:cNvPr id="2794" name="Google Shape;2794;p49"/>
          <p:cNvGrpSpPr/>
          <p:nvPr/>
        </p:nvGrpSpPr>
        <p:grpSpPr>
          <a:xfrm>
            <a:off x="314269" y="-328724"/>
            <a:ext cx="9300493" cy="5604385"/>
            <a:chOff x="314269" y="-342474"/>
            <a:chExt cx="9300493" cy="5604385"/>
          </a:xfrm>
        </p:grpSpPr>
        <p:sp>
          <p:nvSpPr>
            <p:cNvPr id="2795" name="Google Shape;2795;p49"/>
            <p:cNvSpPr/>
            <p:nvPr/>
          </p:nvSpPr>
          <p:spPr>
            <a:xfrm rot="-159001" flipH="1">
              <a:off x="2003616" y="4332953"/>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9"/>
            <p:cNvSpPr/>
            <p:nvPr/>
          </p:nvSpPr>
          <p:spPr>
            <a:xfrm rot="-1009874">
              <a:off x="8593441" y="-230306"/>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7" name="Google Shape;2797;p49"/>
            <p:cNvGrpSpPr/>
            <p:nvPr/>
          </p:nvGrpSpPr>
          <p:grpSpPr>
            <a:xfrm rot="572271">
              <a:off x="3580724" y="-140908"/>
              <a:ext cx="1064565" cy="1403349"/>
              <a:chOff x="9664928" y="380727"/>
              <a:chExt cx="1673600" cy="2206200"/>
            </a:xfrm>
          </p:grpSpPr>
          <p:sp>
            <p:nvSpPr>
              <p:cNvPr id="2798" name="Google Shape;2798;p49"/>
              <p:cNvSpPr/>
              <p:nvPr/>
            </p:nvSpPr>
            <p:spPr>
              <a:xfrm>
                <a:off x="10133778" y="631352"/>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9"/>
              <p:cNvSpPr/>
              <p:nvPr/>
            </p:nvSpPr>
            <p:spPr>
              <a:xfrm>
                <a:off x="9664928" y="380727"/>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9"/>
              <p:cNvSpPr/>
              <p:nvPr/>
            </p:nvSpPr>
            <p:spPr>
              <a:xfrm>
                <a:off x="10445678" y="845377"/>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49"/>
            <p:cNvGrpSpPr/>
            <p:nvPr/>
          </p:nvGrpSpPr>
          <p:grpSpPr>
            <a:xfrm rot="1882907">
              <a:off x="8393805" y="2728958"/>
              <a:ext cx="537260" cy="480691"/>
              <a:chOff x="3064658" y="3846582"/>
              <a:chExt cx="705425" cy="631150"/>
            </a:xfrm>
          </p:grpSpPr>
          <p:sp>
            <p:nvSpPr>
              <p:cNvPr id="2802" name="Google Shape;2802;p49"/>
              <p:cNvSpPr/>
              <p:nvPr/>
            </p:nvSpPr>
            <p:spPr>
              <a:xfrm>
                <a:off x="3144658" y="41219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9"/>
              <p:cNvSpPr/>
              <p:nvPr/>
            </p:nvSpPr>
            <p:spPr>
              <a:xfrm>
                <a:off x="3064658" y="39965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9"/>
              <p:cNvSpPr/>
              <p:nvPr/>
            </p:nvSpPr>
            <p:spPr>
              <a:xfrm>
                <a:off x="3281033" y="38465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9"/>
              <p:cNvSpPr/>
              <p:nvPr/>
            </p:nvSpPr>
            <p:spPr>
              <a:xfrm>
                <a:off x="3486533" y="38764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9"/>
              <p:cNvSpPr/>
              <p:nvPr/>
            </p:nvSpPr>
            <p:spPr>
              <a:xfrm>
                <a:off x="3602908" y="40650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49"/>
            <p:cNvGrpSpPr/>
            <p:nvPr/>
          </p:nvGrpSpPr>
          <p:grpSpPr>
            <a:xfrm rot="-1882907" flipH="1">
              <a:off x="400130" y="2649370"/>
              <a:ext cx="537260" cy="480691"/>
              <a:chOff x="2256445" y="3101215"/>
              <a:chExt cx="705425" cy="631150"/>
            </a:xfrm>
          </p:grpSpPr>
          <p:sp>
            <p:nvSpPr>
              <p:cNvPr id="2808" name="Google Shape;2808;p49"/>
              <p:cNvSpPr/>
              <p:nvPr/>
            </p:nvSpPr>
            <p:spPr>
              <a:xfrm>
                <a:off x="2336445" y="3376590"/>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9"/>
              <p:cNvSpPr/>
              <p:nvPr/>
            </p:nvSpPr>
            <p:spPr>
              <a:xfrm>
                <a:off x="2256445" y="3251140"/>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9"/>
              <p:cNvSpPr/>
              <p:nvPr/>
            </p:nvSpPr>
            <p:spPr>
              <a:xfrm>
                <a:off x="2472820" y="3101215"/>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9"/>
              <p:cNvSpPr/>
              <p:nvPr/>
            </p:nvSpPr>
            <p:spPr>
              <a:xfrm>
                <a:off x="2678320" y="3131115"/>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9"/>
              <p:cNvSpPr/>
              <p:nvPr/>
            </p:nvSpPr>
            <p:spPr>
              <a:xfrm>
                <a:off x="2794695" y="3319715"/>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3" name="Google Shape;2813;p49"/>
            <p:cNvSpPr/>
            <p:nvPr/>
          </p:nvSpPr>
          <p:spPr>
            <a:xfrm rot="1076189">
              <a:off x="5021811" y="437374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9"/>
            <p:cNvSpPr/>
            <p:nvPr/>
          </p:nvSpPr>
          <p:spPr>
            <a:xfrm rot="-1550640">
              <a:off x="582300" y="26836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2">
  <p:cSld name="CUSTOM_49">
    <p:bg>
      <p:bgPr>
        <a:solidFill>
          <a:schemeClr val="accent1"/>
        </a:solidFill>
        <a:effectLst/>
      </p:bgPr>
    </p:bg>
    <p:spTree>
      <p:nvGrpSpPr>
        <p:cNvPr id="1" name="Shape 2815"/>
        <p:cNvGrpSpPr/>
        <p:nvPr/>
      </p:nvGrpSpPr>
      <p:grpSpPr>
        <a:xfrm>
          <a:off x="0" y="0"/>
          <a:ext cx="0" cy="0"/>
          <a:chOff x="0" y="0"/>
          <a:chExt cx="0" cy="0"/>
        </a:xfrm>
      </p:grpSpPr>
      <p:sp>
        <p:nvSpPr>
          <p:cNvPr id="2816" name="Google Shape;2816;p50"/>
          <p:cNvSpPr/>
          <p:nvPr/>
        </p:nvSpPr>
        <p:spPr>
          <a:xfrm>
            <a:off x="475424" y="35709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7" name="Google Shape;2817;p50"/>
          <p:cNvGrpSpPr/>
          <p:nvPr/>
        </p:nvGrpSpPr>
        <p:grpSpPr>
          <a:xfrm>
            <a:off x="-189635" y="13759"/>
            <a:ext cx="9033785" cy="5095605"/>
            <a:chOff x="-189635" y="8"/>
            <a:chExt cx="9033785" cy="5095605"/>
          </a:xfrm>
        </p:grpSpPr>
        <p:sp>
          <p:nvSpPr>
            <p:cNvPr id="2818" name="Google Shape;2818;p50"/>
            <p:cNvSpPr/>
            <p:nvPr/>
          </p:nvSpPr>
          <p:spPr>
            <a:xfrm rot="-159001" flipH="1">
              <a:off x="991741" y="3451153"/>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50"/>
            <p:cNvSpPr/>
            <p:nvPr/>
          </p:nvSpPr>
          <p:spPr>
            <a:xfrm rot="-1009874">
              <a:off x="7142516" y="3890069"/>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0" name="Google Shape;2820;p50"/>
            <p:cNvGrpSpPr/>
            <p:nvPr/>
          </p:nvGrpSpPr>
          <p:grpSpPr>
            <a:xfrm rot="572271">
              <a:off x="-80726" y="1087142"/>
              <a:ext cx="1064565" cy="1403349"/>
              <a:chOff x="4308246" y="3238442"/>
              <a:chExt cx="1673600" cy="2206200"/>
            </a:xfrm>
          </p:grpSpPr>
          <p:sp>
            <p:nvSpPr>
              <p:cNvPr id="2821" name="Google Shape;2821;p50"/>
              <p:cNvSpPr/>
              <p:nvPr/>
            </p:nvSpPr>
            <p:spPr>
              <a:xfrm>
                <a:off x="4777096" y="3489067"/>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0"/>
              <p:cNvSpPr/>
              <p:nvPr/>
            </p:nvSpPr>
            <p:spPr>
              <a:xfrm>
                <a:off x="4308246" y="3238442"/>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0"/>
              <p:cNvSpPr/>
              <p:nvPr/>
            </p:nvSpPr>
            <p:spPr>
              <a:xfrm>
                <a:off x="5088996" y="3703092"/>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24" name="Google Shape;2824;p50"/>
            <p:cNvSpPr/>
            <p:nvPr/>
          </p:nvSpPr>
          <p:spPr>
            <a:xfrm rot="-1550640">
              <a:off x="379500" y="4628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25" name="Google Shape;2825;p50"/>
            <p:cNvGrpSpPr/>
            <p:nvPr/>
          </p:nvGrpSpPr>
          <p:grpSpPr>
            <a:xfrm rot="1882907">
              <a:off x="8221030" y="1381433"/>
              <a:ext cx="537260" cy="480691"/>
              <a:chOff x="1949642" y="2454226"/>
              <a:chExt cx="705425" cy="631150"/>
            </a:xfrm>
          </p:grpSpPr>
          <p:sp>
            <p:nvSpPr>
              <p:cNvPr id="2826" name="Google Shape;2826;p50"/>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0"/>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0"/>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0"/>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0"/>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1" name="Google Shape;2831;p50"/>
            <p:cNvGrpSpPr/>
            <p:nvPr/>
          </p:nvGrpSpPr>
          <p:grpSpPr>
            <a:xfrm rot="-1882907" flipH="1">
              <a:off x="783455" y="2559245"/>
              <a:ext cx="537260" cy="480691"/>
              <a:chOff x="1765141" y="3262282"/>
              <a:chExt cx="705425" cy="631150"/>
            </a:xfrm>
          </p:grpSpPr>
          <p:sp>
            <p:nvSpPr>
              <p:cNvPr id="2832" name="Google Shape;2832;p50"/>
              <p:cNvSpPr/>
              <p:nvPr/>
            </p:nvSpPr>
            <p:spPr>
              <a:xfrm>
                <a:off x="1845141" y="35376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0"/>
              <p:cNvSpPr/>
              <p:nvPr/>
            </p:nvSpPr>
            <p:spPr>
              <a:xfrm>
                <a:off x="1765141" y="34122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0"/>
              <p:cNvSpPr/>
              <p:nvPr/>
            </p:nvSpPr>
            <p:spPr>
              <a:xfrm>
                <a:off x="1981516" y="32622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0"/>
              <p:cNvSpPr/>
              <p:nvPr/>
            </p:nvSpPr>
            <p:spPr>
              <a:xfrm>
                <a:off x="2187016" y="32921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0"/>
              <p:cNvSpPr/>
              <p:nvPr/>
            </p:nvSpPr>
            <p:spPr>
              <a:xfrm>
                <a:off x="2303391" y="34807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7" name="Google Shape;2837;p50"/>
            <p:cNvSpPr/>
            <p:nvPr/>
          </p:nvSpPr>
          <p:spPr>
            <a:xfrm rot="1076189">
              <a:off x="4342386" y="451907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0"/>
            <p:cNvSpPr/>
            <p:nvPr/>
          </p:nvSpPr>
          <p:spPr>
            <a:xfrm rot="-1550640">
              <a:off x="1007900" y="807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9" name="Google Shape;2839;p50"/>
          <p:cNvGrpSpPr/>
          <p:nvPr/>
        </p:nvGrpSpPr>
        <p:grpSpPr>
          <a:xfrm>
            <a:off x="42659" y="75527"/>
            <a:ext cx="9051492" cy="4677161"/>
            <a:chOff x="50436" y="-319265"/>
            <a:chExt cx="9051492" cy="4677161"/>
          </a:xfrm>
        </p:grpSpPr>
        <p:sp>
          <p:nvSpPr>
            <p:cNvPr id="2840" name="Google Shape;2840;p50"/>
            <p:cNvSpPr/>
            <p:nvPr/>
          </p:nvSpPr>
          <p:spPr>
            <a:xfrm>
              <a:off x="1711756" y="-259608"/>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0"/>
            <p:cNvSpPr/>
            <p:nvPr/>
          </p:nvSpPr>
          <p:spPr>
            <a:xfrm>
              <a:off x="371824" y="2624884"/>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0"/>
            <p:cNvSpPr/>
            <p:nvPr/>
          </p:nvSpPr>
          <p:spPr>
            <a:xfrm>
              <a:off x="7134333" y="427460"/>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0"/>
            <p:cNvSpPr/>
            <p:nvPr/>
          </p:nvSpPr>
          <p:spPr>
            <a:xfrm>
              <a:off x="7134317" y="2392881"/>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0"/>
            <p:cNvSpPr/>
            <p:nvPr/>
          </p:nvSpPr>
          <p:spPr>
            <a:xfrm>
              <a:off x="1874075" y="66596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0"/>
            <p:cNvSpPr/>
            <p:nvPr/>
          </p:nvSpPr>
          <p:spPr>
            <a:xfrm>
              <a:off x="205800" y="334577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0"/>
            <p:cNvSpPr/>
            <p:nvPr/>
          </p:nvSpPr>
          <p:spPr>
            <a:xfrm>
              <a:off x="50436" y="-14792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0"/>
            <p:cNvSpPr/>
            <p:nvPr/>
          </p:nvSpPr>
          <p:spPr>
            <a:xfrm>
              <a:off x="3643562" y="-10845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0"/>
            <p:cNvSpPr/>
            <p:nvPr/>
          </p:nvSpPr>
          <p:spPr>
            <a:xfrm>
              <a:off x="6003051" y="-31926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0"/>
            <p:cNvSpPr/>
            <p:nvPr/>
          </p:nvSpPr>
          <p:spPr>
            <a:xfrm>
              <a:off x="2434130" y="3598553"/>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0"/>
            <p:cNvSpPr/>
            <p:nvPr/>
          </p:nvSpPr>
          <p:spPr>
            <a:xfrm>
              <a:off x="2350174" y="2728988"/>
              <a:ext cx="57303" cy="56326"/>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0"/>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2" name="Google Shape;2852;p50"/>
            <p:cNvGrpSpPr/>
            <p:nvPr/>
          </p:nvGrpSpPr>
          <p:grpSpPr>
            <a:xfrm>
              <a:off x="1251177" y="856329"/>
              <a:ext cx="5720049" cy="3501566"/>
              <a:chOff x="1090527" y="1035417"/>
              <a:chExt cx="5720049" cy="3501566"/>
            </a:xfrm>
          </p:grpSpPr>
          <p:sp>
            <p:nvSpPr>
              <p:cNvPr id="2853" name="Google Shape;2853;p50"/>
              <p:cNvSpPr/>
              <p:nvPr/>
            </p:nvSpPr>
            <p:spPr>
              <a:xfrm>
                <a:off x="2273465" y="134710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0"/>
              <p:cNvSpPr/>
              <p:nvPr/>
            </p:nvSpPr>
            <p:spPr>
              <a:xfrm>
                <a:off x="2882935" y="10354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0"/>
              <p:cNvSpPr/>
              <p:nvPr/>
            </p:nvSpPr>
            <p:spPr>
              <a:xfrm>
                <a:off x="6769181" y="407946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0"/>
              <p:cNvSpPr/>
              <p:nvPr/>
            </p:nvSpPr>
            <p:spPr>
              <a:xfrm>
                <a:off x="1090527" y="448014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7" name="Google Shape;2857;p50"/>
            <p:cNvGrpSpPr/>
            <p:nvPr/>
          </p:nvGrpSpPr>
          <p:grpSpPr>
            <a:xfrm>
              <a:off x="5514336" y="-2288"/>
              <a:ext cx="3587592" cy="2501099"/>
              <a:chOff x="2258836" y="1291587"/>
              <a:chExt cx="3587592" cy="2501099"/>
            </a:xfrm>
          </p:grpSpPr>
          <p:sp>
            <p:nvSpPr>
              <p:cNvPr id="2858" name="Google Shape;2858;p50"/>
              <p:cNvSpPr/>
              <p:nvPr/>
            </p:nvSpPr>
            <p:spPr>
              <a:xfrm>
                <a:off x="5760386" y="14004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0"/>
              <p:cNvSpPr/>
              <p:nvPr/>
            </p:nvSpPr>
            <p:spPr>
              <a:xfrm>
                <a:off x="4784639" y="19897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0"/>
              <p:cNvSpPr/>
              <p:nvPr/>
            </p:nvSpPr>
            <p:spPr>
              <a:xfrm>
                <a:off x="4973453" y="37520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0"/>
              <p:cNvSpPr/>
              <p:nvPr/>
            </p:nvSpPr>
            <p:spPr>
              <a:xfrm>
                <a:off x="2258836" y="129158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2" name="Google Shape;2862;p50"/>
            <p:cNvSpPr/>
            <p:nvPr/>
          </p:nvSpPr>
          <p:spPr>
            <a:xfrm>
              <a:off x="6737556" y="-23364"/>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0"/>
            <p:cNvSpPr/>
            <p:nvPr/>
          </p:nvSpPr>
          <p:spPr>
            <a:xfrm>
              <a:off x="4553999" y="3071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0"/>
            <p:cNvSpPr/>
            <p:nvPr/>
          </p:nvSpPr>
          <p:spPr>
            <a:xfrm>
              <a:off x="8368594" y="3448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0"/>
            <p:cNvSpPr/>
            <p:nvPr/>
          </p:nvSpPr>
          <p:spPr>
            <a:xfrm>
              <a:off x="8913049" y="392274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6" name="Google Shape;2866;p50"/>
          <p:cNvSpPr txBox="1">
            <a:spLocks noGrp="1"/>
          </p:cNvSpPr>
          <p:nvPr>
            <p:ph type="title"/>
          </p:nvPr>
        </p:nvSpPr>
        <p:spPr>
          <a:xfrm>
            <a:off x="1501325" y="2254500"/>
            <a:ext cx="6115200" cy="13413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6"/>
              </a:buClr>
              <a:buSzPts val="2700"/>
              <a:buNone/>
              <a:defRPr sz="77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67" name="Google Shape;2867;p50"/>
          <p:cNvSpPr txBox="1">
            <a:spLocks noGrp="1"/>
          </p:cNvSpPr>
          <p:nvPr>
            <p:ph type="title" idx="2" hasCustomPrompt="1"/>
          </p:nvPr>
        </p:nvSpPr>
        <p:spPr>
          <a:xfrm>
            <a:off x="2929800" y="785950"/>
            <a:ext cx="3282600" cy="153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8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2868" name="Google Shape;2868;p50"/>
          <p:cNvSpPr txBox="1">
            <a:spLocks noGrp="1"/>
          </p:cNvSpPr>
          <p:nvPr>
            <p:ph type="subTitle" idx="1"/>
          </p:nvPr>
        </p:nvSpPr>
        <p:spPr>
          <a:xfrm>
            <a:off x="1501175" y="3587275"/>
            <a:ext cx="6115200" cy="81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0"/>
              </a:spcBef>
              <a:spcAft>
                <a:spcPts val="0"/>
              </a:spcAft>
              <a:buNone/>
              <a:defRPr sz="1600"/>
            </a:lvl2pPr>
            <a:lvl3pPr lvl="2" algn="ctr" rtl="0">
              <a:lnSpc>
                <a:spcPct val="100000"/>
              </a:lnSpc>
              <a:spcBef>
                <a:spcPts val="0"/>
              </a:spcBef>
              <a:spcAft>
                <a:spcPts val="0"/>
              </a:spcAft>
              <a:buNone/>
              <a:defRPr sz="1600"/>
            </a:lvl3pPr>
            <a:lvl4pPr lvl="3" algn="ctr" rtl="0">
              <a:lnSpc>
                <a:spcPct val="100000"/>
              </a:lnSpc>
              <a:spcBef>
                <a:spcPts val="0"/>
              </a:spcBef>
              <a:spcAft>
                <a:spcPts val="0"/>
              </a:spcAft>
              <a:buNone/>
              <a:defRPr sz="1600"/>
            </a:lvl4pPr>
            <a:lvl5pPr lvl="4" algn="ctr" rtl="0">
              <a:lnSpc>
                <a:spcPct val="100000"/>
              </a:lnSpc>
              <a:spcBef>
                <a:spcPts val="0"/>
              </a:spcBef>
              <a:spcAft>
                <a:spcPts val="0"/>
              </a:spcAft>
              <a:buNone/>
              <a:defRPr sz="1600"/>
            </a:lvl5pPr>
            <a:lvl6pPr lvl="5" algn="ctr" rtl="0">
              <a:lnSpc>
                <a:spcPct val="100000"/>
              </a:lnSpc>
              <a:spcBef>
                <a:spcPts val="0"/>
              </a:spcBef>
              <a:spcAft>
                <a:spcPts val="0"/>
              </a:spcAft>
              <a:buNone/>
              <a:defRPr sz="1600"/>
            </a:lvl6pPr>
            <a:lvl7pPr lvl="6" algn="ctr" rtl="0">
              <a:lnSpc>
                <a:spcPct val="100000"/>
              </a:lnSpc>
              <a:spcBef>
                <a:spcPts val="0"/>
              </a:spcBef>
              <a:spcAft>
                <a:spcPts val="0"/>
              </a:spcAft>
              <a:buNone/>
              <a:defRPr sz="1600"/>
            </a:lvl7pPr>
            <a:lvl8pPr lvl="7" algn="ctr" rtl="0">
              <a:lnSpc>
                <a:spcPct val="100000"/>
              </a:lnSpc>
              <a:spcBef>
                <a:spcPts val="0"/>
              </a:spcBef>
              <a:spcAft>
                <a:spcPts val="0"/>
              </a:spcAft>
              <a:buNone/>
              <a:defRPr sz="1600"/>
            </a:lvl8pPr>
            <a:lvl9pPr lvl="8" algn="ctr" rtl="0">
              <a:lnSpc>
                <a:spcPct val="100000"/>
              </a:lnSpc>
              <a:spcBef>
                <a:spcPts val="0"/>
              </a:spcBef>
              <a:spcAft>
                <a:spcPts val="0"/>
              </a:spcAft>
              <a:buNone/>
              <a:defRPr sz="1600"/>
            </a:lvl9pPr>
          </a:lstStyle>
          <a:p>
            <a:endParaRPr/>
          </a:p>
        </p:txBody>
      </p:sp>
      <p:sp>
        <p:nvSpPr>
          <p:cNvPr id="2869" name="Google Shape;2869;p50"/>
          <p:cNvSpPr/>
          <p:nvPr/>
        </p:nvSpPr>
        <p:spPr>
          <a:xfrm>
            <a:off x="8250049" y="463483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0"/>
          <p:cNvSpPr/>
          <p:nvPr/>
        </p:nvSpPr>
        <p:spPr>
          <a:xfrm>
            <a:off x="6922055" y="1562490"/>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alpha val="700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251"/>
        <p:cNvGrpSpPr/>
        <p:nvPr/>
      </p:nvGrpSpPr>
      <p:grpSpPr>
        <a:xfrm>
          <a:off x="0" y="0"/>
          <a:ext cx="0" cy="0"/>
          <a:chOff x="0" y="0"/>
          <a:chExt cx="0" cy="0"/>
        </a:xfrm>
      </p:grpSpPr>
      <p:grpSp>
        <p:nvGrpSpPr>
          <p:cNvPr id="252" name="Google Shape;252;p6"/>
          <p:cNvGrpSpPr/>
          <p:nvPr/>
        </p:nvGrpSpPr>
        <p:grpSpPr>
          <a:xfrm>
            <a:off x="173698" y="56439"/>
            <a:ext cx="8864121" cy="5030227"/>
            <a:chOff x="43474" y="-247427"/>
            <a:chExt cx="8864121" cy="5030227"/>
          </a:xfrm>
        </p:grpSpPr>
        <p:sp>
          <p:nvSpPr>
            <p:cNvPr id="253" name="Google Shape;253;p6"/>
            <p:cNvSpPr/>
            <p:nvPr/>
          </p:nvSpPr>
          <p:spPr>
            <a:xfrm>
              <a:off x="3304368" y="948867"/>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6574633" y="-247427"/>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1969242" y="438970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6426975" y="2392873"/>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677375" y="4638299"/>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1446336" y="444038"/>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6083152" y="460467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824175" y="405834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4421101" y="420943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7612242" y="86091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3036224" y="43897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6"/>
            <p:cNvGrpSpPr/>
            <p:nvPr/>
          </p:nvGrpSpPr>
          <p:grpSpPr>
            <a:xfrm>
              <a:off x="316135" y="-130060"/>
              <a:ext cx="6036666" cy="1163710"/>
              <a:chOff x="155485" y="49027"/>
              <a:chExt cx="6036666" cy="1163710"/>
            </a:xfrm>
          </p:grpSpPr>
          <p:sp>
            <p:nvSpPr>
              <p:cNvPr id="267" name="Google Shape;267;p6"/>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3432842" y="49027"/>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6150756" y="11500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rot="10800000">
                <a:off x="5254482" y="111654"/>
                <a:ext cx="110100" cy="11010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a:off x="2309186" y="-152229"/>
              <a:ext cx="6524962" cy="1314021"/>
              <a:chOff x="-946314" y="1141646"/>
              <a:chExt cx="6524962" cy="1314021"/>
            </a:xfrm>
          </p:grpSpPr>
          <p:sp>
            <p:nvSpPr>
              <p:cNvPr id="272" name="Google Shape;272;p6"/>
              <p:cNvSpPr/>
              <p:nvPr/>
            </p:nvSpPr>
            <p:spPr>
              <a:xfrm>
                <a:off x="-946314" y="23708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5492606" y="1141646"/>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7" name="Google Shape;277;p6"/>
            <p:cNvSpPr/>
            <p:nvPr/>
          </p:nvSpPr>
          <p:spPr>
            <a:xfrm>
              <a:off x="6489206" y="37991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4359899" y="230952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rot="-1241947">
              <a:off x="8729133" y="466784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6"/>
          <p:cNvGrpSpPr/>
          <p:nvPr/>
        </p:nvGrpSpPr>
        <p:grpSpPr>
          <a:xfrm>
            <a:off x="47031" y="-123751"/>
            <a:ext cx="9096970" cy="5188552"/>
            <a:chOff x="809219" y="-150027"/>
            <a:chExt cx="9096970" cy="5188552"/>
          </a:xfrm>
        </p:grpSpPr>
        <p:sp>
          <p:nvSpPr>
            <p:cNvPr id="281" name="Google Shape;281;p6"/>
            <p:cNvSpPr/>
            <p:nvPr/>
          </p:nvSpPr>
          <p:spPr>
            <a:xfrm>
              <a:off x="1123039" y="5934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rot="422590">
              <a:off x="9134321" y="414369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rot="-1550640">
              <a:off x="8460125" y="1109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 name="Google Shape;284;p6"/>
            <p:cNvGrpSpPr/>
            <p:nvPr/>
          </p:nvGrpSpPr>
          <p:grpSpPr>
            <a:xfrm rot="1882907">
              <a:off x="895080" y="4239858"/>
              <a:ext cx="537260" cy="480691"/>
              <a:chOff x="-4380581" y="7797838"/>
              <a:chExt cx="705425" cy="631150"/>
            </a:xfrm>
          </p:grpSpPr>
          <p:sp>
            <p:nvSpPr>
              <p:cNvPr id="285" name="Google Shape;285;p6"/>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6"/>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6"/>
            <p:cNvGrpSpPr/>
            <p:nvPr/>
          </p:nvGrpSpPr>
          <p:grpSpPr>
            <a:xfrm rot="-1882907" flipH="1">
              <a:off x="9236080" y="2070933"/>
              <a:ext cx="537260" cy="480691"/>
              <a:chOff x="-8043575" y="8494248"/>
              <a:chExt cx="705425" cy="631150"/>
            </a:xfrm>
          </p:grpSpPr>
          <p:sp>
            <p:nvSpPr>
              <p:cNvPr id="291" name="Google Shape;291;p6"/>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6"/>
            <p:cNvSpPr/>
            <p:nvPr/>
          </p:nvSpPr>
          <p:spPr>
            <a:xfrm rot="1076189">
              <a:off x="3581961" y="-88701"/>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rot="-1550640">
              <a:off x="5504575" y="45714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 name="Google Shape;298;p6"/>
          <p:cNvSpPr txBox="1">
            <a:spLocks noGrp="1"/>
          </p:cNvSpPr>
          <p:nvPr>
            <p:ph type="title"/>
          </p:nvPr>
        </p:nvSpPr>
        <p:spPr>
          <a:xfrm>
            <a:off x="722700" y="519025"/>
            <a:ext cx="76986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wo columns 3">
  <p:cSld name="CUSTOM_56">
    <p:spTree>
      <p:nvGrpSpPr>
        <p:cNvPr id="1" name="Shape 2871"/>
        <p:cNvGrpSpPr/>
        <p:nvPr/>
      </p:nvGrpSpPr>
      <p:grpSpPr>
        <a:xfrm>
          <a:off x="0" y="0"/>
          <a:ext cx="0" cy="0"/>
          <a:chOff x="0" y="0"/>
          <a:chExt cx="0" cy="0"/>
        </a:xfrm>
      </p:grpSpPr>
      <p:sp>
        <p:nvSpPr>
          <p:cNvPr id="2872" name="Google Shape;2872;p5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2873" name="Google Shape;2873;p51"/>
          <p:cNvSpPr txBox="1">
            <a:spLocks noGrp="1"/>
          </p:cNvSpPr>
          <p:nvPr>
            <p:ph type="subTitle" idx="1"/>
          </p:nvPr>
        </p:nvSpPr>
        <p:spPr>
          <a:xfrm>
            <a:off x="717150" y="1059282"/>
            <a:ext cx="3855000" cy="35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160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2874" name="Google Shape;2874;p51"/>
          <p:cNvSpPr txBox="1">
            <a:spLocks noGrp="1"/>
          </p:cNvSpPr>
          <p:nvPr>
            <p:ph type="subTitle" idx="2"/>
          </p:nvPr>
        </p:nvSpPr>
        <p:spPr>
          <a:xfrm>
            <a:off x="4597650" y="1052475"/>
            <a:ext cx="3855000" cy="3549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grpSp>
        <p:nvGrpSpPr>
          <p:cNvPr id="2875" name="Google Shape;2875;p51"/>
          <p:cNvGrpSpPr/>
          <p:nvPr/>
        </p:nvGrpSpPr>
        <p:grpSpPr>
          <a:xfrm flipH="1">
            <a:off x="39194" y="30171"/>
            <a:ext cx="9049981" cy="5007816"/>
            <a:chOff x="39194" y="30171"/>
            <a:chExt cx="9049981" cy="5007816"/>
          </a:xfrm>
        </p:grpSpPr>
        <p:sp>
          <p:nvSpPr>
            <p:cNvPr id="2876" name="Google Shape;2876;p51"/>
            <p:cNvSpPr/>
            <p:nvPr/>
          </p:nvSpPr>
          <p:spPr>
            <a:xfrm>
              <a:off x="445539" y="257066"/>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1"/>
            <p:cNvSpPr/>
            <p:nvPr/>
          </p:nvSpPr>
          <p:spPr>
            <a:xfrm rot="422590">
              <a:off x="8310159" y="4339141"/>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1"/>
            <p:cNvSpPr/>
            <p:nvPr/>
          </p:nvSpPr>
          <p:spPr>
            <a:xfrm rot="-1550640">
              <a:off x="7690100" y="110948"/>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9" name="Google Shape;2879;p51"/>
            <p:cNvGrpSpPr/>
            <p:nvPr/>
          </p:nvGrpSpPr>
          <p:grpSpPr>
            <a:xfrm rot="1882907">
              <a:off x="125055" y="4239858"/>
              <a:ext cx="537260" cy="480691"/>
              <a:chOff x="-4380581" y="7797838"/>
              <a:chExt cx="705425" cy="631150"/>
            </a:xfrm>
          </p:grpSpPr>
          <p:sp>
            <p:nvSpPr>
              <p:cNvPr id="2880" name="Google Shape;2880;p51"/>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1"/>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1"/>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1"/>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1"/>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5" name="Google Shape;2885;p51"/>
            <p:cNvGrpSpPr/>
            <p:nvPr/>
          </p:nvGrpSpPr>
          <p:grpSpPr>
            <a:xfrm rot="1882907">
              <a:off x="6143641" y="3458466"/>
              <a:ext cx="553792" cy="574477"/>
              <a:chOff x="-2151787" y="5278323"/>
              <a:chExt cx="727133" cy="754292"/>
            </a:xfrm>
          </p:grpSpPr>
          <p:sp>
            <p:nvSpPr>
              <p:cNvPr id="2886" name="Google Shape;2886;p51"/>
              <p:cNvSpPr/>
              <p:nvPr/>
            </p:nvSpPr>
            <p:spPr>
              <a:xfrm rot="-3804252">
                <a:off x="-1943080" y="5553121"/>
                <a:ext cx="496457" cy="355780"/>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1"/>
              <p:cNvSpPr/>
              <p:nvPr/>
            </p:nvSpPr>
            <p:spPr>
              <a:xfrm rot="-3804252">
                <a:off x="-2089216" y="5757182"/>
                <a:ext cx="189128" cy="170102"/>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1"/>
              <p:cNvSpPr/>
              <p:nvPr/>
            </p:nvSpPr>
            <p:spPr>
              <a:xfrm rot="-3804252">
                <a:off x="-2107873" y="5485094"/>
                <a:ext cx="170977" cy="203828"/>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1"/>
              <p:cNvSpPr/>
              <p:nvPr/>
            </p:nvSpPr>
            <p:spPr>
              <a:xfrm rot="-3804252">
                <a:off x="-1989254" y="5330537"/>
                <a:ext cx="163677" cy="195628"/>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1"/>
              <p:cNvSpPr/>
              <p:nvPr/>
            </p:nvSpPr>
            <p:spPr>
              <a:xfrm rot="-3804252">
                <a:off x="-1787484" y="5309213"/>
                <a:ext cx="167177" cy="158802"/>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1" name="Google Shape;2891;p51"/>
            <p:cNvGrpSpPr/>
            <p:nvPr/>
          </p:nvGrpSpPr>
          <p:grpSpPr>
            <a:xfrm rot="-1882907" flipH="1">
              <a:off x="8466055" y="2070933"/>
              <a:ext cx="537260" cy="480691"/>
              <a:chOff x="-8043575" y="8494248"/>
              <a:chExt cx="705425" cy="631150"/>
            </a:xfrm>
          </p:grpSpPr>
          <p:sp>
            <p:nvSpPr>
              <p:cNvPr id="2892" name="Google Shape;2892;p51"/>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1"/>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1"/>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1"/>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1"/>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7" name="Google Shape;2897;p51"/>
            <p:cNvSpPr/>
            <p:nvPr/>
          </p:nvSpPr>
          <p:spPr>
            <a:xfrm flipH="1">
              <a:off x="6339375" y="219955"/>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898" name="Google Shape;2898;p51"/>
            <p:cNvSpPr/>
            <p:nvPr/>
          </p:nvSpPr>
          <p:spPr>
            <a:xfrm flipH="1">
              <a:off x="7611669" y="4712072"/>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899" name="Google Shape;2899;p51"/>
            <p:cNvSpPr/>
            <p:nvPr/>
          </p:nvSpPr>
          <p:spPr>
            <a:xfrm flipH="1">
              <a:off x="2344013" y="124785"/>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00" name="Google Shape;2900;p51"/>
            <p:cNvSpPr/>
            <p:nvPr/>
          </p:nvSpPr>
          <p:spPr>
            <a:xfrm flipH="1">
              <a:off x="214054" y="1194918"/>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01" name="Google Shape;2901;p51"/>
            <p:cNvSpPr/>
            <p:nvPr/>
          </p:nvSpPr>
          <p:spPr>
            <a:xfrm flipH="1">
              <a:off x="8407221" y="369323"/>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02" name="Google Shape;2902;p51"/>
            <p:cNvSpPr/>
            <p:nvPr/>
          </p:nvSpPr>
          <p:spPr>
            <a:xfrm flipH="1">
              <a:off x="304782" y="3812214"/>
              <a:ext cx="162240" cy="212808"/>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03" name="Google Shape;2903;p51"/>
            <p:cNvSpPr/>
            <p:nvPr/>
          </p:nvSpPr>
          <p:spPr>
            <a:xfrm flipH="1">
              <a:off x="772481" y="4886809"/>
              <a:ext cx="110475" cy="144603"/>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04" name="Google Shape;2904;p51"/>
            <p:cNvSpPr/>
            <p:nvPr/>
          </p:nvSpPr>
          <p:spPr>
            <a:xfrm flipH="1">
              <a:off x="8778949" y="4671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05" name="Google Shape;2905;p51"/>
            <p:cNvSpPr/>
            <p:nvPr/>
          </p:nvSpPr>
          <p:spPr>
            <a:xfrm flipH="1">
              <a:off x="8063582" y="2594063"/>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06" name="Google Shape;2906;p51"/>
            <p:cNvSpPr/>
            <p:nvPr/>
          </p:nvSpPr>
          <p:spPr>
            <a:xfrm flipH="1">
              <a:off x="4219222" y="32886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07" name="Google Shape;2907;p51"/>
            <p:cNvSpPr/>
            <p:nvPr/>
          </p:nvSpPr>
          <p:spPr>
            <a:xfrm flipH="1">
              <a:off x="8276375" y="133776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08" name="Google Shape;2908;p51"/>
            <p:cNvSpPr/>
            <p:nvPr/>
          </p:nvSpPr>
          <p:spPr>
            <a:xfrm flipH="1">
              <a:off x="5360729" y="219964"/>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09" name="Google Shape;2909;p51"/>
            <p:cNvSpPr/>
            <p:nvPr/>
          </p:nvSpPr>
          <p:spPr>
            <a:xfrm flipH="1">
              <a:off x="8889422" y="1456474"/>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10" name="Google Shape;2910;p51"/>
            <p:cNvSpPr/>
            <p:nvPr/>
          </p:nvSpPr>
          <p:spPr>
            <a:xfrm flipH="1">
              <a:off x="8963777" y="175100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11" name="Google Shape;2911;p51"/>
            <p:cNvSpPr/>
            <p:nvPr/>
          </p:nvSpPr>
          <p:spPr>
            <a:xfrm flipH="1">
              <a:off x="4085947" y="41008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12" name="Google Shape;2912;p51"/>
            <p:cNvSpPr/>
            <p:nvPr/>
          </p:nvSpPr>
          <p:spPr>
            <a:xfrm flipH="1">
              <a:off x="857390" y="4311727"/>
              <a:ext cx="85427" cy="85410"/>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13" name="Google Shape;2913;p51"/>
            <p:cNvSpPr/>
            <p:nvPr/>
          </p:nvSpPr>
          <p:spPr>
            <a:xfrm flipH="1">
              <a:off x="4900089" y="45610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14" name="Google Shape;2914;p51"/>
            <p:cNvSpPr/>
            <p:nvPr/>
          </p:nvSpPr>
          <p:spPr>
            <a:xfrm flipH="1">
              <a:off x="4818132" y="4632688"/>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nvGrpSpPr>
            <p:cNvPr id="2915" name="Google Shape;2915;p51"/>
            <p:cNvGrpSpPr/>
            <p:nvPr/>
          </p:nvGrpSpPr>
          <p:grpSpPr>
            <a:xfrm flipH="1">
              <a:off x="8617067" y="3914525"/>
              <a:ext cx="419855" cy="458070"/>
              <a:chOff x="1782829" y="3104030"/>
              <a:chExt cx="362694" cy="339613"/>
            </a:xfrm>
          </p:grpSpPr>
          <p:sp>
            <p:nvSpPr>
              <p:cNvPr id="2916" name="Google Shape;2916;p51"/>
              <p:cNvSpPr/>
              <p:nvPr/>
            </p:nvSpPr>
            <p:spPr>
              <a:xfrm>
                <a:off x="2071192" y="3232116"/>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17" name="Google Shape;2917;p51"/>
              <p:cNvSpPr/>
              <p:nvPr/>
            </p:nvSpPr>
            <p:spPr>
              <a:xfrm>
                <a:off x="1782829" y="3135995"/>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18" name="Google Shape;2918;p51"/>
              <p:cNvSpPr/>
              <p:nvPr/>
            </p:nvSpPr>
            <p:spPr>
              <a:xfrm>
                <a:off x="1952370" y="3104030"/>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19" name="Google Shape;2919;p51"/>
              <p:cNvSpPr/>
              <p:nvPr/>
            </p:nvSpPr>
            <p:spPr>
              <a:xfrm>
                <a:off x="2040367" y="3413501"/>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20" name="Google Shape;2920;p51"/>
              <p:cNvSpPr/>
              <p:nvPr/>
            </p:nvSpPr>
            <p:spPr>
              <a:xfrm>
                <a:off x="1873863" y="3322391"/>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grpSp>
          <p:nvGrpSpPr>
            <p:cNvPr id="2921" name="Google Shape;2921;p51"/>
            <p:cNvGrpSpPr/>
            <p:nvPr/>
          </p:nvGrpSpPr>
          <p:grpSpPr>
            <a:xfrm flipH="1">
              <a:off x="382778" y="55652"/>
              <a:ext cx="644290" cy="398451"/>
              <a:chOff x="5060325" y="3307700"/>
              <a:chExt cx="568458" cy="295433"/>
            </a:xfrm>
          </p:grpSpPr>
          <p:sp>
            <p:nvSpPr>
              <p:cNvPr id="2922" name="Google Shape;2922;p51"/>
              <p:cNvSpPr/>
              <p:nvPr/>
            </p:nvSpPr>
            <p:spPr>
              <a:xfrm>
                <a:off x="5554452" y="3540268"/>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23" name="Google Shape;2923;p51"/>
              <p:cNvSpPr/>
              <p:nvPr/>
            </p:nvSpPr>
            <p:spPr>
              <a:xfrm>
                <a:off x="5060325" y="3307700"/>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sp>
          <p:nvSpPr>
            <p:cNvPr id="2924" name="Google Shape;2924;p51"/>
            <p:cNvSpPr/>
            <p:nvPr/>
          </p:nvSpPr>
          <p:spPr>
            <a:xfrm flipH="1">
              <a:off x="103577" y="1937665"/>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25" name="Google Shape;2925;p51"/>
            <p:cNvSpPr/>
            <p:nvPr/>
          </p:nvSpPr>
          <p:spPr>
            <a:xfrm flipH="1">
              <a:off x="1878382" y="463270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26" name="Google Shape;2926;p51"/>
            <p:cNvSpPr/>
            <p:nvPr/>
          </p:nvSpPr>
          <p:spPr>
            <a:xfrm flipH="1">
              <a:off x="8929945" y="3068548"/>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27" name="Google Shape;2927;p51"/>
            <p:cNvSpPr/>
            <p:nvPr/>
          </p:nvSpPr>
          <p:spPr>
            <a:xfrm flipH="1">
              <a:off x="8617086" y="33769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28" name="Google Shape;2928;p51"/>
            <p:cNvSpPr/>
            <p:nvPr/>
          </p:nvSpPr>
          <p:spPr>
            <a:xfrm flipH="1">
              <a:off x="7611670" y="580217"/>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29" name="Google Shape;2929;p51"/>
            <p:cNvSpPr/>
            <p:nvPr/>
          </p:nvSpPr>
          <p:spPr>
            <a:xfrm flipH="1">
              <a:off x="7460938" y="537102"/>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30" name="Google Shape;2930;p51"/>
            <p:cNvSpPr/>
            <p:nvPr/>
          </p:nvSpPr>
          <p:spPr>
            <a:xfrm flipH="1">
              <a:off x="3039494" y="501634"/>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31" name="Google Shape;2931;p51"/>
            <p:cNvSpPr/>
            <p:nvPr/>
          </p:nvSpPr>
          <p:spPr>
            <a:xfrm flipH="1">
              <a:off x="7611673" y="3040384"/>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32" name="Google Shape;2932;p51"/>
            <p:cNvSpPr/>
            <p:nvPr/>
          </p:nvSpPr>
          <p:spPr>
            <a:xfrm flipH="1">
              <a:off x="3222567" y="328869"/>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33" name="Google Shape;2933;p51"/>
            <p:cNvSpPr/>
            <p:nvPr/>
          </p:nvSpPr>
          <p:spPr>
            <a:xfrm flipH="1">
              <a:off x="3549874" y="1429441"/>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34" name="Google Shape;2934;p51"/>
            <p:cNvSpPr/>
            <p:nvPr/>
          </p:nvSpPr>
          <p:spPr>
            <a:xfrm flipH="1">
              <a:off x="3296922" y="62340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35" name="Google Shape;2935;p51"/>
            <p:cNvSpPr/>
            <p:nvPr/>
          </p:nvSpPr>
          <p:spPr>
            <a:xfrm flipH="1">
              <a:off x="5624717" y="4746266"/>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36" name="Google Shape;2936;p51"/>
            <p:cNvSpPr/>
            <p:nvPr/>
          </p:nvSpPr>
          <p:spPr>
            <a:xfrm>
              <a:off x="382785" y="2771028"/>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37" name="Google Shape;2937;p51"/>
            <p:cNvSpPr/>
            <p:nvPr/>
          </p:nvSpPr>
          <p:spPr>
            <a:xfrm>
              <a:off x="3120901" y="4825077"/>
              <a:ext cx="162328" cy="21291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38" name="Google Shape;2938;p51"/>
            <p:cNvSpPr/>
            <p:nvPr/>
          </p:nvSpPr>
          <p:spPr>
            <a:xfrm>
              <a:off x="7986810" y="3968116"/>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2939" name="Google Shape;2939;p51"/>
            <p:cNvSpPr/>
            <p:nvPr/>
          </p:nvSpPr>
          <p:spPr>
            <a:xfrm flipH="1">
              <a:off x="5762157" y="1138588"/>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hanks">
  <p:cSld name="CUSTOM_20">
    <p:bg>
      <p:bgPr>
        <a:solidFill>
          <a:schemeClr val="accent1"/>
        </a:solidFill>
        <a:effectLst/>
      </p:bgPr>
    </p:bg>
    <p:spTree>
      <p:nvGrpSpPr>
        <p:cNvPr id="1" name="Shape 2940"/>
        <p:cNvGrpSpPr/>
        <p:nvPr/>
      </p:nvGrpSpPr>
      <p:grpSpPr>
        <a:xfrm>
          <a:off x="0" y="0"/>
          <a:ext cx="0" cy="0"/>
          <a:chOff x="0" y="0"/>
          <a:chExt cx="0" cy="0"/>
        </a:xfrm>
      </p:grpSpPr>
      <p:sp>
        <p:nvSpPr>
          <p:cNvPr id="2941" name="Google Shape;2941;p52"/>
          <p:cNvSpPr txBox="1">
            <a:spLocks noGrp="1"/>
          </p:cNvSpPr>
          <p:nvPr>
            <p:ph type="title"/>
          </p:nvPr>
        </p:nvSpPr>
        <p:spPr>
          <a:xfrm>
            <a:off x="4572000" y="1077725"/>
            <a:ext cx="3431400" cy="437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900" b="1">
                <a:solidFill>
                  <a:schemeClr val="dk2"/>
                </a:solidFill>
                <a:latin typeface="Muli"/>
                <a:ea typeface="Muli"/>
                <a:cs typeface="Muli"/>
                <a:sym typeface="Muli"/>
              </a:defRPr>
            </a:lvl1pPr>
            <a:lvl2pPr lvl="1" algn="ctr" rtl="0">
              <a:spcBef>
                <a:spcPts val="0"/>
              </a:spcBef>
              <a:spcAft>
                <a:spcPts val="0"/>
              </a:spcAft>
              <a:buNone/>
              <a:defRPr>
                <a:solidFill>
                  <a:schemeClr val="dk2"/>
                </a:solidFill>
                <a:latin typeface="Muli"/>
                <a:ea typeface="Muli"/>
                <a:cs typeface="Muli"/>
                <a:sym typeface="Muli"/>
              </a:defRPr>
            </a:lvl2pPr>
            <a:lvl3pPr lvl="2" algn="ctr" rtl="0">
              <a:spcBef>
                <a:spcPts val="0"/>
              </a:spcBef>
              <a:spcAft>
                <a:spcPts val="0"/>
              </a:spcAft>
              <a:buNone/>
              <a:defRPr>
                <a:solidFill>
                  <a:schemeClr val="dk2"/>
                </a:solidFill>
                <a:latin typeface="Muli"/>
                <a:ea typeface="Muli"/>
                <a:cs typeface="Muli"/>
                <a:sym typeface="Muli"/>
              </a:defRPr>
            </a:lvl3pPr>
            <a:lvl4pPr lvl="3" algn="ctr" rtl="0">
              <a:spcBef>
                <a:spcPts val="0"/>
              </a:spcBef>
              <a:spcAft>
                <a:spcPts val="0"/>
              </a:spcAft>
              <a:buNone/>
              <a:defRPr>
                <a:solidFill>
                  <a:schemeClr val="dk2"/>
                </a:solidFill>
                <a:latin typeface="Muli"/>
                <a:ea typeface="Muli"/>
                <a:cs typeface="Muli"/>
                <a:sym typeface="Muli"/>
              </a:defRPr>
            </a:lvl4pPr>
            <a:lvl5pPr lvl="4" algn="ctr" rtl="0">
              <a:spcBef>
                <a:spcPts val="0"/>
              </a:spcBef>
              <a:spcAft>
                <a:spcPts val="0"/>
              </a:spcAft>
              <a:buNone/>
              <a:defRPr>
                <a:solidFill>
                  <a:schemeClr val="dk2"/>
                </a:solidFill>
                <a:latin typeface="Muli"/>
                <a:ea typeface="Muli"/>
                <a:cs typeface="Muli"/>
                <a:sym typeface="Muli"/>
              </a:defRPr>
            </a:lvl5pPr>
            <a:lvl6pPr lvl="5" algn="ctr" rtl="0">
              <a:spcBef>
                <a:spcPts val="0"/>
              </a:spcBef>
              <a:spcAft>
                <a:spcPts val="0"/>
              </a:spcAft>
              <a:buNone/>
              <a:defRPr>
                <a:solidFill>
                  <a:schemeClr val="dk2"/>
                </a:solidFill>
                <a:latin typeface="Muli"/>
                <a:ea typeface="Muli"/>
                <a:cs typeface="Muli"/>
                <a:sym typeface="Muli"/>
              </a:defRPr>
            </a:lvl6pPr>
            <a:lvl7pPr lvl="6" algn="ctr" rtl="0">
              <a:spcBef>
                <a:spcPts val="0"/>
              </a:spcBef>
              <a:spcAft>
                <a:spcPts val="0"/>
              </a:spcAft>
              <a:buNone/>
              <a:defRPr>
                <a:solidFill>
                  <a:schemeClr val="dk2"/>
                </a:solidFill>
                <a:latin typeface="Muli"/>
                <a:ea typeface="Muli"/>
                <a:cs typeface="Muli"/>
                <a:sym typeface="Muli"/>
              </a:defRPr>
            </a:lvl7pPr>
            <a:lvl8pPr lvl="7" algn="ctr" rtl="0">
              <a:spcBef>
                <a:spcPts val="0"/>
              </a:spcBef>
              <a:spcAft>
                <a:spcPts val="0"/>
              </a:spcAft>
              <a:buNone/>
              <a:defRPr>
                <a:solidFill>
                  <a:schemeClr val="dk2"/>
                </a:solidFill>
                <a:latin typeface="Muli"/>
                <a:ea typeface="Muli"/>
                <a:cs typeface="Muli"/>
                <a:sym typeface="Muli"/>
              </a:defRPr>
            </a:lvl8pPr>
            <a:lvl9pPr lvl="8" algn="ctr" rtl="0">
              <a:spcBef>
                <a:spcPts val="0"/>
              </a:spcBef>
              <a:spcAft>
                <a:spcPts val="0"/>
              </a:spcAft>
              <a:buNone/>
              <a:defRPr>
                <a:solidFill>
                  <a:schemeClr val="dk2"/>
                </a:solidFill>
                <a:latin typeface="Muli"/>
                <a:ea typeface="Muli"/>
                <a:cs typeface="Muli"/>
                <a:sym typeface="Muli"/>
              </a:defRPr>
            </a:lvl9pPr>
          </a:lstStyle>
          <a:p>
            <a:endParaRPr/>
          </a:p>
        </p:txBody>
      </p:sp>
      <p:sp>
        <p:nvSpPr>
          <p:cNvPr id="2942" name="Google Shape;2942;p52"/>
          <p:cNvSpPr txBox="1">
            <a:spLocks noGrp="1"/>
          </p:cNvSpPr>
          <p:nvPr>
            <p:ph type="subTitle" idx="1"/>
          </p:nvPr>
        </p:nvSpPr>
        <p:spPr>
          <a:xfrm>
            <a:off x="4572000" y="1710433"/>
            <a:ext cx="3431400" cy="92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2943" name="Google Shape;2943;p52"/>
          <p:cNvSpPr txBox="1"/>
          <p:nvPr/>
        </p:nvSpPr>
        <p:spPr>
          <a:xfrm>
            <a:off x="4375500" y="2886425"/>
            <a:ext cx="3824400" cy="729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a:solidFill>
                  <a:schemeClr val="dk1"/>
                </a:solidFill>
                <a:latin typeface="Muli"/>
                <a:ea typeface="Muli"/>
                <a:cs typeface="Muli"/>
                <a:sym typeface="Muli"/>
              </a:rPr>
              <a:t>CREDITS: This presentation template was created by </a:t>
            </a:r>
            <a:r>
              <a:rPr lang="en" sz="1100" b="1">
                <a:solidFill>
                  <a:schemeClr val="dk1"/>
                </a:solidFill>
                <a:uFill>
                  <a:noFill/>
                </a:uFill>
                <a:latin typeface="Muli"/>
                <a:ea typeface="Muli"/>
                <a:cs typeface="Muli"/>
                <a:sym typeface="Muli"/>
                <a:hlinkClick r:id="rId2">
                  <a:extLst>
                    <a:ext uri="{A12FA001-AC4F-418D-AE19-62706E023703}">
                      <ahyp:hlinkClr xmlns:ahyp="http://schemas.microsoft.com/office/drawing/2018/hyperlinkcolor" val="tx"/>
                    </a:ext>
                  </a:extLst>
                </a:hlinkClick>
              </a:rPr>
              <a:t>Slidesgo</a:t>
            </a:r>
            <a:r>
              <a:rPr lang="en" sz="1100">
                <a:solidFill>
                  <a:schemeClr val="dk1"/>
                </a:solidFill>
                <a:latin typeface="Muli"/>
                <a:ea typeface="Muli"/>
                <a:cs typeface="Muli"/>
                <a:sym typeface="Muli"/>
              </a:rPr>
              <a:t>, including icons by </a:t>
            </a:r>
            <a:r>
              <a:rPr lang="en" sz="1100" b="1">
                <a:solidFill>
                  <a:schemeClr val="dk1"/>
                </a:solidFill>
                <a:uFill>
                  <a:noFill/>
                </a:uFill>
                <a:latin typeface="Muli"/>
                <a:ea typeface="Muli"/>
                <a:cs typeface="Muli"/>
                <a:sym typeface="Muli"/>
                <a:hlinkClick r:id="rId3">
                  <a:extLst>
                    <a:ext uri="{A12FA001-AC4F-418D-AE19-62706E023703}">
                      <ahyp:hlinkClr xmlns:ahyp="http://schemas.microsoft.com/office/drawing/2018/hyperlinkcolor" val="tx"/>
                    </a:ext>
                  </a:extLst>
                </a:hlinkClick>
              </a:rPr>
              <a:t>Flaticon</a:t>
            </a:r>
            <a:r>
              <a:rPr lang="en" sz="1100">
                <a:solidFill>
                  <a:schemeClr val="dk1"/>
                </a:solidFill>
                <a:latin typeface="Muli"/>
                <a:ea typeface="Muli"/>
                <a:cs typeface="Muli"/>
                <a:sym typeface="Muli"/>
              </a:rPr>
              <a:t>, and infographics &amp; images by </a:t>
            </a:r>
            <a:r>
              <a:rPr lang="en" sz="1100" b="1">
                <a:solidFill>
                  <a:schemeClr val="dk1"/>
                </a:solidFill>
                <a:uFill>
                  <a:noFill/>
                </a:uFill>
                <a:latin typeface="Muli"/>
                <a:ea typeface="Muli"/>
                <a:cs typeface="Muli"/>
                <a:sym typeface="Muli"/>
                <a:hlinkClick r:id="rId4">
                  <a:extLst>
                    <a:ext uri="{A12FA001-AC4F-418D-AE19-62706E023703}">
                      <ahyp:hlinkClr xmlns:ahyp="http://schemas.microsoft.com/office/drawing/2018/hyperlinkcolor" val="tx"/>
                    </a:ext>
                  </a:extLst>
                </a:hlinkClick>
              </a:rPr>
              <a:t>Freepik</a:t>
            </a:r>
            <a:endParaRPr>
              <a:solidFill>
                <a:schemeClr val="dk1"/>
              </a:solidFill>
              <a:latin typeface="Muli"/>
              <a:ea typeface="Muli"/>
              <a:cs typeface="Muli"/>
              <a:sym typeface="Muli"/>
            </a:endParaRPr>
          </a:p>
        </p:txBody>
      </p:sp>
      <p:grpSp>
        <p:nvGrpSpPr>
          <p:cNvPr id="2944" name="Google Shape;2944;p52"/>
          <p:cNvGrpSpPr/>
          <p:nvPr/>
        </p:nvGrpSpPr>
        <p:grpSpPr>
          <a:xfrm>
            <a:off x="103764" y="-468499"/>
            <a:ext cx="8909810" cy="5585084"/>
            <a:chOff x="122539" y="-453636"/>
            <a:chExt cx="8909810" cy="5585084"/>
          </a:xfrm>
        </p:grpSpPr>
        <p:sp>
          <p:nvSpPr>
            <p:cNvPr id="2945" name="Google Shape;2945;p52"/>
            <p:cNvSpPr/>
            <p:nvPr/>
          </p:nvSpPr>
          <p:spPr>
            <a:xfrm rot="-3371699" flipH="1">
              <a:off x="2988946" y="-277543"/>
              <a:ext cx="908874" cy="908476"/>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2"/>
            <p:cNvSpPr/>
            <p:nvPr/>
          </p:nvSpPr>
          <p:spPr>
            <a:xfrm>
              <a:off x="3605673" y="4411135"/>
              <a:ext cx="720628" cy="720313"/>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2"/>
            <p:cNvSpPr/>
            <p:nvPr/>
          </p:nvSpPr>
          <p:spPr>
            <a:xfrm rot="422608">
              <a:off x="6359542" y="301023"/>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2"/>
            <p:cNvSpPr/>
            <p:nvPr/>
          </p:nvSpPr>
          <p:spPr>
            <a:xfrm rot="-1076704">
              <a:off x="448718" y="4391037"/>
              <a:ext cx="459250" cy="38631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9" name="Google Shape;2949;p52"/>
            <p:cNvGrpSpPr/>
            <p:nvPr/>
          </p:nvGrpSpPr>
          <p:grpSpPr>
            <a:xfrm rot="1882907">
              <a:off x="4836942" y="4326520"/>
              <a:ext cx="537260" cy="480691"/>
              <a:chOff x="97244" y="5199803"/>
              <a:chExt cx="705425" cy="631150"/>
            </a:xfrm>
          </p:grpSpPr>
          <p:sp>
            <p:nvSpPr>
              <p:cNvPr id="2950" name="Google Shape;2950;p52"/>
              <p:cNvSpPr/>
              <p:nvPr/>
            </p:nvSpPr>
            <p:spPr>
              <a:xfrm>
                <a:off x="177244" y="547517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2"/>
              <p:cNvSpPr/>
              <p:nvPr/>
            </p:nvSpPr>
            <p:spPr>
              <a:xfrm>
                <a:off x="97244" y="534972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2"/>
              <p:cNvSpPr/>
              <p:nvPr/>
            </p:nvSpPr>
            <p:spPr>
              <a:xfrm>
                <a:off x="313619" y="519980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2"/>
              <p:cNvSpPr/>
              <p:nvPr/>
            </p:nvSpPr>
            <p:spPr>
              <a:xfrm>
                <a:off x="519119" y="522970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2"/>
              <p:cNvSpPr/>
              <p:nvPr/>
            </p:nvSpPr>
            <p:spPr>
              <a:xfrm>
                <a:off x="635494" y="541830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5" name="Google Shape;2955;p52"/>
            <p:cNvGrpSpPr/>
            <p:nvPr/>
          </p:nvGrpSpPr>
          <p:grpSpPr>
            <a:xfrm rot="2048194" flipH="1">
              <a:off x="277893" y="1573547"/>
              <a:ext cx="537270" cy="480701"/>
              <a:chOff x="2383976" y="3735753"/>
              <a:chExt cx="705425" cy="631150"/>
            </a:xfrm>
          </p:grpSpPr>
          <p:sp>
            <p:nvSpPr>
              <p:cNvPr id="2956" name="Google Shape;2956;p52"/>
              <p:cNvSpPr/>
              <p:nvPr/>
            </p:nvSpPr>
            <p:spPr>
              <a:xfrm>
                <a:off x="2463976" y="401112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2"/>
              <p:cNvSpPr/>
              <p:nvPr/>
            </p:nvSpPr>
            <p:spPr>
              <a:xfrm>
                <a:off x="2383976" y="388567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2"/>
              <p:cNvSpPr/>
              <p:nvPr/>
            </p:nvSpPr>
            <p:spPr>
              <a:xfrm>
                <a:off x="2600351" y="373575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2"/>
              <p:cNvSpPr/>
              <p:nvPr/>
            </p:nvSpPr>
            <p:spPr>
              <a:xfrm>
                <a:off x="2805851" y="376565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2"/>
              <p:cNvSpPr/>
              <p:nvPr/>
            </p:nvSpPr>
            <p:spPr>
              <a:xfrm>
                <a:off x="2922226" y="395425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1" name="Google Shape;2961;p52"/>
            <p:cNvSpPr/>
            <p:nvPr/>
          </p:nvSpPr>
          <p:spPr>
            <a:xfrm rot="1076189">
              <a:off x="7599873" y="4540711"/>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52"/>
            <p:cNvSpPr/>
            <p:nvPr/>
          </p:nvSpPr>
          <p:spPr>
            <a:xfrm rot="-1550640">
              <a:off x="1291575" y="1790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2"/>
            <p:cNvSpPr/>
            <p:nvPr/>
          </p:nvSpPr>
          <p:spPr>
            <a:xfrm>
              <a:off x="475415" y="907939"/>
              <a:ext cx="159461" cy="17949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2"/>
            <p:cNvSpPr/>
            <p:nvPr/>
          </p:nvSpPr>
          <p:spPr>
            <a:xfrm>
              <a:off x="4408289" y="448533"/>
              <a:ext cx="206168" cy="231982"/>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52"/>
            <p:cNvSpPr/>
            <p:nvPr/>
          </p:nvSpPr>
          <p:spPr>
            <a:xfrm>
              <a:off x="8050613" y="3712938"/>
              <a:ext cx="159374" cy="179404"/>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52"/>
            <p:cNvSpPr/>
            <p:nvPr/>
          </p:nvSpPr>
          <p:spPr>
            <a:xfrm>
              <a:off x="475424" y="35709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2"/>
            <p:cNvSpPr/>
            <p:nvPr/>
          </p:nvSpPr>
          <p:spPr>
            <a:xfrm>
              <a:off x="240515" y="115308"/>
              <a:ext cx="108523" cy="122768"/>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2"/>
            <p:cNvSpPr/>
            <p:nvPr/>
          </p:nvSpPr>
          <p:spPr>
            <a:xfrm>
              <a:off x="5412585" y="448541"/>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2"/>
            <p:cNvSpPr/>
            <p:nvPr/>
          </p:nvSpPr>
          <p:spPr>
            <a:xfrm rot="-8973980">
              <a:off x="1065934" y="3161036"/>
              <a:ext cx="84523" cy="7148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2"/>
            <p:cNvSpPr/>
            <p:nvPr/>
          </p:nvSpPr>
          <p:spPr>
            <a:xfrm rot="-8973980">
              <a:off x="1293293" y="3421374"/>
              <a:ext cx="84523" cy="7148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2"/>
            <p:cNvSpPr/>
            <p:nvPr/>
          </p:nvSpPr>
          <p:spPr>
            <a:xfrm rot="-8973980">
              <a:off x="1140829" y="3401193"/>
              <a:ext cx="39801" cy="34103"/>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52"/>
            <p:cNvSpPr/>
            <p:nvPr/>
          </p:nvSpPr>
          <p:spPr>
            <a:xfrm rot="-8973980">
              <a:off x="1232047" y="3046709"/>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52"/>
            <p:cNvSpPr/>
            <p:nvPr/>
          </p:nvSpPr>
          <p:spPr>
            <a:xfrm rot="-8973980">
              <a:off x="1331961" y="3215349"/>
              <a:ext cx="56032"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74" name="Google Shape;2974;p52"/>
            <p:cNvGrpSpPr/>
            <p:nvPr/>
          </p:nvGrpSpPr>
          <p:grpSpPr>
            <a:xfrm>
              <a:off x="1230342" y="4578996"/>
              <a:ext cx="430296" cy="384589"/>
              <a:chOff x="-687586" y="4393423"/>
              <a:chExt cx="378415" cy="338219"/>
            </a:xfrm>
          </p:grpSpPr>
          <p:sp>
            <p:nvSpPr>
              <p:cNvPr id="2975" name="Google Shape;2975;p52"/>
              <p:cNvSpPr/>
              <p:nvPr/>
            </p:nvSpPr>
            <p:spPr>
              <a:xfrm rot="-4407576">
                <a:off x="-509802" y="4406566"/>
                <a:ext cx="74330" cy="6286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52"/>
              <p:cNvSpPr/>
              <p:nvPr/>
            </p:nvSpPr>
            <p:spPr>
              <a:xfrm rot="-4407576">
                <a:off x="-684038" y="4655633"/>
                <a:ext cx="74330" cy="6286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52"/>
              <p:cNvSpPr/>
              <p:nvPr/>
            </p:nvSpPr>
            <p:spPr>
              <a:xfrm rot="-4407576">
                <a:off x="-668106" y="451461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52"/>
              <p:cNvSpPr/>
              <p:nvPr/>
            </p:nvSpPr>
            <p:spPr>
              <a:xfrm rot="-4407576">
                <a:off x="-346588" y="4517943"/>
                <a:ext cx="35760"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52"/>
              <p:cNvSpPr/>
              <p:nvPr/>
            </p:nvSpPr>
            <p:spPr>
              <a:xfrm rot="-4407576">
                <a:off x="-480413" y="4640852"/>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80" name="Google Shape;2980;p52"/>
            <p:cNvGrpSpPr/>
            <p:nvPr/>
          </p:nvGrpSpPr>
          <p:grpSpPr>
            <a:xfrm>
              <a:off x="8619930" y="4391116"/>
              <a:ext cx="412419" cy="386174"/>
              <a:chOff x="2173397" y="3627896"/>
              <a:chExt cx="362694" cy="339613"/>
            </a:xfrm>
          </p:grpSpPr>
          <p:sp>
            <p:nvSpPr>
              <p:cNvPr id="2981" name="Google Shape;2981;p52"/>
              <p:cNvSpPr/>
              <p:nvPr/>
            </p:nvSpPr>
            <p:spPr>
              <a:xfrm>
                <a:off x="2461761" y="3755982"/>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52"/>
              <p:cNvSpPr/>
              <p:nvPr/>
            </p:nvSpPr>
            <p:spPr>
              <a:xfrm>
                <a:off x="2173397" y="3659861"/>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52"/>
              <p:cNvSpPr/>
              <p:nvPr/>
            </p:nvSpPr>
            <p:spPr>
              <a:xfrm>
                <a:off x="2342938" y="3627896"/>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52"/>
              <p:cNvSpPr/>
              <p:nvPr/>
            </p:nvSpPr>
            <p:spPr>
              <a:xfrm>
                <a:off x="2430935" y="3937367"/>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52"/>
              <p:cNvSpPr/>
              <p:nvPr/>
            </p:nvSpPr>
            <p:spPr>
              <a:xfrm>
                <a:off x="2264432" y="3846257"/>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86" name="Google Shape;2986;p52"/>
            <p:cNvSpPr/>
            <p:nvPr/>
          </p:nvSpPr>
          <p:spPr>
            <a:xfrm>
              <a:off x="8652502" y="2020612"/>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52"/>
            <p:cNvSpPr/>
            <p:nvPr/>
          </p:nvSpPr>
          <p:spPr>
            <a:xfrm>
              <a:off x="8729911" y="3188291"/>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52"/>
            <p:cNvSpPr/>
            <p:nvPr/>
          </p:nvSpPr>
          <p:spPr>
            <a:xfrm>
              <a:off x="122539" y="2711228"/>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52"/>
            <p:cNvSpPr/>
            <p:nvPr/>
          </p:nvSpPr>
          <p:spPr>
            <a:xfrm>
              <a:off x="3550838" y="3178365"/>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52"/>
            <p:cNvSpPr/>
            <p:nvPr/>
          </p:nvSpPr>
          <p:spPr>
            <a:xfrm rot="-3558445">
              <a:off x="4456994" y="2045819"/>
              <a:ext cx="84521" cy="71484"/>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52"/>
            <p:cNvSpPr/>
            <p:nvPr/>
          </p:nvSpPr>
          <p:spPr>
            <a:xfrm rot="-3558445">
              <a:off x="4195631" y="2272000"/>
              <a:ext cx="84521" cy="71484"/>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52"/>
            <p:cNvSpPr/>
            <p:nvPr/>
          </p:nvSpPr>
          <p:spPr>
            <a:xfrm rot="-3558445">
              <a:off x="4257655" y="2116043"/>
              <a:ext cx="39800"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52"/>
            <p:cNvSpPr/>
            <p:nvPr/>
          </p:nvSpPr>
          <p:spPr>
            <a:xfrm rot="-3558445">
              <a:off x="4611203" y="2209207"/>
              <a:ext cx="40663"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52"/>
            <p:cNvSpPr/>
            <p:nvPr/>
          </p:nvSpPr>
          <p:spPr>
            <a:xfrm rot="-3558445">
              <a:off x="4525105" y="2470902"/>
              <a:ext cx="56031" cy="47915"/>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52"/>
            <p:cNvSpPr/>
            <p:nvPr/>
          </p:nvSpPr>
          <p:spPr>
            <a:xfrm rot="-977317">
              <a:off x="8686617" y="487420"/>
              <a:ext cx="84522" cy="7148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52"/>
            <p:cNvSpPr/>
            <p:nvPr/>
          </p:nvSpPr>
          <p:spPr>
            <a:xfrm rot="-977317">
              <a:off x="8341217" y="474479"/>
              <a:ext cx="84522" cy="7148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52"/>
            <p:cNvSpPr/>
            <p:nvPr/>
          </p:nvSpPr>
          <p:spPr>
            <a:xfrm rot="-977317">
              <a:off x="8511727" y="392538"/>
              <a:ext cx="39801"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52"/>
            <p:cNvSpPr/>
            <p:nvPr/>
          </p:nvSpPr>
          <p:spPr>
            <a:xfrm rot="-977317">
              <a:off x="8706486" y="702126"/>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52"/>
            <p:cNvSpPr/>
            <p:nvPr/>
          </p:nvSpPr>
          <p:spPr>
            <a:xfrm rot="-977317">
              <a:off x="8497296" y="653359"/>
              <a:ext cx="56032"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52"/>
            <p:cNvSpPr/>
            <p:nvPr/>
          </p:nvSpPr>
          <p:spPr>
            <a:xfrm>
              <a:off x="2410025" y="4776365"/>
              <a:ext cx="108526" cy="92325"/>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52"/>
            <p:cNvSpPr/>
            <p:nvPr/>
          </p:nvSpPr>
          <p:spPr>
            <a:xfrm>
              <a:off x="2410358" y="573024"/>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52"/>
            <p:cNvSpPr/>
            <p:nvPr/>
          </p:nvSpPr>
          <p:spPr>
            <a:xfrm flipH="1">
              <a:off x="6739387" y="4568766"/>
              <a:ext cx="108523" cy="121819"/>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52"/>
            <p:cNvSpPr/>
            <p:nvPr/>
          </p:nvSpPr>
          <p:spPr>
            <a:xfrm flipH="1">
              <a:off x="6135647" y="4770284"/>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4" name="Google Shape;3004;p52"/>
          <p:cNvSpPr txBox="1">
            <a:spLocks noGrp="1"/>
          </p:cNvSpPr>
          <p:nvPr>
            <p:ph type="title" idx="2"/>
          </p:nvPr>
        </p:nvSpPr>
        <p:spPr>
          <a:xfrm>
            <a:off x="718850" y="3692623"/>
            <a:ext cx="3841200" cy="9231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6300" b="1">
                <a:solidFill>
                  <a:schemeClr val="dk2"/>
                </a:solidFill>
              </a:defRPr>
            </a:lvl1pPr>
            <a:lvl2pPr lvl="1" algn="ctr" rtl="0">
              <a:spcBef>
                <a:spcPts val="0"/>
              </a:spcBef>
              <a:spcAft>
                <a:spcPts val="0"/>
              </a:spcAft>
              <a:buNone/>
              <a:defRPr sz="6300" b="1">
                <a:latin typeface="Muli"/>
                <a:ea typeface="Muli"/>
                <a:cs typeface="Muli"/>
                <a:sym typeface="Muli"/>
              </a:defRPr>
            </a:lvl2pPr>
            <a:lvl3pPr lvl="2" algn="ctr" rtl="0">
              <a:spcBef>
                <a:spcPts val="0"/>
              </a:spcBef>
              <a:spcAft>
                <a:spcPts val="0"/>
              </a:spcAft>
              <a:buNone/>
              <a:defRPr sz="6300" b="1">
                <a:latin typeface="Muli"/>
                <a:ea typeface="Muli"/>
                <a:cs typeface="Muli"/>
                <a:sym typeface="Muli"/>
              </a:defRPr>
            </a:lvl3pPr>
            <a:lvl4pPr lvl="3" algn="ctr" rtl="0">
              <a:spcBef>
                <a:spcPts val="0"/>
              </a:spcBef>
              <a:spcAft>
                <a:spcPts val="0"/>
              </a:spcAft>
              <a:buNone/>
              <a:defRPr sz="6300" b="1">
                <a:latin typeface="Muli"/>
                <a:ea typeface="Muli"/>
                <a:cs typeface="Muli"/>
                <a:sym typeface="Muli"/>
              </a:defRPr>
            </a:lvl4pPr>
            <a:lvl5pPr lvl="4" algn="ctr" rtl="0">
              <a:spcBef>
                <a:spcPts val="0"/>
              </a:spcBef>
              <a:spcAft>
                <a:spcPts val="0"/>
              </a:spcAft>
              <a:buNone/>
              <a:defRPr sz="6300" b="1">
                <a:latin typeface="Muli"/>
                <a:ea typeface="Muli"/>
                <a:cs typeface="Muli"/>
                <a:sym typeface="Muli"/>
              </a:defRPr>
            </a:lvl5pPr>
            <a:lvl6pPr lvl="5" algn="ctr" rtl="0">
              <a:spcBef>
                <a:spcPts val="0"/>
              </a:spcBef>
              <a:spcAft>
                <a:spcPts val="0"/>
              </a:spcAft>
              <a:buNone/>
              <a:defRPr sz="6300" b="1">
                <a:latin typeface="Muli"/>
                <a:ea typeface="Muli"/>
                <a:cs typeface="Muli"/>
                <a:sym typeface="Muli"/>
              </a:defRPr>
            </a:lvl6pPr>
            <a:lvl7pPr lvl="6" algn="ctr" rtl="0">
              <a:spcBef>
                <a:spcPts val="0"/>
              </a:spcBef>
              <a:spcAft>
                <a:spcPts val="0"/>
              </a:spcAft>
              <a:buNone/>
              <a:defRPr sz="6300" b="1">
                <a:latin typeface="Muli"/>
                <a:ea typeface="Muli"/>
                <a:cs typeface="Muli"/>
                <a:sym typeface="Muli"/>
              </a:defRPr>
            </a:lvl7pPr>
            <a:lvl8pPr lvl="7" algn="ctr" rtl="0">
              <a:spcBef>
                <a:spcPts val="0"/>
              </a:spcBef>
              <a:spcAft>
                <a:spcPts val="0"/>
              </a:spcAft>
              <a:buNone/>
              <a:defRPr sz="6300" b="1">
                <a:latin typeface="Muli"/>
                <a:ea typeface="Muli"/>
                <a:cs typeface="Muli"/>
                <a:sym typeface="Muli"/>
              </a:defRPr>
            </a:lvl8pPr>
            <a:lvl9pPr lvl="8" algn="ctr" rtl="0">
              <a:spcBef>
                <a:spcPts val="0"/>
              </a:spcBef>
              <a:spcAft>
                <a:spcPts val="0"/>
              </a:spcAft>
              <a:buNone/>
              <a:defRPr sz="6300" b="1">
                <a:latin typeface="Muli"/>
                <a:ea typeface="Muli"/>
                <a:cs typeface="Muli"/>
                <a:sym typeface="Muli"/>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anks 1">
  <p:cSld name="CUSTOM_40">
    <p:bg>
      <p:bgPr>
        <a:solidFill>
          <a:schemeClr val="accent1"/>
        </a:solidFill>
        <a:effectLst/>
      </p:bgPr>
    </p:bg>
    <p:spTree>
      <p:nvGrpSpPr>
        <p:cNvPr id="1" name="Shape 3005"/>
        <p:cNvGrpSpPr/>
        <p:nvPr/>
      </p:nvGrpSpPr>
      <p:grpSpPr>
        <a:xfrm>
          <a:off x="0" y="0"/>
          <a:ext cx="0" cy="0"/>
          <a:chOff x="0" y="0"/>
          <a:chExt cx="0" cy="0"/>
        </a:xfrm>
      </p:grpSpPr>
      <p:grpSp>
        <p:nvGrpSpPr>
          <p:cNvPr id="3006" name="Google Shape;3006;p53"/>
          <p:cNvGrpSpPr/>
          <p:nvPr/>
        </p:nvGrpSpPr>
        <p:grpSpPr>
          <a:xfrm>
            <a:off x="103764" y="-468499"/>
            <a:ext cx="8909810" cy="5585084"/>
            <a:chOff x="122539" y="-453636"/>
            <a:chExt cx="8909810" cy="5585084"/>
          </a:xfrm>
        </p:grpSpPr>
        <p:sp>
          <p:nvSpPr>
            <p:cNvPr id="3007" name="Google Shape;3007;p53"/>
            <p:cNvSpPr/>
            <p:nvPr/>
          </p:nvSpPr>
          <p:spPr>
            <a:xfrm rot="-3371699" flipH="1">
              <a:off x="2988946" y="-277543"/>
              <a:ext cx="908874" cy="908476"/>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53"/>
            <p:cNvSpPr/>
            <p:nvPr/>
          </p:nvSpPr>
          <p:spPr>
            <a:xfrm>
              <a:off x="3605673" y="4411135"/>
              <a:ext cx="720628" cy="720313"/>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53"/>
            <p:cNvSpPr/>
            <p:nvPr/>
          </p:nvSpPr>
          <p:spPr>
            <a:xfrm rot="422608">
              <a:off x="6359542" y="301023"/>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53"/>
            <p:cNvSpPr/>
            <p:nvPr/>
          </p:nvSpPr>
          <p:spPr>
            <a:xfrm rot="-1076704">
              <a:off x="448718" y="4391037"/>
              <a:ext cx="459250" cy="38631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1" name="Google Shape;3011;p53"/>
            <p:cNvGrpSpPr/>
            <p:nvPr/>
          </p:nvGrpSpPr>
          <p:grpSpPr>
            <a:xfrm rot="1882907">
              <a:off x="4836942" y="4326520"/>
              <a:ext cx="537260" cy="480691"/>
              <a:chOff x="97244" y="5199803"/>
              <a:chExt cx="705425" cy="631150"/>
            </a:xfrm>
          </p:grpSpPr>
          <p:sp>
            <p:nvSpPr>
              <p:cNvPr id="3012" name="Google Shape;3012;p53"/>
              <p:cNvSpPr/>
              <p:nvPr/>
            </p:nvSpPr>
            <p:spPr>
              <a:xfrm>
                <a:off x="177244" y="547517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53"/>
              <p:cNvSpPr/>
              <p:nvPr/>
            </p:nvSpPr>
            <p:spPr>
              <a:xfrm>
                <a:off x="97244" y="534972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53"/>
              <p:cNvSpPr/>
              <p:nvPr/>
            </p:nvSpPr>
            <p:spPr>
              <a:xfrm>
                <a:off x="313619" y="519980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53"/>
              <p:cNvSpPr/>
              <p:nvPr/>
            </p:nvSpPr>
            <p:spPr>
              <a:xfrm>
                <a:off x="519119" y="522970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53"/>
              <p:cNvSpPr/>
              <p:nvPr/>
            </p:nvSpPr>
            <p:spPr>
              <a:xfrm>
                <a:off x="635494" y="541830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7" name="Google Shape;3017;p53"/>
            <p:cNvGrpSpPr/>
            <p:nvPr/>
          </p:nvGrpSpPr>
          <p:grpSpPr>
            <a:xfrm rot="2048194" flipH="1">
              <a:off x="277893" y="1573547"/>
              <a:ext cx="537270" cy="480701"/>
              <a:chOff x="2383976" y="3735753"/>
              <a:chExt cx="705425" cy="631150"/>
            </a:xfrm>
          </p:grpSpPr>
          <p:sp>
            <p:nvSpPr>
              <p:cNvPr id="3018" name="Google Shape;3018;p53"/>
              <p:cNvSpPr/>
              <p:nvPr/>
            </p:nvSpPr>
            <p:spPr>
              <a:xfrm>
                <a:off x="2463976" y="401112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53"/>
              <p:cNvSpPr/>
              <p:nvPr/>
            </p:nvSpPr>
            <p:spPr>
              <a:xfrm>
                <a:off x="2383976" y="388567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53"/>
              <p:cNvSpPr/>
              <p:nvPr/>
            </p:nvSpPr>
            <p:spPr>
              <a:xfrm>
                <a:off x="2600351" y="373575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53"/>
              <p:cNvSpPr/>
              <p:nvPr/>
            </p:nvSpPr>
            <p:spPr>
              <a:xfrm>
                <a:off x="2805851" y="376565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53"/>
              <p:cNvSpPr/>
              <p:nvPr/>
            </p:nvSpPr>
            <p:spPr>
              <a:xfrm>
                <a:off x="2922226" y="395425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23" name="Google Shape;3023;p53"/>
            <p:cNvSpPr/>
            <p:nvPr/>
          </p:nvSpPr>
          <p:spPr>
            <a:xfrm rot="1076189">
              <a:off x="7599873" y="4540711"/>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53"/>
            <p:cNvSpPr/>
            <p:nvPr/>
          </p:nvSpPr>
          <p:spPr>
            <a:xfrm rot="-1550640">
              <a:off x="1291575" y="1790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53"/>
            <p:cNvSpPr/>
            <p:nvPr/>
          </p:nvSpPr>
          <p:spPr>
            <a:xfrm>
              <a:off x="475415" y="907939"/>
              <a:ext cx="159461" cy="17949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53"/>
            <p:cNvSpPr/>
            <p:nvPr/>
          </p:nvSpPr>
          <p:spPr>
            <a:xfrm>
              <a:off x="4408289" y="448533"/>
              <a:ext cx="206168" cy="231982"/>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53"/>
            <p:cNvSpPr/>
            <p:nvPr/>
          </p:nvSpPr>
          <p:spPr>
            <a:xfrm>
              <a:off x="8050613" y="3712938"/>
              <a:ext cx="159374" cy="179404"/>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53"/>
            <p:cNvSpPr/>
            <p:nvPr/>
          </p:nvSpPr>
          <p:spPr>
            <a:xfrm>
              <a:off x="475424" y="35709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53"/>
            <p:cNvSpPr/>
            <p:nvPr/>
          </p:nvSpPr>
          <p:spPr>
            <a:xfrm>
              <a:off x="240515" y="115308"/>
              <a:ext cx="108523" cy="122768"/>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53"/>
            <p:cNvSpPr/>
            <p:nvPr/>
          </p:nvSpPr>
          <p:spPr>
            <a:xfrm>
              <a:off x="5412585" y="448541"/>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53"/>
            <p:cNvSpPr/>
            <p:nvPr/>
          </p:nvSpPr>
          <p:spPr>
            <a:xfrm rot="-8973980">
              <a:off x="1065934" y="3161036"/>
              <a:ext cx="84523" cy="7148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53"/>
            <p:cNvSpPr/>
            <p:nvPr/>
          </p:nvSpPr>
          <p:spPr>
            <a:xfrm rot="-8973980">
              <a:off x="1293293" y="3421374"/>
              <a:ext cx="84523" cy="7148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53"/>
            <p:cNvSpPr/>
            <p:nvPr/>
          </p:nvSpPr>
          <p:spPr>
            <a:xfrm rot="-8973980">
              <a:off x="1140829" y="3401193"/>
              <a:ext cx="39801" cy="34103"/>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53"/>
            <p:cNvSpPr/>
            <p:nvPr/>
          </p:nvSpPr>
          <p:spPr>
            <a:xfrm rot="-8973980">
              <a:off x="1232047" y="3046709"/>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53"/>
            <p:cNvSpPr/>
            <p:nvPr/>
          </p:nvSpPr>
          <p:spPr>
            <a:xfrm rot="-8973980">
              <a:off x="1331961" y="3215349"/>
              <a:ext cx="56032"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6" name="Google Shape;3036;p53"/>
            <p:cNvGrpSpPr/>
            <p:nvPr/>
          </p:nvGrpSpPr>
          <p:grpSpPr>
            <a:xfrm>
              <a:off x="1230342" y="4578996"/>
              <a:ext cx="430296" cy="384589"/>
              <a:chOff x="-687586" y="4393423"/>
              <a:chExt cx="378415" cy="338219"/>
            </a:xfrm>
          </p:grpSpPr>
          <p:sp>
            <p:nvSpPr>
              <p:cNvPr id="3037" name="Google Shape;3037;p53"/>
              <p:cNvSpPr/>
              <p:nvPr/>
            </p:nvSpPr>
            <p:spPr>
              <a:xfrm rot="-4407576">
                <a:off x="-509802" y="4406566"/>
                <a:ext cx="74330" cy="6286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53"/>
              <p:cNvSpPr/>
              <p:nvPr/>
            </p:nvSpPr>
            <p:spPr>
              <a:xfrm rot="-4407576">
                <a:off x="-684038" y="4655633"/>
                <a:ext cx="74330" cy="6286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53"/>
              <p:cNvSpPr/>
              <p:nvPr/>
            </p:nvSpPr>
            <p:spPr>
              <a:xfrm rot="-4407576">
                <a:off x="-668106" y="451461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53"/>
              <p:cNvSpPr/>
              <p:nvPr/>
            </p:nvSpPr>
            <p:spPr>
              <a:xfrm rot="-4407576">
                <a:off x="-346588" y="4517943"/>
                <a:ext cx="35760"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53"/>
              <p:cNvSpPr/>
              <p:nvPr/>
            </p:nvSpPr>
            <p:spPr>
              <a:xfrm rot="-4407576">
                <a:off x="-480413" y="4640852"/>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42" name="Google Shape;3042;p53"/>
            <p:cNvGrpSpPr/>
            <p:nvPr/>
          </p:nvGrpSpPr>
          <p:grpSpPr>
            <a:xfrm>
              <a:off x="8619930" y="4391116"/>
              <a:ext cx="412419" cy="386174"/>
              <a:chOff x="2173397" y="3627896"/>
              <a:chExt cx="362694" cy="339613"/>
            </a:xfrm>
          </p:grpSpPr>
          <p:sp>
            <p:nvSpPr>
              <p:cNvPr id="3043" name="Google Shape;3043;p53"/>
              <p:cNvSpPr/>
              <p:nvPr/>
            </p:nvSpPr>
            <p:spPr>
              <a:xfrm>
                <a:off x="2461761" y="3755982"/>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53"/>
              <p:cNvSpPr/>
              <p:nvPr/>
            </p:nvSpPr>
            <p:spPr>
              <a:xfrm>
                <a:off x="2173397" y="3659861"/>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53"/>
              <p:cNvSpPr/>
              <p:nvPr/>
            </p:nvSpPr>
            <p:spPr>
              <a:xfrm>
                <a:off x="2342938" y="3627896"/>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53"/>
              <p:cNvSpPr/>
              <p:nvPr/>
            </p:nvSpPr>
            <p:spPr>
              <a:xfrm>
                <a:off x="2430935" y="3937367"/>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53"/>
              <p:cNvSpPr/>
              <p:nvPr/>
            </p:nvSpPr>
            <p:spPr>
              <a:xfrm>
                <a:off x="2264432" y="3846257"/>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48" name="Google Shape;3048;p53"/>
            <p:cNvSpPr/>
            <p:nvPr/>
          </p:nvSpPr>
          <p:spPr>
            <a:xfrm>
              <a:off x="8652502" y="2020612"/>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53"/>
            <p:cNvSpPr/>
            <p:nvPr/>
          </p:nvSpPr>
          <p:spPr>
            <a:xfrm>
              <a:off x="8729911" y="3188291"/>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53"/>
            <p:cNvSpPr/>
            <p:nvPr/>
          </p:nvSpPr>
          <p:spPr>
            <a:xfrm>
              <a:off x="122539" y="2711228"/>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53"/>
            <p:cNvSpPr/>
            <p:nvPr/>
          </p:nvSpPr>
          <p:spPr>
            <a:xfrm>
              <a:off x="3550838" y="3178365"/>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53"/>
            <p:cNvSpPr/>
            <p:nvPr/>
          </p:nvSpPr>
          <p:spPr>
            <a:xfrm rot="-3558445">
              <a:off x="4456994" y="2045819"/>
              <a:ext cx="84521" cy="71484"/>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53"/>
            <p:cNvSpPr/>
            <p:nvPr/>
          </p:nvSpPr>
          <p:spPr>
            <a:xfrm rot="-3558445">
              <a:off x="4195631" y="2272000"/>
              <a:ext cx="84521" cy="71484"/>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53"/>
            <p:cNvSpPr/>
            <p:nvPr/>
          </p:nvSpPr>
          <p:spPr>
            <a:xfrm rot="-3558445">
              <a:off x="4257655" y="2116043"/>
              <a:ext cx="39800"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53"/>
            <p:cNvSpPr/>
            <p:nvPr/>
          </p:nvSpPr>
          <p:spPr>
            <a:xfrm rot="-3558445">
              <a:off x="4611203" y="2209207"/>
              <a:ext cx="40663"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53"/>
            <p:cNvSpPr/>
            <p:nvPr/>
          </p:nvSpPr>
          <p:spPr>
            <a:xfrm rot="-3558445">
              <a:off x="4525105" y="2470902"/>
              <a:ext cx="56031" cy="47915"/>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53"/>
            <p:cNvSpPr/>
            <p:nvPr/>
          </p:nvSpPr>
          <p:spPr>
            <a:xfrm rot="-977317">
              <a:off x="8686617" y="487420"/>
              <a:ext cx="84522" cy="7148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53"/>
            <p:cNvSpPr/>
            <p:nvPr/>
          </p:nvSpPr>
          <p:spPr>
            <a:xfrm rot="-977317">
              <a:off x="8341217" y="474479"/>
              <a:ext cx="84522" cy="7148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53"/>
            <p:cNvSpPr/>
            <p:nvPr/>
          </p:nvSpPr>
          <p:spPr>
            <a:xfrm rot="-977317">
              <a:off x="8511727" y="392538"/>
              <a:ext cx="39801"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53"/>
            <p:cNvSpPr/>
            <p:nvPr/>
          </p:nvSpPr>
          <p:spPr>
            <a:xfrm rot="-977317">
              <a:off x="8706486" y="702126"/>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53"/>
            <p:cNvSpPr/>
            <p:nvPr/>
          </p:nvSpPr>
          <p:spPr>
            <a:xfrm rot="-977317">
              <a:off x="8497296" y="653359"/>
              <a:ext cx="56032"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53"/>
            <p:cNvSpPr/>
            <p:nvPr/>
          </p:nvSpPr>
          <p:spPr>
            <a:xfrm>
              <a:off x="2410025" y="4776365"/>
              <a:ext cx="108526" cy="92325"/>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53"/>
            <p:cNvSpPr/>
            <p:nvPr/>
          </p:nvSpPr>
          <p:spPr>
            <a:xfrm>
              <a:off x="2410358" y="573024"/>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53"/>
            <p:cNvSpPr/>
            <p:nvPr/>
          </p:nvSpPr>
          <p:spPr>
            <a:xfrm flipH="1">
              <a:off x="6739387" y="4568766"/>
              <a:ext cx="108523" cy="121819"/>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53"/>
            <p:cNvSpPr/>
            <p:nvPr/>
          </p:nvSpPr>
          <p:spPr>
            <a:xfrm flipH="1">
              <a:off x="6135647" y="4770284"/>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6" name="Google Shape;3066;p53"/>
          <p:cNvSpPr txBox="1">
            <a:spLocks noGrp="1"/>
          </p:cNvSpPr>
          <p:nvPr>
            <p:ph type="title"/>
          </p:nvPr>
        </p:nvSpPr>
        <p:spPr>
          <a:xfrm>
            <a:off x="2325300" y="515375"/>
            <a:ext cx="4493400" cy="8292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3000"/>
              <a:buNone/>
              <a:defRPr sz="6000"/>
            </a:lvl1pPr>
            <a:lvl2pPr lvl="1" rtl="0">
              <a:lnSpc>
                <a:spcPct val="100000"/>
              </a:lnSpc>
              <a:spcBef>
                <a:spcPts val="0"/>
              </a:spcBef>
              <a:spcAft>
                <a:spcPts val="0"/>
              </a:spcAft>
              <a:buSzPts val="2800"/>
              <a:buNone/>
              <a:defRPr/>
            </a:lvl2pPr>
            <a:lvl3pPr lvl="2" rtl="0">
              <a:lnSpc>
                <a:spcPct val="100000"/>
              </a:lnSpc>
              <a:spcBef>
                <a:spcPts val="0"/>
              </a:spcBef>
              <a:spcAft>
                <a:spcPts val="0"/>
              </a:spcAft>
              <a:buSzPts val="2800"/>
              <a:buNone/>
              <a:defRPr/>
            </a:lvl3pPr>
            <a:lvl4pPr lvl="3" rtl="0">
              <a:lnSpc>
                <a:spcPct val="100000"/>
              </a:lnSpc>
              <a:spcBef>
                <a:spcPts val="0"/>
              </a:spcBef>
              <a:spcAft>
                <a:spcPts val="0"/>
              </a:spcAft>
              <a:buSzPts val="2800"/>
              <a:buNone/>
              <a:defRPr/>
            </a:lvl4pPr>
            <a:lvl5pPr lvl="4" rtl="0">
              <a:lnSpc>
                <a:spcPct val="100000"/>
              </a:lnSpc>
              <a:spcBef>
                <a:spcPts val="0"/>
              </a:spcBef>
              <a:spcAft>
                <a:spcPts val="0"/>
              </a:spcAft>
              <a:buSzPts val="2800"/>
              <a:buNone/>
              <a:defRPr/>
            </a:lvl5pPr>
            <a:lvl6pPr lvl="5" rtl="0">
              <a:lnSpc>
                <a:spcPct val="100000"/>
              </a:lnSpc>
              <a:spcBef>
                <a:spcPts val="0"/>
              </a:spcBef>
              <a:spcAft>
                <a:spcPts val="0"/>
              </a:spcAft>
              <a:buSzPts val="2800"/>
              <a:buNone/>
              <a:defRPr/>
            </a:lvl6pPr>
            <a:lvl7pPr lvl="6" rtl="0">
              <a:lnSpc>
                <a:spcPct val="100000"/>
              </a:lnSpc>
              <a:spcBef>
                <a:spcPts val="0"/>
              </a:spcBef>
              <a:spcAft>
                <a:spcPts val="0"/>
              </a:spcAft>
              <a:buSzPts val="2800"/>
              <a:buNone/>
              <a:defRPr/>
            </a:lvl7pPr>
            <a:lvl8pPr lvl="7" rtl="0">
              <a:lnSpc>
                <a:spcPct val="100000"/>
              </a:lnSpc>
              <a:spcBef>
                <a:spcPts val="0"/>
              </a:spcBef>
              <a:spcAft>
                <a:spcPts val="0"/>
              </a:spcAft>
              <a:buSzPts val="2800"/>
              <a:buNone/>
              <a:defRPr/>
            </a:lvl8pPr>
            <a:lvl9pPr lvl="8" rtl="0">
              <a:lnSpc>
                <a:spcPct val="100000"/>
              </a:lnSpc>
              <a:spcBef>
                <a:spcPts val="0"/>
              </a:spcBef>
              <a:spcAft>
                <a:spcPts val="0"/>
              </a:spcAft>
              <a:buSzPts val="2800"/>
              <a:buNone/>
              <a:defRPr/>
            </a:lvl9pPr>
          </a:lstStyle>
          <a:p>
            <a:endParaRPr/>
          </a:p>
        </p:txBody>
      </p:sp>
      <p:sp>
        <p:nvSpPr>
          <p:cNvPr id="3067" name="Google Shape;3067;p53"/>
          <p:cNvSpPr txBox="1"/>
          <p:nvPr/>
        </p:nvSpPr>
        <p:spPr>
          <a:xfrm>
            <a:off x="2489550" y="3497825"/>
            <a:ext cx="4164900" cy="5772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200">
                <a:solidFill>
                  <a:schemeClr val="dk1"/>
                </a:solidFill>
                <a:latin typeface="Muli"/>
                <a:ea typeface="Muli"/>
                <a:cs typeface="Muli"/>
                <a:sym typeface="Muli"/>
              </a:rPr>
              <a:t>CREDITS: This presentation template was created by </a:t>
            </a:r>
            <a:r>
              <a:rPr lang="en" sz="1200" b="1">
                <a:solidFill>
                  <a:schemeClr val="dk1"/>
                </a:solidFill>
                <a:uFill>
                  <a:noFill/>
                </a:uFill>
                <a:latin typeface="Muli"/>
                <a:ea typeface="Muli"/>
                <a:cs typeface="Muli"/>
                <a:sym typeface="Muli"/>
                <a:hlinkClick r:id="rId2">
                  <a:extLst>
                    <a:ext uri="{A12FA001-AC4F-418D-AE19-62706E023703}">
                      <ahyp:hlinkClr xmlns:ahyp="http://schemas.microsoft.com/office/drawing/2018/hyperlinkcolor" val="tx"/>
                    </a:ext>
                  </a:extLst>
                </a:hlinkClick>
              </a:rPr>
              <a:t>Slidesgo</a:t>
            </a:r>
            <a:r>
              <a:rPr lang="en" sz="1200">
                <a:solidFill>
                  <a:schemeClr val="dk1"/>
                </a:solidFill>
                <a:latin typeface="Muli"/>
                <a:ea typeface="Muli"/>
                <a:cs typeface="Muli"/>
                <a:sym typeface="Muli"/>
              </a:rPr>
              <a:t>, including icons by </a:t>
            </a:r>
            <a:r>
              <a:rPr lang="en" sz="1200" b="1">
                <a:solidFill>
                  <a:schemeClr val="dk1"/>
                </a:solidFill>
                <a:uFill>
                  <a:noFill/>
                </a:uFill>
                <a:latin typeface="Muli"/>
                <a:ea typeface="Muli"/>
                <a:cs typeface="Muli"/>
                <a:sym typeface="Muli"/>
                <a:hlinkClick r:id="rId3">
                  <a:extLst>
                    <a:ext uri="{A12FA001-AC4F-418D-AE19-62706E023703}">
                      <ahyp:hlinkClr xmlns:ahyp="http://schemas.microsoft.com/office/drawing/2018/hyperlinkcolor" val="tx"/>
                    </a:ext>
                  </a:extLst>
                </a:hlinkClick>
              </a:rPr>
              <a:t>Flaticon</a:t>
            </a:r>
            <a:r>
              <a:rPr lang="en" sz="1200">
                <a:solidFill>
                  <a:schemeClr val="dk1"/>
                </a:solidFill>
                <a:latin typeface="Muli"/>
                <a:ea typeface="Muli"/>
                <a:cs typeface="Muli"/>
                <a:sym typeface="Muli"/>
              </a:rPr>
              <a:t>, infographics &amp; images by </a:t>
            </a:r>
            <a:r>
              <a:rPr lang="en" sz="1200" b="1">
                <a:solidFill>
                  <a:schemeClr val="dk1"/>
                </a:solidFill>
                <a:uFill>
                  <a:noFill/>
                </a:uFill>
                <a:latin typeface="Muli"/>
                <a:ea typeface="Muli"/>
                <a:cs typeface="Muli"/>
                <a:sym typeface="Muli"/>
                <a:hlinkClick r:id="rId4">
                  <a:extLst>
                    <a:ext uri="{A12FA001-AC4F-418D-AE19-62706E023703}">
                      <ahyp:hlinkClr xmlns:ahyp="http://schemas.microsoft.com/office/drawing/2018/hyperlinkcolor" val="tx"/>
                    </a:ext>
                  </a:extLst>
                </a:hlinkClick>
              </a:rPr>
              <a:t>Freepik</a:t>
            </a:r>
            <a:endParaRPr sz="1200" b="1">
              <a:solidFill>
                <a:schemeClr val="dk1"/>
              </a:solidFill>
              <a:latin typeface="Muli"/>
              <a:ea typeface="Muli"/>
              <a:cs typeface="Muli"/>
              <a:sym typeface="Muli"/>
            </a:endParaRPr>
          </a:p>
        </p:txBody>
      </p:sp>
      <p:sp>
        <p:nvSpPr>
          <p:cNvPr id="3068" name="Google Shape;3068;p53"/>
          <p:cNvSpPr txBox="1">
            <a:spLocks noGrp="1"/>
          </p:cNvSpPr>
          <p:nvPr>
            <p:ph type="subTitle" idx="1"/>
          </p:nvPr>
        </p:nvSpPr>
        <p:spPr>
          <a:xfrm>
            <a:off x="2521500" y="1304725"/>
            <a:ext cx="4101000" cy="1385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ackground">
  <p:cSld name="CUSTOM_26">
    <p:bg>
      <p:bgPr>
        <a:solidFill>
          <a:schemeClr val="accent1"/>
        </a:solidFill>
        <a:effectLst/>
      </p:bgPr>
    </p:bg>
    <p:spTree>
      <p:nvGrpSpPr>
        <p:cNvPr id="1" name="Shape 3069"/>
        <p:cNvGrpSpPr/>
        <p:nvPr/>
      </p:nvGrpSpPr>
      <p:grpSpPr>
        <a:xfrm>
          <a:off x="0" y="0"/>
          <a:ext cx="0" cy="0"/>
          <a:chOff x="0" y="0"/>
          <a:chExt cx="0" cy="0"/>
        </a:xfrm>
      </p:grpSpPr>
      <p:grpSp>
        <p:nvGrpSpPr>
          <p:cNvPr id="3070" name="Google Shape;3070;p54"/>
          <p:cNvGrpSpPr/>
          <p:nvPr/>
        </p:nvGrpSpPr>
        <p:grpSpPr>
          <a:xfrm>
            <a:off x="103764" y="-468499"/>
            <a:ext cx="8909810" cy="5585084"/>
            <a:chOff x="122539" y="-453636"/>
            <a:chExt cx="8909810" cy="5585084"/>
          </a:xfrm>
        </p:grpSpPr>
        <p:sp>
          <p:nvSpPr>
            <p:cNvPr id="3071" name="Google Shape;3071;p54"/>
            <p:cNvSpPr/>
            <p:nvPr/>
          </p:nvSpPr>
          <p:spPr>
            <a:xfrm rot="-3371699" flipH="1">
              <a:off x="2988946" y="-277543"/>
              <a:ext cx="908874" cy="908476"/>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54"/>
            <p:cNvSpPr/>
            <p:nvPr/>
          </p:nvSpPr>
          <p:spPr>
            <a:xfrm>
              <a:off x="3605673" y="4411135"/>
              <a:ext cx="720628" cy="720313"/>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54"/>
            <p:cNvSpPr/>
            <p:nvPr/>
          </p:nvSpPr>
          <p:spPr>
            <a:xfrm rot="422608">
              <a:off x="6359542" y="301023"/>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54"/>
            <p:cNvSpPr/>
            <p:nvPr/>
          </p:nvSpPr>
          <p:spPr>
            <a:xfrm rot="-1076704">
              <a:off x="448718" y="4391037"/>
              <a:ext cx="459250" cy="38631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5" name="Google Shape;3075;p54"/>
            <p:cNvGrpSpPr/>
            <p:nvPr/>
          </p:nvGrpSpPr>
          <p:grpSpPr>
            <a:xfrm rot="1882907">
              <a:off x="4836942" y="4326520"/>
              <a:ext cx="537260" cy="480691"/>
              <a:chOff x="97244" y="5199803"/>
              <a:chExt cx="705425" cy="631150"/>
            </a:xfrm>
          </p:grpSpPr>
          <p:sp>
            <p:nvSpPr>
              <p:cNvPr id="3076" name="Google Shape;3076;p54"/>
              <p:cNvSpPr/>
              <p:nvPr/>
            </p:nvSpPr>
            <p:spPr>
              <a:xfrm>
                <a:off x="177244" y="547517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54"/>
              <p:cNvSpPr/>
              <p:nvPr/>
            </p:nvSpPr>
            <p:spPr>
              <a:xfrm>
                <a:off x="97244" y="534972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54"/>
              <p:cNvSpPr/>
              <p:nvPr/>
            </p:nvSpPr>
            <p:spPr>
              <a:xfrm>
                <a:off x="313619" y="519980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54"/>
              <p:cNvSpPr/>
              <p:nvPr/>
            </p:nvSpPr>
            <p:spPr>
              <a:xfrm>
                <a:off x="519119" y="522970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54"/>
              <p:cNvSpPr/>
              <p:nvPr/>
            </p:nvSpPr>
            <p:spPr>
              <a:xfrm>
                <a:off x="635494" y="541830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1" name="Google Shape;3081;p54"/>
            <p:cNvGrpSpPr/>
            <p:nvPr/>
          </p:nvGrpSpPr>
          <p:grpSpPr>
            <a:xfrm rot="2048194" flipH="1">
              <a:off x="277893" y="1573547"/>
              <a:ext cx="537270" cy="480701"/>
              <a:chOff x="2383976" y="3735753"/>
              <a:chExt cx="705425" cy="631150"/>
            </a:xfrm>
          </p:grpSpPr>
          <p:sp>
            <p:nvSpPr>
              <p:cNvPr id="3082" name="Google Shape;3082;p54"/>
              <p:cNvSpPr/>
              <p:nvPr/>
            </p:nvSpPr>
            <p:spPr>
              <a:xfrm>
                <a:off x="2463976" y="4011128"/>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54"/>
              <p:cNvSpPr/>
              <p:nvPr/>
            </p:nvSpPr>
            <p:spPr>
              <a:xfrm>
                <a:off x="2383976" y="3885678"/>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54"/>
              <p:cNvSpPr/>
              <p:nvPr/>
            </p:nvSpPr>
            <p:spPr>
              <a:xfrm>
                <a:off x="2600351" y="3735753"/>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54"/>
              <p:cNvSpPr/>
              <p:nvPr/>
            </p:nvSpPr>
            <p:spPr>
              <a:xfrm>
                <a:off x="2805851" y="3765653"/>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54"/>
              <p:cNvSpPr/>
              <p:nvPr/>
            </p:nvSpPr>
            <p:spPr>
              <a:xfrm>
                <a:off x="2922226" y="3954253"/>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7" name="Google Shape;3087;p54"/>
            <p:cNvSpPr/>
            <p:nvPr/>
          </p:nvSpPr>
          <p:spPr>
            <a:xfrm rot="1076189">
              <a:off x="7599873" y="4540711"/>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54"/>
            <p:cNvSpPr/>
            <p:nvPr/>
          </p:nvSpPr>
          <p:spPr>
            <a:xfrm rot="-1550640">
              <a:off x="1291575" y="1790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54"/>
            <p:cNvSpPr/>
            <p:nvPr/>
          </p:nvSpPr>
          <p:spPr>
            <a:xfrm>
              <a:off x="475415" y="907939"/>
              <a:ext cx="159461" cy="17949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54"/>
            <p:cNvSpPr/>
            <p:nvPr/>
          </p:nvSpPr>
          <p:spPr>
            <a:xfrm>
              <a:off x="4408289" y="448533"/>
              <a:ext cx="206168" cy="231982"/>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54"/>
            <p:cNvSpPr/>
            <p:nvPr/>
          </p:nvSpPr>
          <p:spPr>
            <a:xfrm>
              <a:off x="8050613" y="3712938"/>
              <a:ext cx="159374" cy="179404"/>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54"/>
            <p:cNvSpPr/>
            <p:nvPr/>
          </p:nvSpPr>
          <p:spPr>
            <a:xfrm>
              <a:off x="475424" y="3570987"/>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54"/>
            <p:cNvSpPr/>
            <p:nvPr/>
          </p:nvSpPr>
          <p:spPr>
            <a:xfrm>
              <a:off x="240515" y="115308"/>
              <a:ext cx="108523" cy="122768"/>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54"/>
            <p:cNvSpPr/>
            <p:nvPr/>
          </p:nvSpPr>
          <p:spPr>
            <a:xfrm>
              <a:off x="5412585" y="448541"/>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54"/>
            <p:cNvSpPr/>
            <p:nvPr/>
          </p:nvSpPr>
          <p:spPr>
            <a:xfrm rot="-8973980">
              <a:off x="1065934" y="3161036"/>
              <a:ext cx="84523" cy="7148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54"/>
            <p:cNvSpPr/>
            <p:nvPr/>
          </p:nvSpPr>
          <p:spPr>
            <a:xfrm rot="-8973980">
              <a:off x="1293293" y="3421374"/>
              <a:ext cx="84523" cy="7148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54"/>
            <p:cNvSpPr/>
            <p:nvPr/>
          </p:nvSpPr>
          <p:spPr>
            <a:xfrm rot="-8973980">
              <a:off x="1140829" y="3401193"/>
              <a:ext cx="39801" cy="34103"/>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54"/>
            <p:cNvSpPr/>
            <p:nvPr/>
          </p:nvSpPr>
          <p:spPr>
            <a:xfrm rot="-8973980">
              <a:off x="1232047" y="3046709"/>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54"/>
            <p:cNvSpPr/>
            <p:nvPr/>
          </p:nvSpPr>
          <p:spPr>
            <a:xfrm rot="-8973980">
              <a:off x="1331961" y="3215349"/>
              <a:ext cx="56032"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0" name="Google Shape;3100;p54"/>
            <p:cNvGrpSpPr/>
            <p:nvPr/>
          </p:nvGrpSpPr>
          <p:grpSpPr>
            <a:xfrm>
              <a:off x="1230342" y="4578996"/>
              <a:ext cx="430296" cy="384589"/>
              <a:chOff x="-687586" y="4393423"/>
              <a:chExt cx="378415" cy="338219"/>
            </a:xfrm>
          </p:grpSpPr>
          <p:sp>
            <p:nvSpPr>
              <p:cNvPr id="3101" name="Google Shape;3101;p54"/>
              <p:cNvSpPr/>
              <p:nvPr/>
            </p:nvSpPr>
            <p:spPr>
              <a:xfrm rot="-4407576">
                <a:off x="-509802" y="4406566"/>
                <a:ext cx="74330" cy="6286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54"/>
              <p:cNvSpPr/>
              <p:nvPr/>
            </p:nvSpPr>
            <p:spPr>
              <a:xfrm rot="-4407576">
                <a:off x="-684038" y="4655633"/>
                <a:ext cx="74330" cy="6286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54"/>
              <p:cNvSpPr/>
              <p:nvPr/>
            </p:nvSpPr>
            <p:spPr>
              <a:xfrm rot="-4407576">
                <a:off x="-668106" y="451461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54"/>
              <p:cNvSpPr/>
              <p:nvPr/>
            </p:nvSpPr>
            <p:spPr>
              <a:xfrm rot="-4407576">
                <a:off x="-346588" y="4517943"/>
                <a:ext cx="35760"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54"/>
              <p:cNvSpPr/>
              <p:nvPr/>
            </p:nvSpPr>
            <p:spPr>
              <a:xfrm rot="-4407576">
                <a:off x="-480413" y="4640852"/>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6" name="Google Shape;3106;p54"/>
            <p:cNvGrpSpPr/>
            <p:nvPr/>
          </p:nvGrpSpPr>
          <p:grpSpPr>
            <a:xfrm>
              <a:off x="8619930" y="4391116"/>
              <a:ext cx="412419" cy="386174"/>
              <a:chOff x="2173397" y="3627896"/>
              <a:chExt cx="362694" cy="339613"/>
            </a:xfrm>
          </p:grpSpPr>
          <p:sp>
            <p:nvSpPr>
              <p:cNvPr id="3107" name="Google Shape;3107;p54"/>
              <p:cNvSpPr/>
              <p:nvPr/>
            </p:nvSpPr>
            <p:spPr>
              <a:xfrm>
                <a:off x="2461761" y="3755982"/>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54"/>
              <p:cNvSpPr/>
              <p:nvPr/>
            </p:nvSpPr>
            <p:spPr>
              <a:xfrm>
                <a:off x="2173397" y="3659861"/>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54"/>
              <p:cNvSpPr/>
              <p:nvPr/>
            </p:nvSpPr>
            <p:spPr>
              <a:xfrm>
                <a:off x="2342938" y="3627896"/>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54"/>
              <p:cNvSpPr/>
              <p:nvPr/>
            </p:nvSpPr>
            <p:spPr>
              <a:xfrm>
                <a:off x="2430935" y="3937367"/>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54"/>
              <p:cNvSpPr/>
              <p:nvPr/>
            </p:nvSpPr>
            <p:spPr>
              <a:xfrm>
                <a:off x="2264432" y="3846257"/>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2" name="Google Shape;3112;p54"/>
            <p:cNvSpPr/>
            <p:nvPr/>
          </p:nvSpPr>
          <p:spPr>
            <a:xfrm>
              <a:off x="8652502" y="2020612"/>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54"/>
            <p:cNvSpPr/>
            <p:nvPr/>
          </p:nvSpPr>
          <p:spPr>
            <a:xfrm>
              <a:off x="8729911" y="3188291"/>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54"/>
            <p:cNvSpPr/>
            <p:nvPr/>
          </p:nvSpPr>
          <p:spPr>
            <a:xfrm>
              <a:off x="122539" y="2711228"/>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54"/>
            <p:cNvSpPr/>
            <p:nvPr/>
          </p:nvSpPr>
          <p:spPr>
            <a:xfrm>
              <a:off x="3550838" y="3178365"/>
              <a:ext cx="108523" cy="121905"/>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54"/>
            <p:cNvSpPr/>
            <p:nvPr/>
          </p:nvSpPr>
          <p:spPr>
            <a:xfrm rot="-3558445">
              <a:off x="4456994" y="2045819"/>
              <a:ext cx="84521" cy="71484"/>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54"/>
            <p:cNvSpPr/>
            <p:nvPr/>
          </p:nvSpPr>
          <p:spPr>
            <a:xfrm rot="-3558445">
              <a:off x="4195631" y="2272000"/>
              <a:ext cx="84521" cy="71484"/>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54"/>
            <p:cNvSpPr/>
            <p:nvPr/>
          </p:nvSpPr>
          <p:spPr>
            <a:xfrm rot="-3558445">
              <a:off x="4257655" y="2116043"/>
              <a:ext cx="39800"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54"/>
            <p:cNvSpPr/>
            <p:nvPr/>
          </p:nvSpPr>
          <p:spPr>
            <a:xfrm rot="-3558445">
              <a:off x="4611203" y="2209207"/>
              <a:ext cx="40663"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54"/>
            <p:cNvSpPr/>
            <p:nvPr/>
          </p:nvSpPr>
          <p:spPr>
            <a:xfrm rot="-3558445">
              <a:off x="4525105" y="2470902"/>
              <a:ext cx="56031" cy="47915"/>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54"/>
            <p:cNvSpPr/>
            <p:nvPr/>
          </p:nvSpPr>
          <p:spPr>
            <a:xfrm rot="-977317">
              <a:off x="8686617" y="487420"/>
              <a:ext cx="84522" cy="7148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54"/>
            <p:cNvSpPr/>
            <p:nvPr/>
          </p:nvSpPr>
          <p:spPr>
            <a:xfrm rot="-977317">
              <a:off x="8341217" y="474479"/>
              <a:ext cx="84522" cy="7148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54"/>
            <p:cNvSpPr/>
            <p:nvPr/>
          </p:nvSpPr>
          <p:spPr>
            <a:xfrm rot="-977317">
              <a:off x="8511727" y="392538"/>
              <a:ext cx="39801" cy="3410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54"/>
            <p:cNvSpPr/>
            <p:nvPr/>
          </p:nvSpPr>
          <p:spPr>
            <a:xfrm rot="-977317">
              <a:off x="8706486" y="702126"/>
              <a:ext cx="40664" cy="34275"/>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54"/>
            <p:cNvSpPr/>
            <p:nvPr/>
          </p:nvSpPr>
          <p:spPr>
            <a:xfrm rot="-977317">
              <a:off x="8497296" y="653359"/>
              <a:ext cx="56032" cy="47916"/>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54"/>
            <p:cNvSpPr/>
            <p:nvPr/>
          </p:nvSpPr>
          <p:spPr>
            <a:xfrm>
              <a:off x="2410025" y="4776365"/>
              <a:ext cx="108526" cy="92325"/>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54"/>
            <p:cNvSpPr/>
            <p:nvPr/>
          </p:nvSpPr>
          <p:spPr>
            <a:xfrm>
              <a:off x="2410358" y="573024"/>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54"/>
            <p:cNvSpPr/>
            <p:nvPr/>
          </p:nvSpPr>
          <p:spPr>
            <a:xfrm flipH="1">
              <a:off x="6739387" y="4568766"/>
              <a:ext cx="108523" cy="121819"/>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54"/>
            <p:cNvSpPr/>
            <p:nvPr/>
          </p:nvSpPr>
          <p:spPr>
            <a:xfrm flipH="1">
              <a:off x="6135647" y="4770284"/>
              <a:ext cx="159461" cy="17949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alpha val="656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3130"/>
        <p:cNvGrpSpPr/>
        <p:nvPr/>
      </p:nvGrpSpPr>
      <p:grpSpPr>
        <a:xfrm>
          <a:off x="0" y="0"/>
          <a:ext cx="0" cy="0"/>
          <a:chOff x="0" y="0"/>
          <a:chExt cx="0" cy="0"/>
        </a:xfrm>
      </p:grpSpPr>
      <p:grpSp>
        <p:nvGrpSpPr>
          <p:cNvPr id="3131" name="Google Shape;3131;p55"/>
          <p:cNvGrpSpPr/>
          <p:nvPr/>
        </p:nvGrpSpPr>
        <p:grpSpPr>
          <a:xfrm>
            <a:off x="105809" y="39877"/>
            <a:ext cx="8932368" cy="5002935"/>
            <a:chOff x="95815" y="363138"/>
            <a:chExt cx="8932368" cy="5002935"/>
          </a:xfrm>
        </p:grpSpPr>
        <p:sp>
          <p:nvSpPr>
            <p:cNvPr id="3132" name="Google Shape;3132;p55"/>
            <p:cNvSpPr/>
            <p:nvPr/>
          </p:nvSpPr>
          <p:spPr>
            <a:xfrm>
              <a:off x="4414581" y="947869"/>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55"/>
            <p:cNvSpPr/>
            <p:nvPr/>
          </p:nvSpPr>
          <p:spPr>
            <a:xfrm>
              <a:off x="8831065" y="1022459"/>
              <a:ext cx="197117" cy="221798"/>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55"/>
            <p:cNvSpPr/>
            <p:nvPr/>
          </p:nvSpPr>
          <p:spPr>
            <a:xfrm>
              <a:off x="5871935" y="441463"/>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55"/>
            <p:cNvSpPr/>
            <p:nvPr/>
          </p:nvSpPr>
          <p:spPr>
            <a:xfrm>
              <a:off x="1158931" y="1784346"/>
              <a:ext cx="197117" cy="221798"/>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55"/>
            <p:cNvSpPr/>
            <p:nvPr/>
          </p:nvSpPr>
          <p:spPr>
            <a:xfrm>
              <a:off x="7666672" y="3966857"/>
              <a:ext cx="152378" cy="171529"/>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55"/>
            <p:cNvSpPr/>
            <p:nvPr/>
          </p:nvSpPr>
          <p:spPr>
            <a:xfrm>
              <a:off x="1309340" y="493157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55"/>
            <p:cNvSpPr/>
            <p:nvPr/>
          </p:nvSpPr>
          <p:spPr>
            <a:xfrm>
              <a:off x="546478" y="719265"/>
              <a:ext cx="103759" cy="117379"/>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55"/>
            <p:cNvSpPr/>
            <p:nvPr/>
          </p:nvSpPr>
          <p:spPr>
            <a:xfrm>
              <a:off x="6568810" y="27433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55"/>
            <p:cNvSpPr/>
            <p:nvPr/>
          </p:nvSpPr>
          <p:spPr>
            <a:xfrm>
              <a:off x="1963092" y="33986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55"/>
            <p:cNvSpPr/>
            <p:nvPr/>
          </p:nvSpPr>
          <p:spPr>
            <a:xfrm>
              <a:off x="2058762" y="37350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55"/>
            <p:cNvSpPr/>
            <p:nvPr/>
          </p:nvSpPr>
          <p:spPr>
            <a:xfrm>
              <a:off x="1877740" y="3636013"/>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55"/>
            <p:cNvSpPr/>
            <p:nvPr/>
          </p:nvSpPr>
          <p:spPr>
            <a:xfrm>
              <a:off x="5352908" y="2976143"/>
              <a:ext cx="80234" cy="68843"/>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55"/>
            <p:cNvSpPr/>
            <p:nvPr/>
          </p:nvSpPr>
          <p:spPr>
            <a:xfrm>
              <a:off x="4186336" y="2976140"/>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55"/>
            <p:cNvSpPr/>
            <p:nvPr/>
          </p:nvSpPr>
          <p:spPr>
            <a:xfrm>
              <a:off x="5068242" y="382866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55"/>
            <p:cNvSpPr/>
            <p:nvPr/>
          </p:nvSpPr>
          <p:spPr>
            <a:xfrm>
              <a:off x="5433149" y="4522684"/>
              <a:ext cx="38218" cy="32358"/>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55"/>
            <p:cNvSpPr/>
            <p:nvPr/>
          </p:nvSpPr>
          <p:spPr>
            <a:xfrm>
              <a:off x="3615122" y="3861429"/>
              <a:ext cx="53819" cy="45400"/>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8" name="Google Shape;3148;p55"/>
            <p:cNvGrpSpPr/>
            <p:nvPr/>
          </p:nvGrpSpPr>
          <p:grpSpPr>
            <a:xfrm>
              <a:off x="5203467" y="791361"/>
              <a:ext cx="394321" cy="369227"/>
              <a:chOff x="6435596" y="126332"/>
              <a:chExt cx="362694" cy="339613"/>
            </a:xfrm>
          </p:grpSpPr>
          <p:sp>
            <p:nvSpPr>
              <p:cNvPr id="3149" name="Google Shape;3149;p55"/>
              <p:cNvSpPr/>
              <p:nvPr/>
            </p:nvSpPr>
            <p:spPr>
              <a:xfrm>
                <a:off x="6723960" y="254418"/>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55"/>
              <p:cNvSpPr/>
              <p:nvPr/>
            </p:nvSpPr>
            <p:spPr>
              <a:xfrm>
                <a:off x="6435596" y="158297"/>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55"/>
              <p:cNvSpPr/>
              <p:nvPr/>
            </p:nvSpPr>
            <p:spPr>
              <a:xfrm>
                <a:off x="6605137" y="126332"/>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55"/>
              <p:cNvSpPr/>
              <p:nvPr/>
            </p:nvSpPr>
            <p:spPr>
              <a:xfrm>
                <a:off x="6693134" y="435803"/>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55"/>
              <p:cNvSpPr/>
              <p:nvPr/>
            </p:nvSpPr>
            <p:spPr>
              <a:xfrm>
                <a:off x="6526630" y="344693"/>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4" name="Google Shape;3154;p55"/>
            <p:cNvGrpSpPr/>
            <p:nvPr/>
          </p:nvGrpSpPr>
          <p:grpSpPr>
            <a:xfrm>
              <a:off x="8350765" y="4089479"/>
              <a:ext cx="619274" cy="1104957"/>
              <a:chOff x="2093844" y="3159920"/>
              <a:chExt cx="569604" cy="1016333"/>
            </a:xfrm>
          </p:grpSpPr>
          <p:sp>
            <p:nvSpPr>
              <p:cNvPr id="3155" name="Google Shape;3155;p55"/>
              <p:cNvSpPr/>
              <p:nvPr/>
            </p:nvSpPr>
            <p:spPr>
              <a:xfrm>
                <a:off x="2589118" y="3159920"/>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55"/>
              <p:cNvSpPr/>
              <p:nvPr/>
            </p:nvSpPr>
            <p:spPr>
              <a:xfrm>
                <a:off x="2172351" y="4113388"/>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55"/>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55"/>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55"/>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0" name="Google Shape;3160;p55"/>
            <p:cNvSpPr/>
            <p:nvPr/>
          </p:nvSpPr>
          <p:spPr>
            <a:xfrm>
              <a:off x="8646135" y="2373813"/>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55"/>
            <p:cNvSpPr/>
            <p:nvPr/>
          </p:nvSpPr>
          <p:spPr>
            <a:xfrm>
              <a:off x="854236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55"/>
            <p:cNvSpPr/>
            <p:nvPr/>
          </p:nvSpPr>
          <p:spPr>
            <a:xfrm>
              <a:off x="529435" y="2743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55"/>
            <p:cNvSpPr/>
            <p:nvPr/>
          </p:nvSpPr>
          <p:spPr>
            <a:xfrm>
              <a:off x="3083110" y="34481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55"/>
            <p:cNvSpPr/>
            <p:nvPr/>
          </p:nvSpPr>
          <p:spPr>
            <a:xfrm>
              <a:off x="3489826" y="1937779"/>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55"/>
            <p:cNvSpPr/>
            <p:nvPr/>
          </p:nvSpPr>
          <p:spPr>
            <a:xfrm>
              <a:off x="1617492" y="4414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55"/>
            <p:cNvSpPr/>
            <p:nvPr/>
          </p:nvSpPr>
          <p:spPr>
            <a:xfrm>
              <a:off x="1801817" y="124491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55"/>
            <p:cNvSpPr/>
            <p:nvPr/>
          </p:nvSpPr>
          <p:spPr>
            <a:xfrm>
              <a:off x="1897487" y="15813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55"/>
            <p:cNvSpPr/>
            <p:nvPr/>
          </p:nvSpPr>
          <p:spPr>
            <a:xfrm>
              <a:off x="95815" y="15748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55"/>
            <p:cNvSpPr/>
            <p:nvPr/>
          </p:nvSpPr>
          <p:spPr>
            <a:xfrm>
              <a:off x="3968526" y="1266791"/>
              <a:ext cx="80812" cy="68347"/>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55"/>
            <p:cNvSpPr/>
            <p:nvPr/>
          </p:nvSpPr>
          <p:spPr>
            <a:xfrm>
              <a:off x="3279117" y="68926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55"/>
            <p:cNvSpPr/>
            <p:nvPr/>
          </p:nvSpPr>
          <p:spPr>
            <a:xfrm>
              <a:off x="4827467" y="4209461"/>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55"/>
            <p:cNvSpPr/>
            <p:nvPr/>
          </p:nvSpPr>
          <p:spPr>
            <a:xfrm>
              <a:off x="6748562" y="150466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55"/>
            <p:cNvSpPr/>
            <p:nvPr/>
          </p:nvSpPr>
          <p:spPr>
            <a:xfrm>
              <a:off x="7992115" y="3631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55"/>
            <p:cNvSpPr/>
            <p:nvPr/>
          </p:nvSpPr>
          <p:spPr>
            <a:xfrm>
              <a:off x="2829006" y="52496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55"/>
            <p:cNvSpPr/>
            <p:nvPr/>
          </p:nvSpPr>
          <p:spPr>
            <a:xfrm>
              <a:off x="4385002" y="4308321"/>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55"/>
            <p:cNvSpPr/>
            <p:nvPr/>
          </p:nvSpPr>
          <p:spPr>
            <a:xfrm flipH="1">
              <a:off x="6471716" y="489180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55"/>
            <p:cNvSpPr/>
            <p:nvPr/>
          </p:nvSpPr>
          <p:spPr>
            <a:xfrm flipH="1">
              <a:off x="5650818" y="51944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55"/>
          <p:cNvGrpSpPr/>
          <p:nvPr/>
        </p:nvGrpSpPr>
        <p:grpSpPr>
          <a:xfrm>
            <a:off x="9994" y="-220034"/>
            <a:ext cx="8640556" cy="4902997"/>
            <a:chOff x="780019" y="-220034"/>
            <a:chExt cx="8640556" cy="4902997"/>
          </a:xfrm>
        </p:grpSpPr>
        <p:sp>
          <p:nvSpPr>
            <p:cNvPr id="3179" name="Google Shape;3179;p55"/>
            <p:cNvSpPr/>
            <p:nvPr/>
          </p:nvSpPr>
          <p:spPr>
            <a:xfrm>
              <a:off x="2506177" y="-220034"/>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55"/>
            <p:cNvSpPr/>
            <p:nvPr/>
          </p:nvSpPr>
          <p:spPr>
            <a:xfrm rot="422590">
              <a:off x="7115634" y="3910578"/>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55"/>
            <p:cNvSpPr/>
            <p:nvPr/>
          </p:nvSpPr>
          <p:spPr>
            <a:xfrm rot="-1550640">
              <a:off x="4342375" y="148560"/>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2" name="Google Shape;3182;p55"/>
            <p:cNvGrpSpPr/>
            <p:nvPr/>
          </p:nvGrpSpPr>
          <p:grpSpPr>
            <a:xfrm rot="1882907">
              <a:off x="865880" y="3329633"/>
              <a:ext cx="537260" cy="480691"/>
              <a:chOff x="-5035662" y="6797500"/>
              <a:chExt cx="705425" cy="631150"/>
            </a:xfrm>
          </p:grpSpPr>
          <p:sp>
            <p:nvSpPr>
              <p:cNvPr id="3183" name="Google Shape;3183;p55"/>
              <p:cNvSpPr/>
              <p:nvPr/>
            </p:nvSpPr>
            <p:spPr>
              <a:xfrm>
                <a:off x="-4955662" y="7072875"/>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55"/>
              <p:cNvSpPr/>
              <p:nvPr/>
            </p:nvSpPr>
            <p:spPr>
              <a:xfrm>
                <a:off x="-5035662" y="6947425"/>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55"/>
              <p:cNvSpPr/>
              <p:nvPr/>
            </p:nvSpPr>
            <p:spPr>
              <a:xfrm>
                <a:off x="-4819287" y="6797500"/>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55"/>
              <p:cNvSpPr/>
              <p:nvPr/>
            </p:nvSpPr>
            <p:spPr>
              <a:xfrm>
                <a:off x="-4613787" y="6827400"/>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55"/>
              <p:cNvSpPr/>
              <p:nvPr/>
            </p:nvSpPr>
            <p:spPr>
              <a:xfrm>
                <a:off x="-4497412" y="7016000"/>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8" name="Google Shape;3188;p55"/>
            <p:cNvGrpSpPr/>
            <p:nvPr/>
          </p:nvGrpSpPr>
          <p:grpSpPr>
            <a:xfrm rot="1882907">
              <a:off x="4080944" y="4051842"/>
              <a:ext cx="497534" cy="541159"/>
              <a:chOff x="-840792" y="8286064"/>
              <a:chExt cx="653266" cy="710545"/>
            </a:xfrm>
          </p:grpSpPr>
          <p:sp>
            <p:nvSpPr>
              <p:cNvPr id="3189" name="Google Shape;3189;p55"/>
              <p:cNvSpPr/>
              <p:nvPr/>
            </p:nvSpPr>
            <p:spPr>
              <a:xfrm rot="-5176049">
                <a:off x="-629430" y="8499853"/>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55"/>
              <p:cNvSpPr/>
              <p:nvPr/>
            </p:nvSpPr>
            <p:spPr>
              <a:xfrm rot="-5176049">
                <a:off x="-708799" y="8811657"/>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55"/>
              <p:cNvSpPr/>
              <p:nvPr/>
            </p:nvSpPr>
            <p:spPr>
              <a:xfrm rot="-5176049">
                <a:off x="-819017" y="8579277"/>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55"/>
              <p:cNvSpPr/>
              <p:nvPr/>
            </p:nvSpPr>
            <p:spPr>
              <a:xfrm rot="-5176049">
                <a:off x="-776490" y="8383633"/>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55"/>
              <p:cNvSpPr/>
              <p:nvPr/>
            </p:nvSpPr>
            <p:spPr>
              <a:xfrm rot="-5176049">
                <a:off x="-600728" y="8295243"/>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4" name="Google Shape;3194;p55"/>
            <p:cNvGrpSpPr/>
            <p:nvPr/>
          </p:nvGrpSpPr>
          <p:grpSpPr>
            <a:xfrm rot="-1882907" flipH="1">
              <a:off x="8797455" y="2346183"/>
              <a:ext cx="537260" cy="480691"/>
              <a:chOff x="-7363708" y="8502884"/>
              <a:chExt cx="705425" cy="631150"/>
            </a:xfrm>
          </p:grpSpPr>
          <p:sp>
            <p:nvSpPr>
              <p:cNvPr id="3195" name="Google Shape;3195;p55"/>
              <p:cNvSpPr/>
              <p:nvPr/>
            </p:nvSpPr>
            <p:spPr>
              <a:xfrm>
                <a:off x="-7283708" y="8778259"/>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55"/>
              <p:cNvSpPr/>
              <p:nvPr/>
            </p:nvSpPr>
            <p:spPr>
              <a:xfrm>
                <a:off x="-7363708" y="8652809"/>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55"/>
              <p:cNvSpPr/>
              <p:nvPr/>
            </p:nvSpPr>
            <p:spPr>
              <a:xfrm>
                <a:off x="-7147333" y="8502884"/>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55"/>
              <p:cNvSpPr/>
              <p:nvPr/>
            </p:nvSpPr>
            <p:spPr>
              <a:xfrm>
                <a:off x="-6941833" y="8532784"/>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55"/>
              <p:cNvSpPr/>
              <p:nvPr/>
            </p:nvSpPr>
            <p:spPr>
              <a:xfrm>
                <a:off x="-6825458" y="8721384"/>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0" name="Google Shape;3200;p55"/>
            <p:cNvSpPr/>
            <p:nvPr/>
          </p:nvSpPr>
          <p:spPr>
            <a:xfrm rot="1076189">
              <a:off x="5861336" y="2004599"/>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55"/>
            <p:cNvSpPr/>
            <p:nvPr/>
          </p:nvSpPr>
          <p:spPr>
            <a:xfrm rot="-1550640">
              <a:off x="1374725" y="1261873"/>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Background 2">
  <p:cSld name="CUSTOM_52">
    <p:spTree>
      <p:nvGrpSpPr>
        <p:cNvPr id="1" name="Shape 3202"/>
        <p:cNvGrpSpPr/>
        <p:nvPr/>
      </p:nvGrpSpPr>
      <p:grpSpPr>
        <a:xfrm>
          <a:off x="0" y="0"/>
          <a:ext cx="0" cy="0"/>
          <a:chOff x="0" y="0"/>
          <a:chExt cx="0" cy="0"/>
        </a:xfrm>
      </p:grpSpPr>
      <p:grpSp>
        <p:nvGrpSpPr>
          <p:cNvPr id="3203" name="Google Shape;3203;p56"/>
          <p:cNvGrpSpPr/>
          <p:nvPr/>
        </p:nvGrpSpPr>
        <p:grpSpPr>
          <a:xfrm>
            <a:off x="74589" y="62639"/>
            <a:ext cx="9073917" cy="5039060"/>
            <a:chOff x="74589" y="62639"/>
            <a:chExt cx="9073917" cy="5039060"/>
          </a:xfrm>
        </p:grpSpPr>
        <p:sp>
          <p:nvSpPr>
            <p:cNvPr id="3204" name="Google Shape;3204;p56"/>
            <p:cNvSpPr/>
            <p:nvPr/>
          </p:nvSpPr>
          <p:spPr>
            <a:xfrm>
              <a:off x="3695154" y="93784"/>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56"/>
            <p:cNvSpPr/>
            <p:nvPr/>
          </p:nvSpPr>
          <p:spPr>
            <a:xfrm>
              <a:off x="284386" y="29059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56"/>
            <p:cNvSpPr/>
            <p:nvPr/>
          </p:nvSpPr>
          <p:spPr>
            <a:xfrm>
              <a:off x="5737994" y="62639"/>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56"/>
            <p:cNvSpPr/>
            <p:nvPr/>
          </p:nvSpPr>
          <p:spPr>
            <a:xfrm>
              <a:off x="7977841" y="2990060"/>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56"/>
            <p:cNvSpPr/>
            <p:nvPr/>
          </p:nvSpPr>
          <p:spPr>
            <a:xfrm>
              <a:off x="1495462" y="4608577"/>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56"/>
            <p:cNvSpPr/>
            <p:nvPr/>
          </p:nvSpPr>
          <p:spPr>
            <a:xfrm>
              <a:off x="986961" y="4749191"/>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56"/>
            <p:cNvSpPr/>
            <p:nvPr/>
          </p:nvSpPr>
          <p:spPr>
            <a:xfrm>
              <a:off x="2408522" y="1158542"/>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56"/>
            <p:cNvSpPr/>
            <p:nvPr/>
          </p:nvSpPr>
          <p:spPr>
            <a:xfrm>
              <a:off x="7491363" y="4692868"/>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56"/>
            <p:cNvSpPr/>
            <p:nvPr/>
          </p:nvSpPr>
          <p:spPr>
            <a:xfrm>
              <a:off x="8153549" y="4778740"/>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56"/>
            <p:cNvSpPr/>
            <p:nvPr/>
          </p:nvSpPr>
          <p:spPr>
            <a:xfrm>
              <a:off x="4193475" y="44378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56"/>
            <p:cNvSpPr/>
            <p:nvPr/>
          </p:nvSpPr>
          <p:spPr>
            <a:xfrm>
              <a:off x="3541603" y="3225070"/>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56"/>
            <p:cNvSpPr/>
            <p:nvPr/>
          </p:nvSpPr>
          <p:spPr>
            <a:xfrm>
              <a:off x="3101523" y="4837380"/>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56"/>
            <p:cNvSpPr/>
            <p:nvPr/>
          </p:nvSpPr>
          <p:spPr>
            <a:xfrm>
              <a:off x="9038032" y="2761319"/>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56"/>
            <p:cNvSpPr/>
            <p:nvPr/>
          </p:nvSpPr>
          <p:spPr>
            <a:xfrm>
              <a:off x="4107426" y="1412684"/>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56"/>
            <p:cNvSpPr/>
            <p:nvPr/>
          </p:nvSpPr>
          <p:spPr>
            <a:xfrm>
              <a:off x="557046" y="12520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56"/>
            <p:cNvSpPr/>
            <p:nvPr/>
          </p:nvSpPr>
          <p:spPr>
            <a:xfrm>
              <a:off x="2408518" y="346217"/>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56"/>
            <p:cNvSpPr/>
            <p:nvPr/>
          </p:nvSpPr>
          <p:spPr>
            <a:xfrm>
              <a:off x="1611820" y="2512100"/>
              <a:ext cx="52249" cy="56850"/>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21" name="Google Shape;3221;p56"/>
            <p:cNvGrpSpPr/>
            <p:nvPr/>
          </p:nvGrpSpPr>
          <p:grpSpPr>
            <a:xfrm>
              <a:off x="5084718" y="4083148"/>
              <a:ext cx="419846" cy="458079"/>
              <a:chOff x="5121781" y="1532506"/>
              <a:chExt cx="419846" cy="458079"/>
            </a:xfrm>
          </p:grpSpPr>
          <p:sp>
            <p:nvSpPr>
              <p:cNvPr id="3222" name="Google Shape;3222;p56"/>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56"/>
              <p:cNvSpPr/>
              <p:nvPr/>
            </p:nvSpPr>
            <p:spPr>
              <a:xfrm>
                <a:off x="5121781" y="157562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56"/>
              <p:cNvSpPr/>
              <p:nvPr/>
            </p:nvSpPr>
            <p:spPr>
              <a:xfrm>
                <a:off x="5318039" y="15325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56"/>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56"/>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7" name="Google Shape;3227;p56"/>
            <p:cNvSpPr/>
            <p:nvPr/>
          </p:nvSpPr>
          <p:spPr>
            <a:xfrm>
              <a:off x="5588542" y="125171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56"/>
            <p:cNvSpPr/>
            <p:nvPr/>
          </p:nvSpPr>
          <p:spPr>
            <a:xfrm>
              <a:off x="6044885" y="489369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56"/>
            <p:cNvSpPr/>
            <p:nvPr/>
          </p:nvSpPr>
          <p:spPr>
            <a:xfrm rot="-1241947">
              <a:off x="8568820" y="3532762"/>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56"/>
            <p:cNvSpPr/>
            <p:nvPr/>
          </p:nvSpPr>
          <p:spPr>
            <a:xfrm rot="-1241947">
              <a:off x="8719463" y="374755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56"/>
            <p:cNvSpPr/>
            <p:nvPr/>
          </p:nvSpPr>
          <p:spPr>
            <a:xfrm>
              <a:off x="74589" y="249791"/>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56"/>
            <p:cNvSpPr/>
            <p:nvPr/>
          </p:nvSpPr>
          <p:spPr>
            <a:xfrm rot="422590">
              <a:off x="4652909" y="4585153"/>
              <a:ext cx="745679" cy="472616"/>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56"/>
            <p:cNvSpPr/>
            <p:nvPr/>
          </p:nvSpPr>
          <p:spPr>
            <a:xfrm rot="2700000">
              <a:off x="8539603" y="4572034"/>
              <a:ext cx="459226" cy="386296"/>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34" name="Google Shape;3234;p56"/>
            <p:cNvGrpSpPr/>
            <p:nvPr/>
          </p:nvGrpSpPr>
          <p:grpSpPr>
            <a:xfrm rot="1882907">
              <a:off x="219780" y="4239858"/>
              <a:ext cx="537260" cy="480691"/>
              <a:chOff x="-4380581" y="7797838"/>
              <a:chExt cx="705425" cy="631150"/>
            </a:xfrm>
          </p:grpSpPr>
          <p:sp>
            <p:nvSpPr>
              <p:cNvPr id="3235" name="Google Shape;3235;p56"/>
              <p:cNvSpPr/>
              <p:nvPr/>
            </p:nvSpPr>
            <p:spPr>
              <a:xfrm>
                <a:off x="-4300581" y="807321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56"/>
              <p:cNvSpPr/>
              <p:nvPr/>
            </p:nvSpPr>
            <p:spPr>
              <a:xfrm>
                <a:off x="-4380581" y="794776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56"/>
              <p:cNvSpPr/>
              <p:nvPr/>
            </p:nvSpPr>
            <p:spPr>
              <a:xfrm>
                <a:off x="-4164206" y="779783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56"/>
              <p:cNvSpPr/>
              <p:nvPr/>
            </p:nvSpPr>
            <p:spPr>
              <a:xfrm>
                <a:off x="-3958706" y="782773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56"/>
              <p:cNvSpPr/>
              <p:nvPr/>
            </p:nvSpPr>
            <p:spPr>
              <a:xfrm>
                <a:off x="-3842331" y="801633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0" name="Google Shape;3240;p56"/>
            <p:cNvGrpSpPr/>
            <p:nvPr/>
          </p:nvGrpSpPr>
          <p:grpSpPr>
            <a:xfrm flipH="1">
              <a:off x="7799497" y="446704"/>
              <a:ext cx="566578" cy="592413"/>
              <a:chOff x="4511781" y="1650104"/>
              <a:chExt cx="566578" cy="592413"/>
            </a:xfrm>
          </p:grpSpPr>
          <p:sp>
            <p:nvSpPr>
              <p:cNvPr id="3241" name="Google Shape;3241;p56"/>
              <p:cNvSpPr/>
              <p:nvPr/>
            </p:nvSpPr>
            <p:spPr>
              <a:xfrm rot="1921615" flipH="1">
                <a:off x="4554856" y="1891914"/>
                <a:ext cx="378106" cy="27096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56"/>
              <p:cNvSpPr/>
              <p:nvPr/>
            </p:nvSpPr>
            <p:spPr>
              <a:xfrm rot="1921615" flipH="1">
                <a:off x="4910928" y="1916047"/>
                <a:ext cx="144041" cy="129551"/>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56"/>
              <p:cNvSpPr/>
              <p:nvPr/>
            </p:nvSpPr>
            <p:spPr>
              <a:xfrm rot="1921615" flipH="1">
                <a:off x="4834648" y="1726259"/>
                <a:ext cx="130218" cy="155237"/>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56"/>
              <p:cNvSpPr/>
              <p:nvPr/>
            </p:nvSpPr>
            <p:spPr>
              <a:xfrm rot="1921615" flipH="1">
                <a:off x="4699752" y="1671820"/>
                <a:ext cx="124658" cy="148992"/>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56"/>
              <p:cNvSpPr/>
              <p:nvPr/>
            </p:nvSpPr>
            <p:spPr>
              <a:xfrm rot="1921615" flipH="1">
                <a:off x="4550331" y="1740722"/>
                <a:ext cx="127324" cy="120945"/>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6" name="Google Shape;3246;p56"/>
            <p:cNvGrpSpPr/>
            <p:nvPr/>
          </p:nvGrpSpPr>
          <p:grpSpPr>
            <a:xfrm rot="2700000" flipH="1">
              <a:off x="8330245" y="1119409"/>
              <a:ext cx="537219" cy="480655"/>
              <a:chOff x="-8043575" y="8494248"/>
              <a:chExt cx="705425" cy="631150"/>
            </a:xfrm>
          </p:grpSpPr>
          <p:sp>
            <p:nvSpPr>
              <p:cNvPr id="3247" name="Google Shape;3247;p56"/>
              <p:cNvSpPr/>
              <p:nvPr/>
            </p:nvSpPr>
            <p:spPr>
              <a:xfrm>
                <a:off x="-7963575" y="8769623"/>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56"/>
              <p:cNvSpPr/>
              <p:nvPr/>
            </p:nvSpPr>
            <p:spPr>
              <a:xfrm>
                <a:off x="-8043575" y="8644173"/>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56"/>
              <p:cNvSpPr/>
              <p:nvPr/>
            </p:nvSpPr>
            <p:spPr>
              <a:xfrm>
                <a:off x="-7827200" y="8494248"/>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56"/>
              <p:cNvSpPr/>
              <p:nvPr/>
            </p:nvSpPr>
            <p:spPr>
              <a:xfrm>
                <a:off x="-7621700" y="8524148"/>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56"/>
              <p:cNvSpPr/>
              <p:nvPr/>
            </p:nvSpPr>
            <p:spPr>
              <a:xfrm>
                <a:off x="-7505325" y="8712748"/>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2" name="Google Shape;3252;p56"/>
            <p:cNvSpPr/>
            <p:nvPr/>
          </p:nvSpPr>
          <p:spPr>
            <a:xfrm>
              <a:off x="986961" y="1039126"/>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56"/>
            <p:cNvSpPr/>
            <p:nvPr/>
          </p:nvSpPr>
          <p:spPr>
            <a:xfrm>
              <a:off x="4439192" y="3225065"/>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56"/>
            <p:cNvSpPr/>
            <p:nvPr/>
          </p:nvSpPr>
          <p:spPr>
            <a:xfrm>
              <a:off x="4685750" y="3557952"/>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3">
  <p:cSld name="CUSTOM_53">
    <p:bg>
      <p:bgPr>
        <a:solidFill>
          <a:schemeClr val="accent1"/>
        </a:solidFill>
        <a:effectLst/>
      </p:bgPr>
    </p:bg>
    <p:spTree>
      <p:nvGrpSpPr>
        <p:cNvPr id="1" name="Shape 3255"/>
        <p:cNvGrpSpPr/>
        <p:nvPr/>
      </p:nvGrpSpPr>
      <p:grpSpPr>
        <a:xfrm>
          <a:off x="0" y="0"/>
          <a:ext cx="0" cy="0"/>
          <a:chOff x="0" y="0"/>
          <a:chExt cx="0" cy="0"/>
        </a:xfrm>
      </p:grpSpPr>
      <p:grpSp>
        <p:nvGrpSpPr>
          <p:cNvPr id="3256" name="Google Shape;3256;p57"/>
          <p:cNvGrpSpPr/>
          <p:nvPr/>
        </p:nvGrpSpPr>
        <p:grpSpPr>
          <a:xfrm>
            <a:off x="-107409" y="-6"/>
            <a:ext cx="9251410" cy="5172743"/>
            <a:chOff x="-107409" y="-6"/>
            <a:chExt cx="9251410" cy="5172743"/>
          </a:xfrm>
        </p:grpSpPr>
        <p:sp>
          <p:nvSpPr>
            <p:cNvPr id="3257" name="Google Shape;3257;p57"/>
            <p:cNvSpPr/>
            <p:nvPr/>
          </p:nvSpPr>
          <p:spPr>
            <a:xfrm rot="159001">
              <a:off x="5647343" y="4243778"/>
              <a:ext cx="908832" cy="908434"/>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7"/>
            <p:cNvSpPr/>
            <p:nvPr/>
          </p:nvSpPr>
          <p:spPr>
            <a:xfrm rot="1009874" flipH="1">
              <a:off x="4692" y="1780894"/>
              <a:ext cx="909220" cy="908822"/>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9" name="Google Shape;3259;p57"/>
            <p:cNvGrpSpPr/>
            <p:nvPr/>
          </p:nvGrpSpPr>
          <p:grpSpPr>
            <a:xfrm rot="572271">
              <a:off x="7970526" y="78493"/>
              <a:ext cx="1064565" cy="1403349"/>
              <a:chOff x="4308246" y="3238442"/>
              <a:chExt cx="1673600" cy="2206200"/>
            </a:xfrm>
          </p:grpSpPr>
          <p:sp>
            <p:nvSpPr>
              <p:cNvPr id="3260" name="Google Shape;3260;p57"/>
              <p:cNvSpPr/>
              <p:nvPr/>
            </p:nvSpPr>
            <p:spPr>
              <a:xfrm>
                <a:off x="4777096" y="3489067"/>
                <a:ext cx="1079275" cy="810800"/>
              </a:xfrm>
              <a:custGeom>
                <a:avLst/>
                <a:gdLst/>
                <a:ahLst/>
                <a:cxnLst/>
                <a:rect l="l" t="t" r="r" b="b"/>
                <a:pathLst>
                  <a:path w="43171" h="32432" extrusionOk="0">
                    <a:moveTo>
                      <a:pt x="18236" y="2933"/>
                    </a:moveTo>
                    <a:cubicBezTo>
                      <a:pt x="21940" y="2933"/>
                      <a:pt x="25626" y="3920"/>
                      <a:pt x="28914" y="5791"/>
                    </a:cubicBezTo>
                    <a:cubicBezTo>
                      <a:pt x="33642" y="8482"/>
                      <a:pt x="35824" y="14228"/>
                      <a:pt x="34079" y="19393"/>
                    </a:cubicBezTo>
                    <a:cubicBezTo>
                      <a:pt x="32406" y="25066"/>
                      <a:pt x="26369" y="28485"/>
                      <a:pt x="20986" y="29648"/>
                    </a:cubicBezTo>
                    <a:cubicBezTo>
                      <a:pt x="19873" y="29897"/>
                      <a:pt x="18784" y="30014"/>
                      <a:pt x="17728" y="30014"/>
                    </a:cubicBezTo>
                    <a:cubicBezTo>
                      <a:pt x="9190" y="30014"/>
                      <a:pt x="2810" y="22320"/>
                      <a:pt x="3457" y="13647"/>
                    </a:cubicBezTo>
                    <a:cubicBezTo>
                      <a:pt x="3457" y="13065"/>
                      <a:pt x="3530" y="12483"/>
                      <a:pt x="3603" y="11974"/>
                    </a:cubicBezTo>
                    <a:cubicBezTo>
                      <a:pt x="6221" y="6809"/>
                      <a:pt x="9276" y="4118"/>
                      <a:pt x="15095" y="3173"/>
                    </a:cubicBezTo>
                    <a:cubicBezTo>
                      <a:pt x="16138" y="3012"/>
                      <a:pt x="17187" y="2933"/>
                      <a:pt x="18236" y="2933"/>
                    </a:cubicBezTo>
                    <a:close/>
                    <a:moveTo>
                      <a:pt x="18647" y="1"/>
                    </a:moveTo>
                    <a:cubicBezTo>
                      <a:pt x="17685" y="1"/>
                      <a:pt x="16717" y="63"/>
                      <a:pt x="15749" y="191"/>
                    </a:cubicBezTo>
                    <a:cubicBezTo>
                      <a:pt x="15107" y="74"/>
                      <a:pt x="14475" y="18"/>
                      <a:pt x="13856" y="18"/>
                    </a:cubicBezTo>
                    <a:cubicBezTo>
                      <a:pt x="8302" y="18"/>
                      <a:pt x="3755" y="4520"/>
                      <a:pt x="1857" y="10083"/>
                    </a:cubicBezTo>
                    <a:cubicBezTo>
                      <a:pt x="1784" y="10446"/>
                      <a:pt x="1639" y="10883"/>
                      <a:pt x="1493" y="11246"/>
                    </a:cubicBezTo>
                    <a:lnTo>
                      <a:pt x="1493" y="11464"/>
                    </a:lnTo>
                    <a:cubicBezTo>
                      <a:pt x="1275" y="12337"/>
                      <a:pt x="1130" y="13283"/>
                      <a:pt x="1057" y="14156"/>
                    </a:cubicBezTo>
                    <a:cubicBezTo>
                      <a:pt x="1" y="24965"/>
                      <a:pt x="8814" y="32432"/>
                      <a:pt x="18568" y="32432"/>
                    </a:cubicBezTo>
                    <a:cubicBezTo>
                      <a:pt x="20234" y="32432"/>
                      <a:pt x="21928" y="32214"/>
                      <a:pt x="23605" y="31758"/>
                    </a:cubicBezTo>
                    <a:cubicBezTo>
                      <a:pt x="36188" y="28339"/>
                      <a:pt x="43170" y="12701"/>
                      <a:pt x="31387" y="3973"/>
                    </a:cubicBezTo>
                    <a:cubicBezTo>
                      <a:pt x="27607" y="1393"/>
                      <a:pt x="23184" y="1"/>
                      <a:pt x="1864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7"/>
              <p:cNvSpPr/>
              <p:nvPr/>
            </p:nvSpPr>
            <p:spPr>
              <a:xfrm>
                <a:off x="4308246" y="3238442"/>
                <a:ext cx="1673600" cy="2206200"/>
              </a:xfrm>
              <a:custGeom>
                <a:avLst/>
                <a:gdLst/>
                <a:ahLst/>
                <a:cxnLst/>
                <a:rect l="l" t="t" r="r" b="b"/>
                <a:pathLst>
                  <a:path w="66944" h="88248" extrusionOk="0">
                    <a:moveTo>
                      <a:pt x="37049" y="3815"/>
                    </a:moveTo>
                    <a:cubicBezTo>
                      <a:pt x="38358" y="4979"/>
                      <a:pt x="39740" y="5997"/>
                      <a:pt x="41195" y="7015"/>
                    </a:cubicBezTo>
                    <a:cubicBezTo>
                      <a:pt x="41425" y="7187"/>
                      <a:pt x="41699" y="7269"/>
                      <a:pt x="41975" y="7269"/>
                    </a:cubicBezTo>
                    <a:cubicBezTo>
                      <a:pt x="42398" y="7269"/>
                      <a:pt x="42822" y="7077"/>
                      <a:pt x="43086" y="6724"/>
                    </a:cubicBezTo>
                    <a:cubicBezTo>
                      <a:pt x="43813" y="5924"/>
                      <a:pt x="44614" y="5197"/>
                      <a:pt x="45414" y="4469"/>
                    </a:cubicBezTo>
                    <a:cubicBezTo>
                      <a:pt x="46068" y="5633"/>
                      <a:pt x="46650" y="6870"/>
                      <a:pt x="47087" y="8106"/>
                    </a:cubicBezTo>
                    <a:cubicBezTo>
                      <a:pt x="47299" y="8532"/>
                      <a:pt x="47707" y="8802"/>
                      <a:pt x="48167" y="8802"/>
                    </a:cubicBezTo>
                    <a:cubicBezTo>
                      <a:pt x="48336" y="8802"/>
                      <a:pt x="48511" y="8766"/>
                      <a:pt x="48687" y="8688"/>
                    </a:cubicBezTo>
                    <a:cubicBezTo>
                      <a:pt x="50069" y="8106"/>
                      <a:pt x="51378" y="7379"/>
                      <a:pt x="52542" y="6433"/>
                    </a:cubicBezTo>
                    <a:lnTo>
                      <a:pt x="52542" y="6433"/>
                    </a:lnTo>
                    <a:cubicBezTo>
                      <a:pt x="52396" y="7670"/>
                      <a:pt x="52323" y="8834"/>
                      <a:pt x="52323" y="9997"/>
                    </a:cubicBezTo>
                    <a:cubicBezTo>
                      <a:pt x="52258" y="10722"/>
                      <a:pt x="52788" y="11327"/>
                      <a:pt x="53483" y="11327"/>
                    </a:cubicBezTo>
                    <a:cubicBezTo>
                      <a:pt x="53555" y="11327"/>
                      <a:pt x="53630" y="11320"/>
                      <a:pt x="53705" y="11307"/>
                    </a:cubicBezTo>
                    <a:cubicBezTo>
                      <a:pt x="54869" y="11161"/>
                      <a:pt x="56033" y="11161"/>
                      <a:pt x="57197" y="11161"/>
                    </a:cubicBezTo>
                    <a:cubicBezTo>
                      <a:pt x="56906" y="12398"/>
                      <a:pt x="56688" y="13634"/>
                      <a:pt x="56324" y="14871"/>
                    </a:cubicBezTo>
                    <a:cubicBezTo>
                      <a:pt x="56033" y="15598"/>
                      <a:pt x="56397" y="16325"/>
                      <a:pt x="57124" y="16616"/>
                    </a:cubicBezTo>
                    <a:cubicBezTo>
                      <a:pt x="58506" y="16980"/>
                      <a:pt x="59815" y="17489"/>
                      <a:pt x="61124" y="18144"/>
                    </a:cubicBezTo>
                    <a:cubicBezTo>
                      <a:pt x="60470" y="19162"/>
                      <a:pt x="59815" y="20180"/>
                      <a:pt x="59015" y="21126"/>
                    </a:cubicBezTo>
                    <a:cubicBezTo>
                      <a:pt x="58579" y="21708"/>
                      <a:pt x="58651" y="22653"/>
                      <a:pt x="59306" y="23090"/>
                    </a:cubicBezTo>
                    <a:cubicBezTo>
                      <a:pt x="60615" y="24108"/>
                      <a:pt x="61852" y="25054"/>
                      <a:pt x="63015" y="26145"/>
                    </a:cubicBezTo>
                    <a:cubicBezTo>
                      <a:pt x="61779" y="27017"/>
                      <a:pt x="60542" y="27890"/>
                      <a:pt x="59306" y="28836"/>
                    </a:cubicBezTo>
                    <a:cubicBezTo>
                      <a:pt x="58942" y="29127"/>
                      <a:pt x="58724" y="29636"/>
                      <a:pt x="58797" y="30145"/>
                    </a:cubicBezTo>
                    <a:cubicBezTo>
                      <a:pt x="58069" y="30581"/>
                      <a:pt x="57851" y="31600"/>
                      <a:pt x="58360" y="32327"/>
                    </a:cubicBezTo>
                    <a:cubicBezTo>
                      <a:pt x="59524" y="33854"/>
                      <a:pt x="60542" y="35455"/>
                      <a:pt x="61488" y="37128"/>
                    </a:cubicBezTo>
                    <a:cubicBezTo>
                      <a:pt x="59379" y="37419"/>
                      <a:pt x="57269" y="37491"/>
                      <a:pt x="55087" y="37637"/>
                    </a:cubicBezTo>
                    <a:cubicBezTo>
                      <a:pt x="53924" y="37709"/>
                      <a:pt x="53633" y="39164"/>
                      <a:pt x="54142" y="39964"/>
                    </a:cubicBezTo>
                    <a:cubicBezTo>
                      <a:pt x="55233" y="41492"/>
                      <a:pt x="56324" y="42946"/>
                      <a:pt x="57488" y="44328"/>
                    </a:cubicBezTo>
                    <a:cubicBezTo>
                      <a:pt x="54796" y="44256"/>
                      <a:pt x="52105" y="43674"/>
                      <a:pt x="49560" y="42655"/>
                    </a:cubicBezTo>
                    <a:cubicBezTo>
                      <a:pt x="49405" y="42594"/>
                      <a:pt x="49245" y="42566"/>
                      <a:pt x="49086" y="42566"/>
                    </a:cubicBezTo>
                    <a:cubicBezTo>
                      <a:pt x="48119" y="42566"/>
                      <a:pt x="47179" y="43610"/>
                      <a:pt x="47741" y="44547"/>
                    </a:cubicBezTo>
                    <a:cubicBezTo>
                      <a:pt x="48541" y="45929"/>
                      <a:pt x="49414" y="47238"/>
                      <a:pt x="50287" y="48547"/>
                    </a:cubicBezTo>
                    <a:cubicBezTo>
                      <a:pt x="48832" y="48111"/>
                      <a:pt x="47523" y="47456"/>
                      <a:pt x="46286" y="46583"/>
                    </a:cubicBezTo>
                    <a:cubicBezTo>
                      <a:pt x="46035" y="46423"/>
                      <a:pt x="45713" y="46342"/>
                      <a:pt x="45391" y="46342"/>
                    </a:cubicBezTo>
                    <a:cubicBezTo>
                      <a:pt x="44685" y="46342"/>
                      <a:pt x="43982" y="46730"/>
                      <a:pt x="44032" y="47529"/>
                    </a:cubicBezTo>
                    <a:cubicBezTo>
                      <a:pt x="44032" y="48038"/>
                      <a:pt x="44032" y="48620"/>
                      <a:pt x="43959" y="49129"/>
                    </a:cubicBezTo>
                    <a:cubicBezTo>
                      <a:pt x="42868" y="48256"/>
                      <a:pt x="41850" y="47310"/>
                      <a:pt x="40831" y="46365"/>
                    </a:cubicBezTo>
                    <a:cubicBezTo>
                      <a:pt x="40558" y="46031"/>
                      <a:pt x="40170" y="45874"/>
                      <a:pt x="39785" y="45874"/>
                    </a:cubicBezTo>
                    <a:cubicBezTo>
                      <a:pt x="39248" y="45874"/>
                      <a:pt x="38716" y="46178"/>
                      <a:pt x="38504" y="46729"/>
                    </a:cubicBezTo>
                    <a:cubicBezTo>
                      <a:pt x="37995" y="47820"/>
                      <a:pt x="37485" y="48765"/>
                      <a:pt x="36976" y="49783"/>
                    </a:cubicBezTo>
                    <a:cubicBezTo>
                      <a:pt x="35813" y="48183"/>
                      <a:pt x="34722" y="46510"/>
                      <a:pt x="33776" y="44765"/>
                    </a:cubicBezTo>
                    <a:cubicBezTo>
                      <a:pt x="33588" y="44342"/>
                      <a:pt x="33158" y="44101"/>
                      <a:pt x="32700" y="44101"/>
                    </a:cubicBezTo>
                    <a:cubicBezTo>
                      <a:pt x="32449" y="44101"/>
                      <a:pt x="32190" y="44174"/>
                      <a:pt x="31958" y="44328"/>
                    </a:cubicBezTo>
                    <a:cubicBezTo>
                      <a:pt x="30648" y="45565"/>
                      <a:pt x="29266" y="46729"/>
                      <a:pt x="27812" y="47747"/>
                    </a:cubicBezTo>
                    <a:cubicBezTo>
                      <a:pt x="27303" y="46074"/>
                      <a:pt x="26721" y="44401"/>
                      <a:pt x="25993" y="42801"/>
                    </a:cubicBezTo>
                    <a:cubicBezTo>
                      <a:pt x="25725" y="42318"/>
                      <a:pt x="25220" y="42034"/>
                      <a:pt x="24711" y="42034"/>
                    </a:cubicBezTo>
                    <a:cubicBezTo>
                      <a:pt x="24529" y="42034"/>
                      <a:pt x="24347" y="42070"/>
                      <a:pt x="24175" y="42146"/>
                    </a:cubicBezTo>
                    <a:cubicBezTo>
                      <a:pt x="23302" y="42510"/>
                      <a:pt x="22429" y="42874"/>
                      <a:pt x="21557" y="43237"/>
                    </a:cubicBezTo>
                    <a:cubicBezTo>
                      <a:pt x="21287" y="39661"/>
                      <a:pt x="19702" y="37525"/>
                      <a:pt x="16397" y="37525"/>
                    </a:cubicBezTo>
                    <a:cubicBezTo>
                      <a:pt x="16139" y="37525"/>
                      <a:pt x="15871" y="37538"/>
                      <a:pt x="15592" y="37564"/>
                    </a:cubicBezTo>
                    <a:cubicBezTo>
                      <a:pt x="16029" y="36255"/>
                      <a:pt x="16465" y="34946"/>
                      <a:pt x="16974" y="33636"/>
                    </a:cubicBezTo>
                    <a:cubicBezTo>
                      <a:pt x="17192" y="32982"/>
                      <a:pt x="16902" y="32182"/>
                      <a:pt x="16247" y="31963"/>
                    </a:cubicBezTo>
                    <a:cubicBezTo>
                      <a:pt x="15083" y="31309"/>
                      <a:pt x="14138" y="30581"/>
                      <a:pt x="13119" y="30000"/>
                    </a:cubicBezTo>
                    <a:cubicBezTo>
                      <a:pt x="13701" y="28908"/>
                      <a:pt x="14429" y="27890"/>
                      <a:pt x="15156" y="26945"/>
                    </a:cubicBezTo>
                    <a:cubicBezTo>
                      <a:pt x="15190" y="26947"/>
                      <a:pt x="15224" y="26949"/>
                      <a:pt x="15258" y="26949"/>
                    </a:cubicBezTo>
                    <a:cubicBezTo>
                      <a:pt x="16079" y="26949"/>
                      <a:pt x="16672" y="26113"/>
                      <a:pt x="16392" y="25344"/>
                    </a:cubicBezTo>
                    <a:cubicBezTo>
                      <a:pt x="16101" y="24108"/>
                      <a:pt x="15738" y="22871"/>
                      <a:pt x="15374" y="21708"/>
                    </a:cubicBezTo>
                    <a:cubicBezTo>
                      <a:pt x="14574" y="18653"/>
                      <a:pt x="16756" y="17925"/>
                      <a:pt x="19084" y="16980"/>
                    </a:cubicBezTo>
                    <a:cubicBezTo>
                      <a:pt x="19956" y="16616"/>
                      <a:pt x="20247" y="15525"/>
                      <a:pt x="19665" y="14798"/>
                    </a:cubicBezTo>
                    <a:cubicBezTo>
                      <a:pt x="19229" y="14289"/>
                      <a:pt x="18938" y="13780"/>
                      <a:pt x="18647" y="13270"/>
                    </a:cubicBezTo>
                    <a:cubicBezTo>
                      <a:pt x="20102" y="12834"/>
                      <a:pt x="21557" y="12470"/>
                      <a:pt x="23084" y="12179"/>
                    </a:cubicBezTo>
                    <a:cubicBezTo>
                      <a:pt x="23884" y="12034"/>
                      <a:pt x="24393" y="11307"/>
                      <a:pt x="24248" y="10506"/>
                    </a:cubicBezTo>
                    <a:cubicBezTo>
                      <a:pt x="23884" y="8906"/>
                      <a:pt x="23520" y="7379"/>
                      <a:pt x="23157" y="5779"/>
                    </a:cubicBezTo>
                    <a:lnTo>
                      <a:pt x="23157" y="5779"/>
                    </a:lnTo>
                    <a:cubicBezTo>
                      <a:pt x="24466" y="6215"/>
                      <a:pt x="25702" y="6942"/>
                      <a:pt x="26721" y="7888"/>
                    </a:cubicBezTo>
                    <a:cubicBezTo>
                      <a:pt x="26970" y="8054"/>
                      <a:pt x="27249" y="8131"/>
                      <a:pt x="27524" y="8131"/>
                    </a:cubicBezTo>
                    <a:cubicBezTo>
                      <a:pt x="28211" y="8131"/>
                      <a:pt x="28872" y="7649"/>
                      <a:pt x="28976" y="6870"/>
                    </a:cubicBezTo>
                    <a:cubicBezTo>
                      <a:pt x="29194" y="5997"/>
                      <a:pt x="29485" y="5124"/>
                      <a:pt x="29848" y="4251"/>
                    </a:cubicBezTo>
                    <a:cubicBezTo>
                      <a:pt x="31303" y="5124"/>
                      <a:pt x="32758" y="5997"/>
                      <a:pt x="34140" y="7015"/>
                    </a:cubicBezTo>
                    <a:cubicBezTo>
                      <a:pt x="34395" y="7207"/>
                      <a:pt x="34675" y="7292"/>
                      <a:pt x="34947" y="7292"/>
                    </a:cubicBezTo>
                    <a:cubicBezTo>
                      <a:pt x="35606" y="7292"/>
                      <a:pt x="36219" y="6790"/>
                      <a:pt x="36322" y="6070"/>
                    </a:cubicBezTo>
                    <a:cubicBezTo>
                      <a:pt x="36467" y="5270"/>
                      <a:pt x="36685" y="4542"/>
                      <a:pt x="37049" y="3815"/>
                    </a:cubicBezTo>
                    <a:close/>
                    <a:moveTo>
                      <a:pt x="23957" y="45274"/>
                    </a:moveTo>
                    <a:cubicBezTo>
                      <a:pt x="24393" y="46292"/>
                      <a:pt x="24757" y="47383"/>
                      <a:pt x="25048" y="48474"/>
                    </a:cubicBezTo>
                    <a:cubicBezTo>
                      <a:pt x="25269" y="49137"/>
                      <a:pt x="25868" y="49548"/>
                      <a:pt x="26493" y="49548"/>
                    </a:cubicBezTo>
                    <a:cubicBezTo>
                      <a:pt x="26691" y="49548"/>
                      <a:pt x="26892" y="49507"/>
                      <a:pt x="27084" y="49420"/>
                    </a:cubicBezTo>
                    <a:cubicBezTo>
                      <a:pt x="27212" y="49505"/>
                      <a:pt x="27340" y="49540"/>
                      <a:pt x="27468" y="49540"/>
                    </a:cubicBezTo>
                    <a:cubicBezTo>
                      <a:pt x="27558" y="49540"/>
                      <a:pt x="27649" y="49523"/>
                      <a:pt x="27739" y="49493"/>
                    </a:cubicBezTo>
                    <a:cubicBezTo>
                      <a:pt x="29339" y="48838"/>
                      <a:pt x="30867" y="47965"/>
                      <a:pt x="32249" y="47020"/>
                    </a:cubicBezTo>
                    <a:cubicBezTo>
                      <a:pt x="33267" y="49056"/>
                      <a:pt x="34431" y="50947"/>
                      <a:pt x="35885" y="52693"/>
                    </a:cubicBezTo>
                    <a:cubicBezTo>
                      <a:pt x="32540" y="62585"/>
                      <a:pt x="29048" y="72986"/>
                      <a:pt x="23011" y="81569"/>
                    </a:cubicBezTo>
                    <a:cubicBezTo>
                      <a:pt x="21629" y="77641"/>
                      <a:pt x="19447" y="71459"/>
                      <a:pt x="15956" y="70949"/>
                    </a:cubicBezTo>
                    <a:cubicBezTo>
                      <a:pt x="15631" y="70910"/>
                      <a:pt x="15305" y="70891"/>
                      <a:pt x="14977" y="70891"/>
                    </a:cubicBezTo>
                    <a:cubicBezTo>
                      <a:pt x="11129" y="70891"/>
                      <a:pt x="7138" y="73504"/>
                      <a:pt x="3518" y="75314"/>
                    </a:cubicBezTo>
                    <a:cubicBezTo>
                      <a:pt x="8101" y="65203"/>
                      <a:pt x="14647" y="55820"/>
                      <a:pt x="18793" y="45419"/>
                    </a:cubicBezTo>
                    <a:lnTo>
                      <a:pt x="18793" y="45419"/>
                    </a:lnTo>
                    <a:cubicBezTo>
                      <a:pt x="18740" y="46316"/>
                      <a:pt x="19453" y="46946"/>
                      <a:pt x="20209" y="46946"/>
                    </a:cubicBezTo>
                    <a:cubicBezTo>
                      <a:pt x="20495" y="46946"/>
                      <a:pt x="20788" y="46856"/>
                      <a:pt x="21047" y="46656"/>
                    </a:cubicBezTo>
                    <a:cubicBezTo>
                      <a:pt x="21920" y="46074"/>
                      <a:pt x="22939" y="45638"/>
                      <a:pt x="23957" y="45274"/>
                    </a:cubicBezTo>
                    <a:close/>
                    <a:moveTo>
                      <a:pt x="40177" y="49565"/>
                    </a:moveTo>
                    <a:cubicBezTo>
                      <a:pt x="41413" y="50729"/>
                      <a:pt x="42795" y="51893"/>
                      <a:pt x="44250" y="52911"/>
                    </a:cubicBezTo>
                    <a:cubicBezTo>
                      <a:pt x="44499" y="53077"/>
                      <a:pt x="44778" y="53155"/>
                      <a:pt x="45053" y="53155"/>
                    </a:cubicBezTo>
                    <a:cubicBezTo>
                      <a:pt x="45740" y="53155"/>
                      <a:pt x="46401" y="52672"/>
                      <a:pt x="46505" y="51893"/>
                    </a:cubicBezTo>
                    <a:cubicBezTo>
                      <a:pt x="46505" y="51238"/>
                      <a:pt x="46650" y="50656"/>
                      <a:pt x="46723" y="50074"/>
                    </a:cubicBezTo>
                    <a:cubicBezTo>
                      <a:pt x="47087" y="50293"/>
                      <a:pt x="47450" y="50438"/>
                      <a:pt x="47814" y="50584"/>
                    </a:cubicBezTo>
                    <a:cubicBezTo>
                      <a:pt x="47814" y="59966"/>
                      <a:pt x="48323" y="69349"/>
                      <a:pt x="49196" y="78659"/>
                    </a:cubicBezTo>
                    <a:cubicBezTo>
                      <a:pt x="47159" y="77059"/>
                      <a:pt x="44977" y="75677"/>
                      <a:pt x="42795" y="74368"/>
                    </a:cubicBezTo>
                    <a:cubicBezTo>
                      <a:pt x="42650" y="74320"/>
                      <a:pt x="42502" y="74296"/>
                      <a:pt x="42356" y="74296"/>
                    </a:cubicBezTo>
                    <a:cubicBezTo>
                      <a:pt x="41844" y="74296"/>
                      <a:pt x="41365" y="74586"/>
                      <a:pt x="41195" y="75095"/>
                    </a:cubicBezTo>
                    <a:cubicBezTo>
                      <a:pt x="39522" y="78368"/>
                      <a:pt x="37631" y="81496"/>
                      <a:pt x="35449" y="84551"/>
                    </a:cubicBezTo>
                    <a:cubicBezTo>
                      <a:pt x="33412" y="78659"/>
                      <a:pt x="34503" y="72550"/>
                      <a:pt x="33776" y="66440"/>
                    </a:cubicBezTo>
                    <a:cubicBezTo>
                      <a:pt x="35594" y="62003"/>
                      <a:pt x="37049" y="57348"/>
                      <a:pt x="38577" y="52911"/>
                    </a:cubicBezTo>
                    <a:cubicBezTo>
                      <a:pt x="39013" y="51747"/>
                      <a:pt x="39522" y="50584"/>
                      <a:pt x="40177" y="49565"/>
                    </a:cubicBezTo>
                    <a:close/>
                    <a:moveTo>
                      <a:pt x="36405" y="0"/>
                    </a:moveTo>
                    <a:cubicBezTo>
                      <a:pt x="35861" y="0"/>
                      <a:pt x="35328" y="324"/>
                      <a:pt x="35085" y="905"/>
                    </a:cubicBezTo>
                    <a:cubicBezTo>
                      <a:pt x="34794" y="1778"/>
                      <a:pt x="34431" y="2724"/>
                      <a:pt x="34140" y="3597"/>
                    </a:cubicBezTo>
                    <a:cubicBezTo>
                      <a:pt x="32612" y="2651"/>
                      <a:pt x="31085" y="1706"/>
                      <a:pt x="29557" y="905"/>
                    </a:cubicBezTo>
                    <a:cubicBezTo>
                      <a:pt x="29387" y="837"/>
                      <a:pt x="29208" y="805"/>
                      <a:pt x="29032" y="805"/>
                    </a:cubicBezTo>
                    <a:cubicBezTo>
                      <a:pt x="28457" y="805"/>
                      <a:pt x="27906" y="1149"/>
                      <a:pt x="27739" y="1706"/>
                    </a:cubicBezTo>
                    <a:cubicBezTo>
                      <a:pt x="27448" y="2578"/>
                      <a:pt x="27084" y="3451"/>
                      <a:pt x="26793" y="4397"/>
                    </a:cubicBezTo>
                    <a:cubicBezTo>
                      <a:pt x="25193" y="3233"/>
                      <a:pt x="23302" y="2651"/>
                      <a:pt x="21411" y="2651"/>
                    </a:cubicBezTo>
                    <a:cubicBezTo>
                      <a:pt x="21371" y="2648"/>
                      <a:pt x="21331" y="2646"/>
                      <a:pt x="21292" y="2646"/>
                    </a:cubicBezTo>
                    <a:cubicBezTo>
                      <a:pt x="20405" y="2646"/>
                      <a:pt x="19744" y="3419"/>
                      <a:pt x="19884" y="4324"/>
                    </a:cubicBezTo>
                    <a:cubicBezTo>
                      <a:pt x="20247" y="6070"/>
                      <a:pt x="20684" y="7815"/>
                      <a:pt x="21120" y="9634"/>
                    </a:cubicBezTo>
                    <a:cubicBezTo>
                      <a:pt x="19229" y="10070"/>
                      <a:pt x="17483" y="10579"/>
                      <a:pt x="15738" y="11307"/>
                    </a:cubicBezTo>
                    <a:cubicBezTo>
                      <a:pt x="14719" y="11816"/>
                      <a:pt x="14574" y="13125"/>
                      <a:pt x="15447" y="13780"/>
                    </a:cubicBezTo>
                    <a:cubicBezTo>
                      <a:pt x="15810" y="14216"/>
                      <a:pt x="16101" y="14580"/>
                      <a:pt x="16320" y="15089"/>
                    </a:cubicBezTo>
                    <a:cubicBezTo>
                      <a:pt x="11592" y="17344"/>
                      <a:pt x="12101" y="20326"/>
                      <a:pt x="13556" y="25781"/>
                    </a:cubicBezTo>
                    <a:cubicBezTo>
                      <a:pt x="13556" y="25854"/>
                      <a:pt x="13628" y="25926"/>
                      <a:pt x="13628" y="25999"/>
                    </a:cubicBezTo>
                    <a:cubicBezTo>
                      <a:pt x="12319" y="27017"/>
                      <a:pt x="11228" y="28327"/>
                      <a:pt x="10355" y="29781"/>
                    </a:cubicBezTo>
                    <a:cubicBezTo>
                      <a:pt x="9919" y="30436"/>
                      <a:pt x="10210" y="31309"/>
                      <a:pt x="10937" y="31672"/>
                    </a:cubicBezTo>
                    <a:cubicBezTo>
                      <a:pt x="12028" y="32182"/>
                      <a:pt x="13119" y="32909"/>
                      <a:pt x="14138" y="33636"/>
                    </a:cubicBezTo>
                    <a:cubicBezTo>
                      <a:pt x="13410" y="35382"/>
                      <a:pt x="12828" y="37055"/>
                      <a:pt x="12319" y="38873"/>
                    </a:cubicBezTo>
                    <a:cubicBezTo>
                      <a:pt x="11950" y="39795"/>
                      <a:pt x="12673" y="40717"/>
                      <a:pt x="13608" y="40717"/>
                    </a:cubicBezTo>
                    <a:cubicBezTo>
                      <a:pt x="13779" y="40717"/>
                      <a:pt x="13957" y="40686"/>
                      <a:pt x="14138" y="40619"/>
                    </a:cubicBezTo>
                    <a:cubicBezTo>
                      <a:pt x="14932" y="40367"/>
                      <a:pt x="15597" y="40249"/>
                      <a:pt x="16153" y="40249"/>
                    </a:cubicBezTo>
                    <a:cubicBezTo>
                      <a:pt x="17683" y="40249"/>
                      <a:pt x="18380" y="41142"/>
                      <a:pt x="18647" y="42583"/>
                    </a:cubicBezTo>
                    <a:cubicBezTo>
                      <a:pt x="11810" y="53493"/>
                      <a:pt x="5264" y="65203"/>
                      <a:pt x="245" y="77132"/>
                    </a:cubicBezTo>
                    <a:cubicBezTo>
                      <a:pt x="1" y="77865"/>
                      <a:pt x="629" y="78599"/>
                      <a:pt x="1354" y="78599"/>
                    </a:cubicBezTo>
                    <a:cubicBezTo>
                      <a:pt x="1492" y="78599"/>
                      <a:pt x="1633" y="78572"/>
                      <a:pt x="1773" y="78514"/>
                    </a:cubicBezTo>
                    <a:cubicBezTo>
                      <a:pt x="6064" y="77059"/>
                      <a:pt x="9846" y="74441"/>
                      <a:pt x="14210" y="73350"/>
                    </a:cubicBezTo>
                    <a:cubicBezTo>
                      <a:pt x="14362" y="73312"/>
                      <a:pt x="14512" y="73295"/>
                      <a:pt x="14661" y="73295"/>
                    </a:cubicBezTo>
                    <a:cubicBezTo>
                      <a:pt x="17995" y="73295"/>
                      <a:pt x="20436" y="82329"/>
                      <a:pt x="21411" y="84696"/>
                    </a:cubicBezTo>
                    <a:cubicBezTo>
                      <a:pt x="21659" y="85192"/>
                      <a:pt x="22165" y="85453"/>
                      <a:pt x="22662" y="85453"/>
                    </a:cubicBezTo>
                    <a:cubicBezTo>
                      <a:pt x="23041" y="85453"/>
                      <a:pt x="23414" y="85302"/>
                      <a:pt x="23666" y="84987"/>
                    </a:cubicBezTo>
                    <a:cubicBezTo>
                      <a:pt x="26793" y="80841"/>
                      <a:pt x="29412" y="76405"/>
                      <a:pt x="31521" y="71677"/>
                    </a:cubicBezTo>
                    <a:lnTo>
                      <a:pt x="31521" y="71677"/>
                    </a:lnTo>
                    <a:cubicBezTo>
                      <a:pt x="31158" y="77205"/>
                      <a:pt x="31885" y="82951"/>
                      <a:pt x="34067" y="87533"/>
                    </a:cubicBezTo>
                    <a:cubicBezTo>
                      <a:pt x="34265" y="88009"/>
                      <a:pt x="34702" y="88247"/>
                      <a:pt x="35152" y="88247"/>
                    </a:cubicBezTo>
                    <a:cubicBezTo>
                      <a:pt x="35527" y="88247"/>
                      <a:pt x="35912" y="88082"/>
                      <a:pt x="36176" y="87751"/>
                    </a:cubicBezTo>
                    <a:cubicBezTo>
                      <a:pt x="38431" y="84260"/>
                      <a:pt x="40831" y="80841"/>
                      <a:pt x="42795" y="77132"/>
                    </a:cubicBezTo>
                    <a:cubicBezTo>
                      <a:pt x="45268" y="78587"/>
                      <a:pt x="47450" y="80550"/>
                      <a:pt x="49850" y="82005"/>
                    </a:cubicBezTo>
                    <a:cubicBezTo>
                      <a:pt x="50098" y="82177"/>
                      <a:pt x="50361" y="82253"/>
                      <a:pt x="50612" y="82253"/>
                    </a:cubicBezTo>
                    <a:cubicBezTo>
                      <a:pt x="51316" y="82253"/>
                      <a:pt x="51922" y="81646"/>
                      <a:pt x="51814" y="80841"/>
                    </a:cubicBezTo>
                    <a:cubicBezTo>
                      <a:pt x="50796" y="71022"/>
                      <a:pt x="50432" y="61203"/>
                      <a:pt x="50287" y="51311"/>
                    </a:cubicBezTo>
                    <a:lnTo>
                      <a:pt x="50287" y="51311"/>
                    </a:lnTo>
                    <a:cubicBezTo>
                      <a:pt x="51051" y="51475"/>
                      <a:pt x="51814" y="51556"/>
                      <a:pt x="52609" y="51556"/>
                    </a:cubicBezTo>
                    <a:cubicBezTo>
                      <a:pt x="52873" y="51556"/>
                      <a:pt x="53142" y="51547"/>
                      <a:pt x="53414" y="51529"/>
                    </a:cubicBezTo>
                    <a:cubicBezTo>
                      <a:pt x="54578" y="51529"/>
                      <a:pt x="54869" y="50002"/>
                      <a:pt x="54360" y="49274"/>
                    </a:cubicBezTo>
                    <a:cubicBezTo>
                      <a:pt x="53633" y="48329"/>
                      <a:pt x="52978" y="47310"/>
                      <a:pt x="52323" y="46438"/>
                    </a:cubicBezTo>
                    <a:lnTo>
                      <a:pt x="52323" y="46438"/>
                    </a:lnTo>
                    <a:cubicBezTo>
                      <a:pt x="54604" y="46964"/>
                      <a:pt x="56931" y="47208"/>
                      <a:pt x="59267" y="47208"/>
                    </a:cubicBezTo>
                    <a:cubicBezTo>
                      <a:pt x="59838" y="47208"/>
                      <a:pt x="60408" y="47194"/>
                      <a:pt x="60979" y="47165"/>
                    </a:cubicBezTo>
                    <a:cubicBezTo>
                      <a:pt x="62070" y="46947"/>
                      <a:pt x="62579" y="45710"/>
                      <a:pt x="61924" y="44837"/>
                    </a:cubicBezTo>
                    <a:cubicBezTo>
                      <a:pt x="60470" y="43383"/>
                      <a:pt x="59161" y="41855"/>
                      <a:pt x="57997" y="40255"/>
                    </a:cubicBezTo>
                    <a:cubicBezTo>
                      <a:pt x="59961" y="40182"/>
                      <a:pt x="61924" y="40037"/>
                      <a:pt x="63816" y="39746"/>
                    </a:cubicBezTo>
                    <a:cubicBezTo>
                      <a:pt x="64761" y="39528"/>
                      <a:pt x="65270" y="38582"/>
                      <a:pt x="64907" y="37709"/>
                    </a:cubicBezTo>
                    <a:cubicBezTo>
                      <a:pt x="63961" y="35382"/>
                      <a:pt x="62652" y="33127"/>
                      <a:pt x="61052" y="31163"/>
                    </a:cubicBezTo>
                    <a:lnTo>
                      <a:pt x="61124" y="31091"/>
                    </a:lnTo>
                    <a:cubicBezTo>
                      <a:pt x="62797" y="29854"/>
                      <a:pt x="64470" y="28618"/>
                      <a:pt x="66216" y="27454"/>
                    </a:cubicBezTo>
                    <a:cubicBezTo>
                      <a:pt x="66798" y="26945"/>
                      <a:pt x="66943" y="26072"/>
                      <a:pt x="66434" y="25417"/>
                    </a:cubicBezTo>
                    <a:cubicBezTo>
                      <a:pt x="65052" y="24108"/>
                      <a:pt x="63670" y="22871"/>
                      <a:pt x="62143" y="21708"/>
                    </a:cubicBezTo>
                    <a:cubicBezTo>
                      <a:pt x="62943" y="20617"/>
                      <a:pt x="63525" y="19453"/>
                      <a:pt x="64470" y="18362"/>
                    </a:cubicBezTo>
                    <a:cubicBezTo>
                      <a:pt x="64979" y="17635"/>
                      <a:pt x="64688" y="16616"/>
                      <a:pt x="63816" y="16253"/>
                    </a:cubicBezTo>
                    <a:cubicBezTo>
                      <a:pt x="62215" y="15598"/>
                      <a:pt x="60761" y="14943"/>
                      <a:pt x="59161" y="14434"/>
                    </a:cubicBezTo>
                    <a:cubicBezTo>
                      <a:pt x="59379" y="13052"/>
                      <a:pt x="59742" y="11598"/>
                      <a:pt x="60179" y="10288"/>
                    </a:cubicBezTo>
                    <a:cubicBezTo>
                      <a:pt x="60517" y="9408"/>
                      <a:pt x="59847" y="8528"/>
                      <a:pt x="58990" y="8528"/>
                    </a:cubicBezTo>
                    <a:cubicBezTo>
                      <a:pt x="58927" y="8528"/>
                      <a:pt x="58862" y="8533"/>
                      <a:pt x="58797" y="8543"/>
                    </a:cubicBezTo>
                    <a:cubicBezTo>
                      <a:pt x="57342" y="8761"/>
                      <a:pt x="55960" y="8615"/>
                      <a:pt x="54505" y="8761"/>
                    </a:cubicBezTo>
                    <a:cubicBezTo>
                      <a:pt x="54433" y="7815"/>
                      <a:pt x="54360" y="6797"/>
                      <a:pt x="54287" y="5851"/>
                    </a:cubicBezTo>
                    <a:cubicBezTo>
                      <a:pt x="54360" y="5415"/>
                      <a:pt x="54069" y="4979"/>
                      <a:pt x="53560" y="4906"/>
                    </a:cubicBezTo>
                    <a:cubicBezTo>
                      <a:pt x="53507" y="4799"/>
                      <a:pt x="53375" y="4732"/>
                      <a:pt x="53223" y="4732"/>
                    </a:cubicBezTo>
                    <a:cubicBezTo>
                      <a:pt x="53168" y="4732"/>
                      <a:pt x="53109" y="4741"/>
                      <a:pt x="53051" y="4760"/>
                    </a:cubicBezTo>
                    <a:cubicBezTo>
                      <a:pt x="51669" y="5197"/>
                      <a:pt x="50287" y="5633"/>
                      <a:pt x="48905" y="6070"/>
                    </a:cubicBezTo>
                    <a:cubicBezTo>
                      <a:pt x="48396" y="4615"/>
                      <a:pt x="47596" y="3233"/>
                      <a:pt x="46941" y="1778"/>
                    </a:cubicBezTo>
                    <a:cubicBezTo>
                      <a:pt x="46756" y="1269"/>
                      <a:pt x="46276" y="995"/>
                      <a:pt x="45782" y="995"/>
                    </a:cubicBezTo>
                    <a:cubicBezTo>
                      <a:pt x="45501" y="995"/>
                      <a:pt x="45215" y="1084"/>
                      <a:pt x="44977" y="1269"/>
                    </a:cubicBezTo>
                    <a:cubicBezTo>
                      <a:pt x="43959" y="2287"/>
                      <a:pt x="42868" y="3160"/>
                      <a:pt x="41850" y="4179"/>
                    </a:cubicBezTo>
                    <a:cubicBezTo>
                      <a:pt x="40249" y="2942"/>
                      <a:pt x="38722" y="1633"/>
                      <a:pt x="37195" y="251"/>
                    </a:cubicBezTo>
                    <a:cubicBezTo>
                      <a:pt x="36952" y="81"/>
                      <a:pt x="36677" y="0"/>
                      <a:pt x="36405"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7"/>
              <p:cNvSpPr/>
              <p:nvPr/>
            </p:nvSpPr>
            <p:spPr>
              <a:xfrm>
                <a:off x="5088996" y="3703092"/>
                <a:ext cx="296050" cy="431350"/>
              </a:xfrm>
              <a:custGeom>
                <a:avLst/>
                <a:gdLst/>
                <a:ahLst/>
                <a:cxnLst/>
                <a:rect l="l" t="t" r="r" b="b"/>
                <a:pathLst>
                  <a:path w="11842" h="17254" extrusionOk="0">
                    <a:moveTo>
                      <a:pt x="9516" y="1"/>
                    </a:moveTo>
                    <a:cubicBezTo>
                      <a:pt x="9253" y="1"/>
                      <a:pt x="8980" y="88"/>
                      <a:pt x="8728" y="285"/>
                    </a:cubicBezTo>
                    <a:cubicBezTo>
                      <a:pt x="6474" y="2103"/>
                      <a:pt x="4146" y="3704"/>
                      <a:pt x="1964" y="5667"/>
                    </a:cubicBezTo>
                    <a:cubicBezTo>
                      <a:pt x="1600" y="5958"/>
                      <a:pt x="0" y="7559"/>
                      <a:pt x="1091" y="7995"/>
                    </a:cubicBezTo>
                    <a:cubicBezTo>
                      <a:pt x="1223" y="8036"/>
                      <a:pt x="1358" y="8055"/>
                      <a:pt x="1493" y="8055"/>
                    </a:cubicBezTo>
                    <a:cubicBezTo>
                      <a:pt x="2547" y="8055"/>
                      <a:pt x="3663" y="6911"/>
                      <a:pt x="4437" y="6395"/>
                    </a:cubicBezTo>
                    <a:cubicBezTo>
                      <a:pt x="5383" y="5813"/>
                      <a:pt x="6328" y="5158"/>
                      <a:pt x="7274" y="4504"/>
                    </a:cubicBezTo>
                    <a:lnTo>
                      <a:pt x="7274" y="4504"/>
                    </a:lnTo>
                    <a:cubicBezTo>
                      <a:pt x="6474" y="7486"/>
                      <a:pt x="5892" y="10541"/>
                      <a:pt x="5674" y="13668"/>
                    </a:cubicBezTo>
                    <a:cubicBezTo>
                      <a:pt x="4655" y="13523"/>
                      <a:pt x="3637" y="13377"/>
                      <a:pt x="2619" y="13377"/>
                    </a:cubicBezTo>
                    <a:cubicBezTo>
                      <a:pt x="2594" y="13375"/>
                      <a:pt x="2569" y="13374"/>
                      <a:pt x="2545" y="13374"/>
                    </a:cubicBezTo>
                    <a:cubicBezTo>
                      <a:pt x="1863" y="13374"/>
                      <a:pt x="1477" y="14340"/>
                      <a:pt x="2110" y="14832"/>
                    </a:cubicBezTo>
                    <a:cubicBezTo>
                      <a:pt x="4219" y="16287"/>
                      <a:pt x="7347" y="16796"/>
                      <a:pt x="9892" y="17232"/>
                    </a:cubicBezTo>
                    <a:cubicBezTo>
                      <a:pt x="9983" y="17247"/>
                      <a:pt x="10070" y="17254"/>
                      <a:pt x="10152" y="17254"/>
                    </a:cubicBezTo>
                    <a:cubicBezTo>
                      <a:pt x="11727" y="17254"/>
                      <a:pt x="11842" y="14741"/>
                      <a:pt x="10183" y="14396"/>
                    </a:cubicBezTo>
                    <a:lnTo>
                      <a:pt x="8292" y="14032"/>
                    </a:lnTo>
                    <a:cubicBezTo>
                      <a:pt x="9383" y="10032"/>
                      <a:pt x="9529" y="5740"/>
                      <a:pt x="10692" y="1740"/>
                    </a:cubicBezTo>
                    <a:cubicBezTo>
                      <a:pt x="11021" y="808"/>
                      <a:pt x="10318" y="1"/>
                      <a:pt x="951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3" name="Google Shape;3263;p57"/>
            <p:cNvSpPr/>
            <p:nvPr/>
          </p:nvSpPr>
          <p:spPr>
            <a:xfrm rot="1550640" flipH="1">
              <a:off x="7815783" y="4642286"/>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4" name="Google Shape;3264;p57"/>
            <p:cNvGrpSpPr/>
            <p:nvPr/>
          </p:nvGrpSpPr>
          <p:grpSpPr>
            <a:xfrm rot="-1882907" flipH="1">
              <a:off x="960076" y="4491708"/>
              <a:ext cx="537260" cy="480691"/>
              <a:chOff x="1949642" y="2454226"/>
              <a:chExt cx="705425" cy="631150"/>
            </a:xfrm>
          </p:grpSpPr>
          <p:sp>
            <p:nvSpPr>
              <p:cNvPr id="3265" name="Google Shape;3265;p57"/>
              <p:cNvSpPr/>
              <p:nvPr/>
            </p:nvSpPr>
            <p:spPr>
              <a:xfrm>
                <a:off x="2029642" y="272960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7"/>
              <p:cNvSpPr/>
              <p:nvPr/>
            </p:nvSpPr>
            <p:spPr>
              <a:xfrm>
                <a:off x="1949642" y="260415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7"/>
              <p:cNvSpPr/>
              <p:nvPr/>
            </p:nvSpPr>
            <p:spPr>
              <a:xfrm>
                <a:off x="2166017" y="245422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7"/>
              <p:cNvSpPr/>
              <p:nvPr/>
            </p:nvSpPr>
            <p:spPr>
              <a:xfrm>
                <a:off x="2371517" y="248412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7"/>
              <p:cNvSpPr/>
              <p:nvPr/>
            </p:nvSpPr>
            <p:spPr>
              <a:xfrm>
                <a:off x="2487892" y="267272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0" name="Google Shape;3270;p57"/>
            <p:cNvGrpSpPr/>
            <p:nvPr/>
          </p:nvGrpSpPr>
          <p:grpSpPr>
            <a:xfrm rot="1882907">
              <a:off x="8383401" y="2591995"/>
              <a:ext cx="537260" cy="480691"/>
              <a:chOff x="1765141" y="3262282"/>
              <a:chExt cx="705425" cy="631150"/>
            </a:xfrm>
          </p:grpSpPr>
          <p:sp>
            <p:nvSpPr>
              <p:cNvPr id="3271" name="Google Shape;3271;p57"/>
              <p:cNvSpPr/>
              <p:nvPr/>
            </p:nvSpPr>
            <p:spPr>
              <a:xfrm>
                <a:off x="1845141" y="3537657"/>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7"/>
              <p:cNvSpPr/>
              <p:nvPr/>
            </p:nvSpPr>
            <p:spPr>
              <a:xfrm>
                <a:off x="1765141" y="3412207"/>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7"/>
              <p:cNvSpPr/>
              <p:nvPr/>
            </p:nvSpPr>
            <p:spPr>
              <a:xfrm>
                <a:off x="1981516" y="3262282"/>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7"/>
              <p:cNvSpPr/>
              <p:nvPr/>
            </p:nvSpPr>
            <p:spPr>
              <a:xfrm>
                <a:off x="2187016" y="3292182"/>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7"/>
              <p:cNvSpPr/>
              <p:nvPr/>
            </p:nvSpPr>
            <p:spPr>
              <a:xfrm>
                <a:off x="2303391" y="3480782"/>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6" name="Google Shape;3276;p57"/>
            <p:cNvSpPr/>
            <p:nvPr/>
          </p:nvSpPr>
          <p:spPr>
            <a:xfrm rot="-1076189" flipH="1">
              <a:off x="5358426" y="11597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7"/>
            <p:cNvSpPr/>
            <p:nvPr/>
          </p:nvSpPr>
          <p:spPr>
            <a:xfrm rot="1550640" flipH="1">
              <a:off x="253408" y="203761"/>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2">
                <a:alpha val="583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8" name="Google Shape;3278;p57"/>
            <p:cNvGrpSpPr/>
            <p:nvPr/>
          </p:nvGrpSpPr>
          <p:grpSpPr>
            <a:xfrm>
              <a:off x="86652" y="55652"/>
              <a:ext cx="8943968" cy="4975760"/>
              <a:chOff x="-62673" y="67940"/>
              <a:chExt cx="8943968" cy="4975760"/>
            </a:xfrm>
          </p:grpSpPr>
          <p:sp>
            <p:nvSpPr>
              <p:cNvPr id="3279" name="Google Shape;3279;p57"/>
              <p:cNvSpPr/>
              <p:nvPr/>
            </p:nvSpPr>
            <p:spPr>
              <a:xfrm>
                <a:off x="2483168" y="232242"/>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80" name="Google Shape;3280;p57"/>
              <p:cNvSpPr/>
              <p:nvPr/>
            </p:nvSpPr>
            <p:spPr>
              <a:xfrm>
                <a:off x="1210874" y="47243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81" name="Google Shape;3281;p57"/>
              <p:cNvSpPr/>
              <p:nvPr/>
            </p:nvSpPr>
            <p:spPr>
              <a:xfrm>
                <a:off x="6430983" y="137073"/>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82" name="Google Shape;3282;p57"/>
              <p:cNvSpPr/>
              <p:nvPr/>
            </p:nvSpPr>
            <p:spPr>
              <a:xfrm>
                <a:off x="8560942" y="1207206"/>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83" name="Google Shape;3283;p57"/>
              <p:cNvSpPr/>
              <p:nvPr/>
            </p:nvSpPr>
            <p:spPr>
              <a:xfrm>
                <a:off x="1077263" y="1546348"/>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84" name="Google Shape;3284;p57"/>
              <p:cNvSpPr/>
              <p:nvPr/>
            </p:nvSpPr>
            <p:spPr>
              <a:xfrm>
                <a:off x="8517850" y="3824501"/>
                <a:ext cx="162240" cy="212808"/>
              </a:xfrm>
              <a:custGeom>
                <a:avLst/>
                <a:gdLst/>
                <a:ahLst/>
                <a:cxnLst/>
                <a:rect l="l" t="t" r="r" b="b"/>
                <a:pathLst>
                  <a:path w="1846" h="2078" extrusionOk="0">
                    <a:moveTo>
                      <a:pt x="918" y="0"/>
                    </a:moveTo>
                    <a:cubicBezTo>
                      <a:pt x="802" y="0"/>
                      <a:pt x="715" y="348"/>
                      <a:pt x="686" y="812"/>
                    </a:cubicBezTo>
                    <a:cubicBezTo>
                      <a:pt x="290" y="841"/>
                      <a:pt x="0" y="928"/>
                      <a:pt x="0" y="1044"/>
                    </a:cubicBezTo>
                    <a:cubicBezTo>
                      <a:pt x="0" y="1150"/>
                      <a:pt x="290" y="1247"/>
                      <a:pt x="686" y="1276"/>
                    </a:cubicBezTo>
                    <a:cubicBezTo>
                      <a:pt x="715" y="1740"/>
                      <a:pt x="802" y="2078"/>
                      <a:pt x="918" y="2078"/>
                    </a:cubicBezTo>
                    <a:cubicBezTo>
                      <a:pt x="1034" y="2078"/>
                      <a:pt x="1131" y="1740"/>
                      <a:pt x="1160" y="1276"/>
                    </a:cubicBezTo>
                    <a:cubicBezTo>
                      <a:pt x="1556" y="1247"/>
                      <a:pt x="1846" y="1150"/>
                      <a:pt x="1846" y="1044"/>
                    </a:cubicBezTo>
                    <a:cubicBezTo>
                      <a:pt x="1846" y="928"/>
                      <a:pt x="1556" y="841"/>
                      <a:pt x="1160" y="812"/>
                    </a:cubicBezTo>
                    <a:cubicBezTo>
                      <a:pt x="1141" y="348"/>
                      <a:pt x="104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85" name="Google Shape;3285;p57"/>
              <p:cNvSpPr/>
              <p:nvPr/>
            </p:nvSpPr>
            <p:spPr>
              <a:xfrm>
                <a:off x="8101916" y="4899096"/>
                <a:ext cx="110475" cy="144603"/>
              </a:xfrm>
              <a:custGeom>
                <a:avLst/>
                <a:gdLst/>
                <a:ahLst/>
                <a:cxnLst/>
                <a:rect l="l" t="t" r="r" b="b"/>
                <a:pathLst>
                  <a:path w="1257" h="1412" extrusionOk="0">
                    <a:moveTo>
                      <a:pt x="628" y="1"/>
                    </a:moveTo>
                    <a:cubicBezTo>
                      <a:pt x="551" y="1"/>
                      <a:pt x="483" y="233"/>
                      <a:pt x="464" y="552"/>
                    </a:cubicBezTo>
                    <a:cubicBezTo>
                      <a:pt x="194" y="571"/>
                      <a:pt x="0" y="629"/>
                      <a:pt x="0" y="706"/>
                    </a:cubicBezTo>
                    <a:cubicBezTo>
                      <a:pt x="0" y="784"/>
                      <a:pt x="194" y="851"/>
                      <a:pt x="464" y="871"/>
                    </a:cubicBezTo>
                    <a:cubicBezTo>
                      <a:pt x="483" y="1180"/>
                      <a:pt x="551" y="1412"/>
                      <a:pt x="628" y="1412"/>
                    </a:cubicBezTo>
                    <a:cubicBezTo>
                      <a:pt x="706" y="1412"/>
                      <a:pt x="773" y="1180"/>
                      <a:pt x="783" y="871"/>
                    </a:cubicBezTo>
                    <a:cubicBezTo>
                      <a:pt x="1054" y="851"/>
                      <a:pt x="1257" y="784"/>
                      <a:pt x="1257" y="706"/>
                    </a:cubicBezTo>
                    <a:cubicBezTo>
                      <a:pt x="1257" y="629"/>
                      <a:pt x="1054" y="571"/>
                      <a:pt x="78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86" name="Google Shape;3286;p57"/>
              <p:cNvSpPr/>
              <p:nvPr/>
            </p:nvSpPr>
            <p:spPr>
              <a:xfrm>
                <a:off x="254748" y="1158613"/>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87" name="Google Shape;3287;p57"/>
              <p:cNvSpPr/>
              <p:nvPr/>
            </p:nvSpPr>
            <p:spPr>
              <a:xfrm>
                <a:off x="1998140" y="2174176"/>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88" name="Google Shape;3288;p57"/>
              <p:cNvSpPr/>
              <p:nvPr/>
            </p:nvSpPr>
            <p:spPr>
              <a:xfrm>
                <a:off x="7889450" y="2517051"/>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89" name="Google Shape;3289;p57"/>
              <p:cNvSpPr/>
              <p:nvPr/>
            </p:nvSpPr>
            <p:spPr>
              <a:xfrm>
                <a:off x="622455" y="135005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90" name="Google Shape;3290;p57"/>
              <p:cNvSpPr/>
              <p:nvPr/>
            </p:nvSpPr>
            <p:spPr>
              <a:xfrm>
                <a:off x="3538101" y="23225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91" name="Google Shape;3291;p57"/>
              <p:cNvSpPr/>
              <p:nvPr/>
            </p:nvSpPr>
            <p:spPr>
              <a:xfrm>
                <a:off x="54933" y="1468762"/>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92" name="Google Shape;3292;p57"/>
              <p:cNvSpPr/>
              <p:nvPr/>
            </p:nvSpPr>
            <p:spPr>
              <a:xfrm>
                <a:off x="-35945" y="1763293"/>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93" name="Google Shape;3293;p57"/>
              <p:cNvSpPr/>
              <p:nvPr/>
            </p:nvSpPr>
            <p:spPr>
              <a:xfrm>
                <a:off x="8194998" y="197956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94" name="Google Shape;3294;p57"/>
              <p:cNvSpPr/>
              <p:nvPr/>
            </p:nvSpPr>
            <p:spPr>
              <a:xfrm>
                <a:off x="8042055" y="4324015"/>
                <a:ext cx="85427" cy="85410"/>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95" name="Google Shape;3295;p57"/>
              <p:cNvSpPr/>
              <p:nvPr/>
            </p:nvSpPr>
            <p:spPr>
              <a:xfrm>
                <a:off x="4044091" y="4573365"/>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96" name="Google Shape;3296;p57"/>
              <p:cNvSpPr/>
              <p:nvPr/>
            </p:nvSpPr>
            <p:spPr>
              <a:xfrm>
                <a:off x="4109437" y="4644976"/>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nvGrpSpPr>
              <p:cNvPr id="3297" name="Google Shape;3297;p57"/>
              <p:cNvGrpSpPr/>
              <p:nvPr/>
            </p:nvGrpSpPr>
            <p:grpSpPr>
              <a:xfrm>
                <a:off x="202600" y="4539487"/>
                <a:ext cx="419855" cy="458070"/>
                <a:chOff x="2002810" y="3558267"/>
                <a:chExt cx="362694" cy="339613"/>
              </a:xfrm>
            </p:grpSpPr>
            <p:sp>
              <p:nvSpPr>
                <p:cNvPr id="3298" name="Google Shape;3298;p57"/>
                <p:cNvSpPr/>
                <p:nvPr/>
              </p:nvSpPr>
              <p:spPr>
                <a:xfrm>
                  <a:off x="2291173" y="3686353"/>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299" name="Google Shape;3299;p57"/>
                <p:cNvSpPr/>
                <p:nvPr/>
              </p:nvSpPr>
              <p:spPr>
                <a:xfrm>
                  <a:off x="2002810" y="3590232"/>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00" name="Google Shape;3300;p57"/>
                <p:cNvSpPr/>
                <p:nvPr/>
              </p:nvSpPr>
              <p:spPr>
                <a:xfrm>
                  <a:off x="2172351" y="3558267"/>
                  <a:ext cx="35001" cy="29990"/>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01" name="Google Shape;3301;p57"/>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02" name="Google Shape;3302;p57"/>
                <p:cNvSpPr/>
                <p:nvPr/>
              </p:nvSpPr>
              <p:spPr>
                <a:xfrm>
                  <a:off x="2093844" y="3776628"/>
                  <a:ext cx="49275" cy="421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grpSp>
            <p:nvGrpSpPr>
              <p:cNvPr id="3303" name="Google Shape;3303;p57"/>
              <p:cNvGrpSpPr/>
              <p:nvPr/>
            </p:nvGrpSpPr>
            <p:grpSpPr>
              <a:xfrm>
                <a:off x="7769022" y="67940"/>
                <a:ext cx="273028" cy="860751"/>
                <a:chOff x="4893763" y="3307700"/>
                <a:chExt cx="240893" cy="638208"/>
              </a:xfrm>
            </p:grpSpPr>
            <p:sp>
              <p:nvSpPr>
                <p:cNvPr id="3304" name="Google Shape;3304;p57"/>
                <p:cNvSpPr/>
                <p:nvPr/>
              </p:nvSpPr>
              <p:spPr>
                <a:xfrm>
                  <a:off x="4893763" y="3883042"/>
                  <a:ext cx="74331" cy="62866"/>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05" name="Google Shape;3305;p57"/>
                <p:cNvSpPr/>
                <p:nvPr/>
              </p:nvSpPr>
              <p:spPr>
                <a:xfrm>
                  <a:off x="5060325" y="3307700"/>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sp>
            <p:nvSpPr>
              <p:cNvPr id="3306" name="Google Shape;3306;p57"/>
              <p:cNvSpPr/>
              <p:nvPr/>
            </p:nvSpPr>
            <p:spPr>
              <a:xfrm>
                <a:off x="8770820" y="19499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07" name="Google Shape;3307;p57"/>
              <p:cNvSpPr/>
              <p:nvPr/>
            </p:nvSpPr>
            <p:spPr>
              <a:xfrm>
                <a:off x="6996015" y="4644990"/>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08" name="Google Shape;3308;p57"/>
              <p:cNvSpPr/>
              <p:nvPr/>
            </p:nvSpPr>
            <p:spPr>
              <a:xfrm>
                <a:off x="-62673" y="2430186"/>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09" name="Google Shape;3309;p57"/>
              <p:cNvSpPr/>
              <p:nvPr/>
            </p:nvSpPr>
            <p:spPr>
              <a:xfrm>
                <a:off x="257311" y="3389207"/>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10" name="Google Shape;3310;p57"/>
              <p:cNvSpPr/>
              <p:nvPr/>
            </p:nvSpPr>
            <p:spPr>
              <a:xfrm>
                <a:off x="1620965" y="722155"/>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11" name="Google Shape;3311;p57"/>
              <p:cNvSpPr/>
              <p:nvPr/>
            </p:nvSpPr>
            <p:spPr>
              <a:xfrm>
                <a:off x="1287160" y="592504"/>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12" name="Google Shape;3312;p57"/>
              <p:cNvSpPr/>
              <p:nvPr/>
            </p:nvSpPr>
            <p:spPr>
              <a:xfrm>
                <a:off x="1483417" y="549390"/>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13" name="Google Shape;3313;p57"/>
              <p:cNvSpPr/>
              <p:nvPr/>
            </p:nvSpPr>
            <p:spPr>
              <a:xfrm>
                <a:off x="1585281" y="9668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14" name="Google Shape;3314;p57"/>
              <p:cNvSpPr/>
              <p:nvPr/>
            </p:nvSpPr>
            <p:spPr>
              <a:xfrm>
                <a:off x="1392540" y="84392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15" name="Google Shape;3315;p57"/>
              <p:cNvSpPr/>
              <p:nvPr/>
            </p:nvSpPr>
            <p:spPr>
              <a:xfrm>
                <a:off x="5859336" y="51392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16" name="Google Shape;3316;p57"/>
              <p:cNvSpPr/>
              <p:nvPr/>
            </p:nvSpPr>
            <p:spPr>
              <a:xfrm>
                <a:off x="1287156" y="305267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17" name="Google Shape;3317;p57"/>
              <p:cNvSpPr/>
              <p:nvPr/>
            </p:nvSpPr>
            <p:spPr>
              <a:xfrm>
                <a:off x="5721789" y="34115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18" name="Google Shape;3318;p57"/>
              <p:cNvSpPr/>
              <p:nvPr/>
            </p:nvSpPr>
            <p:spPr>
              <a:xfrm>
                <a:off x="5393603" y="14417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19" name="Google Shape;3319;p57"/>
              <p:cNvSpPr/>
              <p:nvPr/>
            </p:nvSpPr>
            <p:spPr>
              <a:xfrm>
                <a:off x="5630911" y="63568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20" name="Google Shape;3320;p57"/>
              <p:cNvSpPr/>
              <p:nvPr/>
            </p:nvSpPr>
            <p:spPr>
              <a:xfrm>
                <a:off x="3249680" y="4758553"/>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21" name="Google Shape;3321;p57"/>
              <p:cNvSpPr/>
              <p:nvPr/>
            </p:nvSpPr>
            <p:spPr>
              <a:xfrm flipH="1">
                <a:off x="2867062" y="1719466"/>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22" name="Google Shape;3322;p57"/>
              <p:cNvSpPr/>
              <p:nvPr/>
            </p:nvSpPr>
            <p:spPr>
              <a:xfrm flipH="1">
                <a:off x="6333292" y="3320914"/>
                <a:ext cx="162328" cy="212910"/>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sp>
            <p:nvSpPr>
              <p:cNvPr id="3323" name="Google Shape;3323;p57"/>
              <p:cNvSpPr/>
              <p:nvPr/>
            </p:nvSpPr>
            <p:spPr>
              <a:xfrm flipH="1">
                <a:off x="887587" y="3980403"/>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CD"/>
                  </a:solidFill>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299"/>
        <p:cNvGrpSpPr/>
        <p:nvPr/>
      </p:nvGrpSpPr>
      <p:grpSpPr>
        <a:xfrm>
          <a:off x="0" y="0"/>
          <a:ext cx="0" cy="0"/>
          <a:chOff x="0" y="0"/>
          <a:chExt cx="0" cy="0"/>
        </a:xfrm>
      </p:grpSpPr>
      <p:sp>
        <p:nvSpPr>
          <p:cNvPr id="300" name="Google Shape;300;p7"/>
          <p:cNvSpPr txBox="1">
            <a:spLocks noGrp="1"/>
          </p:cNvSpPr>
          <p:nvPr>
            <p:ph type="title"/>
          </p:nvPr>
        </p:nvSpPr>
        <p:spPr>
          <a:xfrm>
            <a:off x="4487500" y="962150"/>
            <a:ext cx="3939900" cy="1221600"/>
          </a:xfrm>
          <a:prstGeom prst="rect">
            <a:avLst/>
          </a:prstGeom>
        </p:spPr>
        <p:txBody>
          <a:bodyPr spcFirstLastPara="1" wrap="square" lIns="91425" tIns="91425" rIns="91425" bIns="91425" anchor="ctr" anchorCtr="0">
            <a:noAutofit/>
          </a:bodyPr>
          <a:lstStyle>
            <a:lvl1pPr lvl="0" algn="r" rtl="0">
              <a:spcBef>
                <a:spcPts val="0"/>
              </a:spcBef>
              <a:spcAft>
                <a:spcPts val="0"/>
              </a:spcAft>
              <a:buNone/>
              <a:defRPr sz="4000"/>
            </a:lvl1pPr>
            <a:lvl2pPr lvl="1" algn="r" rtl="0">
              <a:spcBef>
                <a:spcPts val="0"/>
              </a:spcBef>
              <a:spcAft>
                <a:spcPts val="0"/>
              </a:spcAft>
              <a:buNone/>
              <a:defRPr sz="4000">
                <a:latin typeface="Muli"/>
                <a:ea typeface="Muli"/>
                <a:cs typeface="Muli"/>
                <a:sym typeface="Muli"/>
              </a:defRPr>
            </a:lvl2pPr>
            <a:lvl3pPr lvl="2" algn="r" rtl="0">
              <a:spcBef>
                <a:spcPts val="0"/>
              </a:spcBef>
              <a:spcAft>
                <a:spcPts val="0"/>
              </a:spcAft>
              <a:buNone/>
              <a:defRPr sz="4000">
                <a:latin typeface="Muli"/>
                <a:ea typeface="Muli"/>
                <a:cs typeface="Muli"/>
                <a:sym typeface="Muli"/>
              </a:defRPr>
            </a:lvl3pPr>
            <a:lvl4pPr lvl="3" algn="r" rtl="0">
              <a:spcBef>
                <a:spcPts val="0"/>
              </a:spcBef>
              <a:spcAft>
                <a:spcPts val="0"/>
              </a:spcAft>
              <a:buNone/>
              <a:defRPr sz="4000">
                <a:latin typeface="Muli"/>
                <a:ea typeface="Muli"/>
                <a:cs typeface="Muli"/>
                <a:sym typeface="Muli"/>
              </a:defRPr>
            </a:lvl4pPr>
            <a:lvl5pPr lvl="4" algn="r" rtl="0">
              <a:spcBef>
                <a:spcPts val="0"/>
              </a:spcBef>
              <a:spcAft>
                <a:spcPts val="0"/>
              </a:spcAft>
              <a:buNone/>
              <a:defRPr sz="4000">
                <a:latin typeface="Muli"/>
                <a:ea typeface="Muli"/>
                <a:cs typeface="Muli"/>
                <a:sym typeface="Muli"/>
              </a:defRPr>
            </a:lvl5pPr>
            <a:lvl6pPr lvl="5" algn="r" rtl="0">
              <a:spcBef>
                <a:spcPts val="0"/>
              </a:spcBef>
              <a:spcAft>
                <a:spcPts val="0"/>
              </a:spcAft>
              <a:buNone/>
              <a:defRPr sz="4000">
                <a:latin typeface="Muli"/>
                <a:ea typeface="Muli"/>
                <a:cs typeface="Muli"/>
                <a:sym typeface="Muli"/>
              </a:defRPr>
            </a:lvl6pPr>
            <a:lvl7pPr lvl="6" algn="r" rtl="0">
              <a:spcBef>
                <a:spcPts val="0"/>
              </a:spcBef>
              <a:spcAft>
                <a:spcPts val="0"/>
              </a:spcAft>
              <a:buNone/>
              <a:defRPr sz="4000">
                <a:latin typeface="Muli"/>
                <a:ea typeface="Muli"/>
                <a:cs typeface="Muli"/>
                <a:sym typeface="Muli"/>
              </a:defRPr>
            </a:lvl7pPr>
            <a:lvl8pPr lvl="7" algn="r" rtl="0">
              <a:spcBef>
                <a:spcPts val="0"/>
              </a:spcBef>
              <a:spcAft>
                <a:spcPts val="0"/>
              </a:spcAft>
              <a:buNone/>
              <a:defRPr sz="4000">
                <a:latin typeface="Muli"/>
                <a:ea typeface="Muli"/>
                <a:cs typeface="Muli"/>
                <a:sym typeface="Muli"/>
              </a:defRPr>
            </a:lvl8pPr>
            <a:lvl9pPr lvl="8" algn="r" rtl="0">
              <a:spcBef>
                <a:spcPts val="0"/>
              </a:spcBef>
              <a:spcAft>
                <a:spcPts val="0"/>
              </a:spcAft>
              <a:buNone/>
              <a:defRPr sz="4000">
                <a:latin typeface="Muli"/>
                <a:ea typeface="Muli"/>
                <a:cs typeface="Muli"/>
                <a:sym typeface="Muli"/>
              </a:defRPr>
            </a:lvl9pPr>
          </a:lstStyle>
          <a:p>
            <a:endParaRPr/>
          </a:p>
        </p:txBody>
      </p:sp>
      <p:sp>
        <p:nvSpPr>
          <p:cNvPr id="301" name="Google Shape;301;p7"/>
          <p:cNvSpPr txBox="1">
            <a:spLocks noGrp="1"/>
          </p:cNvSpPr>
          <p:nvPr>
            <p:ph type="subTitle" idx="1"/>
          </p:nvPr>
        </p:nvSpPr>
        <p:spPr>
          <a:xfrm>
            <a:off x="4480100" y="2176100"/>
            <a:ext cx="3939900" cy="12309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None/>
              <a:defRPr sz="1400"/>
            </a:lvl1pPr>
            <a:lvl2pPr lvl="1" algn="r" rtl="0">
              <a:lnSpc>
                <a:spcPct val="100000"/>
              </a:lnSpc>
              <a:spcBef>
                <a:spcPts val="0"/>
              </a:spcBef>
              <a:spcAft>
                <a:spcPts val="0"/>
              </a:spcAft>
              <a:buNone/>
              <a:defRPr sz="1400"/>
            </a:lvl2pPr>
            <a:lvl3pPr lvl="2" algn="r" rtl="0">
              <a:lnSpc>
                <a:spcPct val="100000"/>
              </a:lnSpc>
              <a:spcBef>
                <a:spcPts val="0"/>
              </a:spcBef>
              <a:spcAft>
                <a:spcPts val="0"/>
              </a:spcAft>
              <a:buNone/>
              <a:defRPr sz="1400"/>
            </a:lvl3pPr>
            <a:lvl4pPr lvl="3" algn="r" rtl="0">
              <a:lnSpc>
                <a:spcPct val="100000"/>
              </a:lnSpc>
              <a:spcBef>
                <a:spcPts val="0"/>
              </a:spcBef>
              <a:spcAft>
                <a:spcPts val="0"/>
              </a:spcAft>
              <a:buNone/>
              <a:defRPr sz="1400"/>
            </a:lvl4pPr>
            <a:lvl5pPr lvl="4" algn="r" rtl="0">
              <a:lnSpc>
                <a:spcPct val="100000"/>
              </a:lnSpc>
              <a:spcBef>
                <a:spcPts val="0"/>
              </a:spcBef>
              <a:spcAft>
                <a:spcPts val="0"/>
              </a:spcAft>
              <a:buNone/>
              <a:defRPr sz="1400"/>
            </a:lvl5pPr>
            <a:lvl6pPr lvl="5" algn="r" rtl="0">
              <a:lnSpc>
                <a:spcPct val="100000"/>
              </a:lnSpc>
              <a:spcBef>
                <a:spcPts val="0"/>
              </a:spcBef>
              <a:spcAft>
                <a:spcPts val="0"/>
              </a:spcAft>
              <a:buNone/>
              <a:defRPr sz="1400"/>
            </a:lvl6pPr>
            <a:lvl7pPr lvl="6" algn="r" rtl="0">
              <a:lnSpc>
                <a:spcPct val="100000"/>
              </a:lnSpc>
              <a:spcBef>
                <a:spcPts val="0"/>
              </a:spcBef>
              <a:spcAft>
                <a:spcPts val="0"/>
              </a:spcAft>
              <a:buNone/>
              <a:defRPr sz="1400"/>
            </a:lvl7pPr>
            <a:lvl8pPr lvl="7" algn="r" rtl="0">
              <a:lnSpc>
                <a:spcPct val="100000"/>
              </a:lnSpc>
              <a:spcBef>
                <a:spcPts val="0"/>
              </a:spcBef>
              <a:spcAft>
                <a:spcPts val="0"/>
              </a:spcAft>
              <a:buNone/>
              <a:defRPr sz="1400"/>
            </a:lvl8pPr>
            <a:lvl9pPr lvl="8" algn="r" rtl="0">
              <a:lnSpc>
                <a:spcPct val="100000"/>
              </a:lnSpc>
              <a:spcBef>
                <a:spcPts val="0"/>
              </a:spcBef>
              <a:spcAft>
                <a:spcPts val="0"/>
              </a:spcAft>
              <a:buNone/>
              <a:defRPr sz="1400"/>
            </a:lvl9pPr>
          </a:lstStyle>
          <a:p>
            <a:endParaRPr/>
          </a:p>
        </p:txBody>
      </p:sp>
      <p:grpSp>
        <p:nvGrpSpPr>
          <p:cNvPr id="302" name="Google Shape;302;p7"/>
          <p:cNvGrpSpPr/>
          <p:nvPr/>
        </p:nvGrpSpPr>
        <p:grpSpPr>
          <a:xfrm>
            <a:off x="226887" y="124377"/>
            <a:ext cx="8810551" cy="4925810"/>
            <a:chOff x="231742" y="385651"/>
            <a:chExt cx="8810551" cy="4925810"/>
          </a:xfrm>
        </p:grpSpPr>
        <p:sp>
          <p:nvSpPr>
            <p:cNvPr id="303" name="Google Shape;303;p7"/>
            <p:cNvSpPr/>
            <p:nvPr/>
          </p:nvSpPr>
          <p:spPr>
            <a:xfrm>
              <a:off x="8722681" y="4915857"/>
              <a:ext cx="152461" cy="171611"/>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8404335" y="533238"/>
              <a:ext cx="197117" cy="221798"/>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1219602" y="40378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4901663" y="2159178"/>
              <a:ext cx="103842" cy="116554"/>
            </a:xfrm>
            <a:custGeom>
              <a:avLst/>
              <a:gdLst/>
              <a:ahLst/>
              <a:cxnLst/>
              <a:rect l="l" t="t" r="r" b="b"/>
              <a:pathLst>
                <a:path w="1258" h="1412" extrusionOk="0">
                  <a:moveTo>
                    <a:pt x="629" y="1"/>
                  </a:moveTo>
                  <a:cubicBezTo>
                    <a:pt x="552" y="1"/>
                    <a:pt x="484" y="233"/>
                    <a:pt x="474" y="552"/>
                  </a:cubicBezTo>
                  <a:cubicBezTo>
                    <a:pt x="204" y="571"/>
                    <a:pt x="1" y="629"/>
                    <a:pt x="1" y="706"/>
                  </a:cubicBezTo>
                  <a:cubicBezTo>
                    <a:pt x="1" y="784"/>
                    <a:pt x="204" y="842"/>
                    <a:pt x="474" y="861"/>
                  </a:cubicBezTo>
                  <a:cubicBezTo>
                    <a:pt x="484" y="1180"/>
                    <a:pt x="552" y="1412"/>
                    <a:pt x="629" y="1412"/>
                  </a:cubicBezTo>
                  <a:cubicBezTo>
                    <a:pt x="706" y="1412"/>
                    <a:pt x="774" y="1180"/>
                    <a:pt x="793" y="861"/>
                  </a:cubicBezTo>
                  <a:cubicBezTo>
                    <a:pt x="1054" y="842"/>
                    <a:pt x="1257" y="784"/>
                    <a:pt x="1257" y="706"/>
                  </a:cubicBezTo>
                  <a:cubicBezTo>
                    <a:pt x="1257" y="629"/>
                    <a:pt x="1054" y="571"/>
                    <a:pt x="793" y="552"/>
                  </a:cubicBezTo>
                  <a:cubicBezTo>
                    <a:pt x="774" y="233"/>
                    <a:pt x="706" y="1"/>
                    <a:pt x="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flipH="1">
              <a:off x="5670020" y="2976186"/>
              <a:ext cx="103850" cy="116550"/>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8403260" y="285988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2380330" y="2635551"/>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3973037" y="2962381"/>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4249215" y="2025126"/>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7702736" y="5215015"/>
              <a:ext cx="80234" cy="68843"/>
            </a:xfrm>
            <a:custGeom>
              <a:avLst/>
              <a:gdLst/>
              <a:ahLst/>
              <a:cxnLst/>
              <a:rect l="l" t="t" r="r" b="b"/>
              <a:pathLst>
                <a:path w="972" h="834" extrusionOk="0">
                  <a:moveTo>
                    <a:pt x="542" y="1"/>
                  </a:moveTo>
                  <a:cubicBezTo>
                    <a:pt x="521" y="1"/>
                    <a:pt x="500" y="2"/>
                    <a:pt x="478" y="6"/>
                  </a:cubicBezTo>
                  <a:cubicBezTo>
                    <a:pt x="0" y="61"/>
                    <a:pt x="82" y="833"/>
                    <a:pt x="540" y="833"/>
                  </a:cubicBezTo>
                  <a:cubicBezTo>
                    <a:pt x="564" y="833"/>
                    <a:pt x="588" y="831"/>
                    <a:pt x="614" y="827"/>
                  </a:cubicBezTo>
                  <a:cubicBezTo>
                    <a:pt x="807" y="788"/>
                    <a:pt x="952" y="624"/>
                    <a:pt x="971" y="431"/>
                  </a:cubicBezTo>
                  <a:cubicBezTo>
                    <a:pt x="971" y="191"/>
                    <a:pt x="776" y="1"/>
                    <a:pt x="5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7819042" y="461914"/>
              <a:ext cx="38879" cy="32770"/>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4" name="Google Shape;314;p7"/>
            <p:cNvGrpSpPr/>
            <p:nvPr/>
          </p:nvGrpSpPr>
          <p:grpSpPr>
            <a:xfrm>
              <a:off x="231742" y="4859018"/>
              <a:ext cx="471274" cy="452443"/>
              <a:chOff x="1862633" y="3867738"/>
              <a:chExt cx="433475" cy="416154"/>
            </a:xfrm>
          </p:grpSpPr>
          <p:sp>
            <p:nvSpPr>
              <p:cNvPr id="315" name="Google Shape;315;p7"/>
              <p:cNvSpPr/>
              <p:nvPr/>
            </p:nvSpPr>
            <p:spPr>
              <a:xfrm>
                <a:off x="1862633" y="4221026"/>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2260348" y="3867738"/>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7"/>
            <p:cNvGrpSpPr/>
            <p:nvPr/>
          </p:nvGrpSpPr>
          <p:grpSpPr>
            <a:xfrm>
              <a:off x="6695692" y="2940351"/>
              <a:ext cx="1493974" cy="1799038"/>
              <a:chOff x="571519" y="2102959"/>
              <a:chExt cx="1374148" cy="1654744"/>
            </a:xfrm>
          </p:grpSpPr>
          <p:sp>
            <p:nvSpPr>
              <p:cNvPr id="318" name="Google Shape;318;p7"/>
              <p:cNvSpPr/>
              <p:nvPr/>
            </p:nvSpPr>
            <p:spPr>
              <a:xfrm>
                <a:off x="571519" y="2102959"/>
                <a:ext cx="74331" cy="62866"/>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1909906" y="3727561"/>
                <a:ext cx="35761" cy="30142"/>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0" name="Google Shape;320;p7"/>
            <p:cNvSpPr/>
            <p:nvPr/>
          </p:nvSpPr>
          <p:spPr>
            <a:xfrm>
              <a:off x="8938535" y="2089738"/>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8775835" y="374967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1291435" y="3124325"/>
              <a:ext cx="103759" cy="116554"/>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4132017" y="11817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2232537" y="556418"/>
              <a:ext cx="38879" cy="32770"/>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734340" y="823738"/>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5567023" y="629756"/>
              <a:ext cx="152474" cy="128982"/>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6548717" y="877313"/>
              <a:ext cx="80812" cy="68347"/>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4967454" y="1026286"/>
              <a:ext cx="38053" cy="32605"/>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6112115" y="385651"/>
              <a:ext cx="53572" cy="45812"/>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3254656" y="4533252"/>
              <a:ext cx="103759" cy="11647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7"/>
            <p:cNvSpPr/>
            <p:nvPr/>
          </p:nvSpPr>
          <p:spPr>
            <a:xfrm flipH="1">
              <a:off x="6194468" y="4630246"/>
              <a:ext cx="152461" cy="171611"/>
            </a:xfrm>
            <a:custGeom>
              <a:avLst/>
              <a:gdLst/>
              <a:ahLst/>
              <a:cxnLst/>
              <a:rect l="l" t="t" r="r" b="b"/>
              <a:pathLst>
                <a:path w="1847" h="2079" extrusionOk="0">
                  <a:moveTo>
                    <a:pt x="918" y="0"/>
                  </a:moveTo>
                  <a:cubicBezTo>
                    <a:pt x="802" y="0"/>
                    <a:pt x="706" y="348"/>
                    <a:pt x="687" y="812"/>
                  </a:cubicBezTo>
                  <a:cubicBezTo>
                    <a:pt x="290" y="831"/>
                    <a:pt x="0" y="928"/>
                    <a:pt x="0" y="1044"/>
                  </a:cubicBezTo>
                  <a:cubicBezTo>
                    <a:pt x="0" y="1150"/>
                    <a:pt x="290" y="1247"/>
                    <a:pt x="687" y="1276"/>
                  </a:cubicBezTo>
                  <a:cubicBezTo>
                    <a:pt x="706" y="1740"/>
                    <a:pt x="802" y="2078"/>
                    <a:pt x="918" y="2078"/>
                  </a:cubicBezTo>
                  <a:cubicBezTo>
                    <a:pt x="1034" y="2078"/>
                    <a:pt x="1131" y="1740"/>
                    <a:pt x="1150" y="1276"/>
                  </a:cubicBezTo>
                  <a:cubicBezTo>
                    <a:pt x="1547" y="1247"/>
                    <a:pt x="1846" y="1150"/>
                    <a:pt x="1846" y="1044"/>
                  </a:cubicBezTo>
                  <a:cubicBezTo>
                    <a:pt x="1846" y="928"/>
                    <a:pt x="1547" y="831"/>
                    <a:pt x="1150" y="812"/>
                  </a:cubicBezTo>
                  <a:cubicBezTo>
                    <a:pt x="1131" y="348"/>
                    <a:pt x="1034" y="0"/>
                    <a:pt x="9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2" name="Google Shape;332;p7"/>
          <p:cNvGrpSpPr/>
          <p:nvPr/>
        </p:nvGrpSpPr>
        <p:grpSpPr>
          <a:xfrm>
            <a:off x="-25708" y="-75542"/>
            <a:ext cx="5540992" cy="5265186"/>
            <a:chOff x="17142" y="-159142"/>
            <a:chExt cx="5540992" cy="5265186"/>
          </a:xfrm>
        </p:grpSpPr>
        <p:sp>
          <p:nvSpPr>
            <p:cNvPr id="333" name="Google Shape;333;p7"/>
            <p:cNvSpPr/>
            <p:nvPr/>
          </p:nvSpPr>
          <p:spPr>
            <a:xfrm rot="-806507">
              <a:off x="283650" y="3787455"/>
              <a:ext cx="92836" cy="85954"/>
            </a:xfrm>
            <a:custGeom>
              <a:avLst/>
              <a:gdLst/>
              <a:ahLst/>
              <a:cxnLst/>
              <a:rect l="l" t="t" r="r" b="b"/>
              <a:pathLst>
                <a:path w="2378" h="2219" extrusionOk="0">
                  <a:moveTo>
                    <a:pt x="2377" y="0"/>
                  </a:moveTo>
                  <a:lnTo>
                    <a:pt x="1" y="181"/>
                  </a:lnTo>
                  <a:lnTo>
                    <a:pt x="340" y="2218"/>
                  </a:lnTo>
                  <a:lnTo>
                    <a:pt x="1811" y="1743"/>
                  </a:lnTo>
                  <a:lnTo>
                    <a:pt x="23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rot="-3133777">
              <a:off x="733527" y="2271724"/>
              <a:ext cx="61873" cy="70189"/>
            </a:xfrm>
            <a:custGeom>
              <a:avLst/>
              <a:gdLst/>
              <a:ahLst/>
              <a:cxnLst/>
              <a:rect l="l" t="t" r="r" b="b"/>
              <a:pathLst>
                <a:path w="1585" h="1812" extrusionOk="0">
                  <a:moveTo>
                    <a:pt x="1086" y="1"/>
                  </a:moveTo>
                  <a:lnTo>
                    <a:pt x="0" y="431"/>
                  </a:lnTo>
                  <a:lnTo>
                    <a:pt x="226" y="1811"/>
                  </a:lnTo>
                  <a:lnTo>
                    <a:pt x="1584" y="1268"/>
                  </a:lnTo>
                  <a:lnTo>
                    <a:pt x="10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rot="-3133777">
              <a:off x="46938" y="2709071"/>
              <a:ext cx="66285" cy="107879"/>
            </a:xfrm>
            <a:custGeom>
              <a:avLst/>
              <a:gdLst/>
              <a:ahLst/>
              <a:cxnLst/>
              <a:rect l="l" t="t" r="r" b="b"/>
              <a:pathLst>
                <a:path w="1698" h="2785" extrusionOk="0">
                  <a:moveTo>
                    <a:pt x="1223" y="1"/>
                  </a:moveTo>
                  <a:lnTo>
                    <a:pt x="0" y="499"/>
                  </a:lnTo>
                  <a:lnTo>
                    <a:pt x="928" y="2785"/>
                  </a:lnTo>
                  <a:lnTo>
                    <a:pt x="1698" y="2468"/>
                  </a:lnTo>
                  <a:lnTo>
                    <a:pt x="12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2718144" y="3655474"/>
              <a:ext cx="89279" cy="72783"/>
            </a:xfrm>
            <a:custGeom>
              <a:avLst/>
              <a:gdLst/>
              <a:ahLst/>
              <a:cxnLst/>
              <a:rect l="l" t="t" r="r" b="b"/>
              <a:pathLst>
                <a:path w="2287" h="1879" extrusionOk="0">
                  <a:moveTo>
                    <a:pt x="1879" y="0"/>
                  </a:moveTo>
                  <a:lnTo>
                    <a:pt x="0" y="747"/>
                  </a:lnTo>
                  <a:lnTo>
                    <a:pt x="815" y="1879"/>
                  </a:lnTo>
                  <a:lnTo>
                    <a:pt x="2286" y="883"/>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2924736" y="1237472"/>
              <a:ext cx="124608" cy="166599"/>
            </a:xfrm>
            <a:custGeom>
              <a:avLst/>
              <a:gdLst/>
              <a:ahLst/>
              <a:cxnLst/>
              <a:rect l="l" t="t" r="r" b="b"/>
              <a:pathLst>
                <a:path w="3192" h="4301" extrusionOk="0">
                  <a:moveTo>
                    <a:pt x="1630" y="1"/>
                  </a:moveTo>
                  <a:lnTo>
                    <a:pt x="0" y="1789"/>
                  </a:lnTo>
                  <a:lnTo>
                    <a:pt x="973" y="4301"/>
                  </a:lnTo>
                  <a:lnTo>
                    <a:pt x="3191" y="2784"/>
                  </a:lnTo>
                  <a:lnTo>
                    <a:pt x="163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1582773" y="1826341"/>
              <a:ext cx="103410" cy="92964"/>
            </a:xfrm>
            <a:custGeom>
              <a:avLst/>
              <a:gdLst/>
              <a:ahLst/>
              <a:cxnLst/>
              <a:rect l="l" t="t" r="r" b="b"/>
              <a:pathLst>
                <a:path w="2649" h="2400" extrusionOk="0">
                  <a:moveTo>
                    <a:pt x="1177" y="1"/>
                  </a:moveTo>
                  <a:lnTo>
                    <a:pt x="1" y="499"/>
                  </a:lnTo>
                  <a:lnTo>
                    <a:pt x="861" y="2400"/>
                  </a:lnTo>
                  <a:lnTo>
                    <a:pt x="2649" y="1313"/>
                  </a:lnTo>
                  <a:lnTo>
                    <a:pt x="11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1983558" y="1429172"/>
              <a:ext cx="92831" cy="86844"/>
            </a:xfrm>
            <a:custGeom>
              <a:avLst/>
              <a:gdLst/>
              <a:ahLst/>
              <a:cxnLst/>
              <a:rect l="l" t="t" r="r" b="b"/>
              <a:pathLst>
                <a:path w="2378" h="2242" extrusionOk="0">
                  <a:moveTo>
                    <a:pt x="2377" y="1"/>
                  </a:moveTo>
                  <a:lnTo>
                    <a:pt x="1" y="227"/>
                  </a:lnTo>
                  <a:lnTo>
                    <a:pt x="385" y="2241"/>
                  </a:lnTo>
                  <a:lnTo>
                    <a:pt x="1834" y="1743"/>
                  </a:lnTo>
                  <a:lnTo>
                    <a:pt x="23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4442039" y="3336954"/>
              <a:ext cx="77802" cy="101718"/>
            </a:xfrm>
            <a:custGeom>
              <a:avLst/>
              <a:gdLst/>
              <a:ahLst/>
              <a:cxnLst/>
              <a:rect l="l" t="t" r="r" b="b"/>
              <a:pathLst>
                <a:path w="1993" h="2626" extrusionOk="0">
                  <a:moveTo>
                    <a:pt x="725" y="1"/>
                  </a:moveTo>
                  <a:lnTo>
                    <a:pt x="1" y="2377"/>
                  </a:lnTo>
                  <a:lnTo>
                    <a:pt x="793" y="2626"/>
                  </a:lnTo>
                  <a:lnTo>
                    <a:pt x="1992" y="408"/>
                  </a:lnTo>
                  <a:lnTo>
                    <a:pt x="7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4604017" y="2709528"/>
              <a:ext cx="88381" cy="72783"/>
            </a:xfrm>
            <a:custGeom>
              <a:avLst/>
              <a:gdLst/>
              <a:ahLst/>
              <a:cxnLst/>
              <a:rect l="l" t="t" r="r" b="b"/>
              <a:pathLst>
                <a:path w="2264" h="1879" extrusionOk="0">
                  <a:moveTo>
                    <a:pt x="1879" y="0"/>
                  </a:moveTo>
                  <a:lnTo>
                    <a:pt x="1" y="747"/>
                  </a:lnTo>
                  <a:lnTo>
                    <a:pt x="815" y="1879"/>
                  </a:lnTo>
                  <a:lnTo>
                    <a:pt x="2264" y="883"/>
                  </a:lnTo>
                  <a:lnTo>
                    <a:pt x="18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rot="-2072575">
              <a:off x="2615962" y="537257"/>
              <a:ext cx="102512" cy="88549"/>
            </a:xfrm>
            <a:custGeom>
              <a:avLst/>
              <a:gdLst/>
              <a:ahLst/>
              <a:cxnLst/>
              <a:rect l="l" t="t" r="r" b="b"/>
              <a:pathLst>
                <a:path w="2626" h="2286" extrusionOk="0">
                  <a:moveTo>
                    <a:pt x="1902" y="0"/>
                  </a:moveTo>
                  <a:lnTo>
                    <a:pt x="0" y="815"/>
                  </a:lnTo>
                  <a:lnTo>
                    <a:pt x="815" y="2128"/>
                  </a:lnTo>
                  <a:lnTo>
                    <a:pt x="2626" y="2286"/>
                  </a:lnTo>
                  <a:lnTo>
                    <a:pt x="19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rot="-4285549">
              <a:off x="5201185" y="389735"/>
              <a:ext cx="111377" cy="102611"/>
            </a:xfrm>
            <a:custGeom>
              <a:avLst/>
              <a:gdLst/>
              <a:ahLst/>
              <a:cxnLst/>
              <a:rect l="l" t="t" r="r" b="b"/>
              <a:pathLst>
                <a:path w="2853" h="2649" extrusionOk="0">
                  <a:moveTo>
                    <a:pt x="2083" y="1"/>
                  </a:moveTo>
                  <a:lnTo>
                    <a:pt x="1" y="1019"/>
                  </a:lnTo>
                  <a:lnTo>
                    <a:pt x="227" y="2648"/>
                  </a:lnTo>
                  <a:lnTo>
                    <a:pt x="2852" y="1585"/>
                  </a:lnTo>
                  <a:lnTo>
                    <a:pt x="208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896989" y="4719701"/>
              <a:ext cx="158180" cy="110511"/>
            </a:xfrm>
            <a:custGeom>
              <a:avLst/>
              <a:gdLst/>
              <a:ahLst/>
              <a:cxnLst/>
              <a:rect l="l" t="t" r="r" b="b"/>
              <a:pathLst>
                <a:path w="4052" h="2853" extrusionOk="0">
                  <a:moveTo>
                    <a:pt x="2671" y="1"/>
                  </a:moveTo>
                  <a:lnTo>
                    <a:pt x="1" y="340"/>
                  </a:lnTo>
                  <a:lnTo>
                    <a:pt x="951" y="2852"/>
                  </a:lnTo>
                  <a:lnTo>
                    <a:pt x="4052" y="1992"/>
                  </a:lnTo>
                  <a:lnTo>
                    <a:pt x="26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3951815" y="4633792"/>
              <a:ext cx="121953" cy="86805"/>
            </a:xfrm>
            <a:custGeom>
              <a:avLst/>
              <a:gdLst/>
              <a:ahLst/>
              <a:cxnLst/>
              <a:rect l="l" t="t" r="r" b="b"/>
              <a:pathLst>
                <a:path w="3124" h="2241" extrusionOk="0">
                  <a:moveTo>
                    <a:pt x="861" y="0"/>
                  </a:moveTo>
                  <a:lnTo>
                    <a:pt x="0" y="1426"/>
                  </a:lnTo>
                  <a:lnTo>
                    <a:pt x="2739" y="2241"/>
                  </a:lnTo>
                  <a:lnTo>
                    <a:pt x="3124" y="521"/>
                  </a:lnTo>
                  <a:lnTo>
                    <a:pt x="86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11149" y="4894500"/>
              <a:ext cx="93374" cy="96501"/>
            </a:xfrm>
            <a:custGeom>
              <a:avLst/>
              <a:gdLst/>
              <a:ahLst/>
              <a:cxnLst/>
              <a:rect l="l" t="t" r="r" b="b"/>
              <a:pathLst>
                <a:path w="2061" h="2491" extrusionOk="0">
                  <a:moveTo>
                    <a:pt x="1" y="1"/>
                  </a:moveTo>
                  <a:lnTo>
                    <a:pt x="137" y="1540"/>
                  </a:lnTo>
                  <a:lnTo>
                    <a:pt x="1721" y="2490"/>
                  </a:lnTo>
                  <a:lnTo>
                    <a:pt x="2060" y="114"/>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3358310" y="5022725"/>
              <a:ext cx="61874" cy="83319"/>
            </a:xfrm>
            <a:custGeom>
              <a:avLst/>
              <a:gdLst/>
              <a:ahLst/>
              <a:cxnLst/>
              <a:rect l="l" t="t" r="r" b="b"/>
              <a:pathLst>
                <a:path w="1585" h="2151" extrusionOk="0">
                  <a:moveTo>
                    <a:pt x="1268" y="1"/>
                  </a:moveTo>
                  <a:lnTo>
                    <a:pt x="1" y="521"/>
                  </a:lnTo>
                  <a:lnTo>
                    <a:pt x="612" y="2151"/>
                  </a:lnTo>
                  <a:lnTo>
                    <a:pt x="1585" y="1992"/>
                  </a:lnTo>
                  <a:lnTo>
                    <a:pt x="12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191336" y="74109"/>
              <a:ext cx="98999" cy="120156"/>
            </a:xfrm>
            <a:custGeom>
              <a:avLst/>
              <a:gdLst/>
              <a:ahLst/>
              <a:cxnLst/>
              <a:rect l="l" t="t" r="r" b="b"/>
              <a:pathLst>
                <a:path w="2536" h="3102" extrusionOk="0">
                  <a:moveTo>
                    <a:pt x="1313" y="1"/>
                  </a:moveTo>
                  <a:lnTo>
                    <a:pt x="1" y="1132"/>
                  </a:lnTo>
                  <a:lnTo>
                    <a:pt x="1925" y="3101"/>
                  </a:lnTo>
                  <a:lnTo>
                    <a:pt x="2536" y="2083"/>
                  </a:lnTo>
                  <a:lnTo>
                    <a:pt x="131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1171519" y="151432"/>
              <a:ext cx="159078" cy="135456"/>
            </a:xfrm>
            <a:custGeom>
              <a:avLst/>
              <a:gdLst/>
              <a:ahLst/>
              <a:cxnLst/>
              <a:rect l="l" t="t" r="r" b="b"/>
              <a:pathLst>
                <a:path w="4075" h="3497" extrusionOk="0">
                  <a:moveTo>
                    <a:pt x="2332" y="1"/>
                  </a:moveTo>
                  <a:cubicBezTo>
                    <a:pt x="770" y="1"/>
                    <a:pt x="1" y="1879"/>
                    <a:pt x="1110" y="2988"/>
                  </a:cubicBezTo>
                  <a:cubicBezTo>
                    <a:pt x="1460" y="3339"/>
                    <a:pt x="1893" y="3496"/>
                    <a:pt x="2318" y="3496"/>
                  </a:cubicBezTo>
                  <a:cubicBezTo>
                    <a:pt x="3212" y="3496"/>
                    <a:pt x="4074" y="2802"/>
                    <a:pt x="4074" y="1744"/>
                  </a:cubicBezTo>
                  <a:cubicBezTo>
                    <a:pt x="4074" y="793"/>
                    <a:pt x="3282" y="1"/>
                    <a:pt x="23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rot="-806507">
              <a:off x="337026" y="4336721"/>
              <a:ext cx="159047" cy="134955"/>
            </a:xfrm>
            <a:custGeom>
              <a:avLst/>
              <a:gdLst/>
              <a:ahLst/>
              <a:cxnLst/>
              <a:rect l="l" t="t" r="r" b="b"/>
              <a:pathLst>
                <a:path w="4074" h="3484" extrusionOk="0">
                  <a:moveTo>
                    <a:pt x="1743" y="1"/>
                  </a:moveTo>
                  <a:cubicBezTo>
                    <a:pt x="770" y="1"/>
                    <a:pt x="0" y="770"/>
                    <a:pt x="0" y="1743"/>
                  </a:cubicBezTo>
                  <a:cubicBezTo>
                    <a:pt x="0" y="2784"/>
                    <a:pt x="860" y="3484"/>
                    <a:pt x="1753" y="3484"/>
                  </a:cubicBezTo>
                  <a:cubicBezTo>
                    <a:pt x="2179" y="3484"/>
                    <a:pt x="2614" y="3324"/>
                    <a:pt x="2965" y="2965"/>
                  </a:cubicBezTo>
                  <a:cubicBezTo>
                    <a:pt x="4074" y="1879"/>
                    <a:pt x="3282" y="1"/>
                    <a:pt x="1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509580" y="1609220"/>
              <a:ext cx="158180" cy="135418"/>
            </a:xfrm>
            <a:custGeom>
              <a:avLst/>
              <a:gdLst/>
              <a:ahLst/>
              <a:cxnLst/>
              <a:rect l="l" t="t" r="r" b="b"/>
              <a:pathLst>
                <a:path w="4052" h="3496" extrusionOk="0">
                  <a:moveTo>
                    <a:pt x="1743" y="1"/>
                  </a:moveTo>
                  <a:cubicBezTo>
                    <a:pt x="770" y="1"/>
                    <a:pt x="1" y="793"/>
                    <a:pt x="1" y="1743"/>
                  </a:cubicBezTo>
                  <a:cubicBezTo>
                    <a:pt x="1" y="2802"/>
                    <a:pt x="863" y="3496"/>
                    <a:pt x="1757" y="3496"/>
                  </a:cubicBezTo>
                  <a:cubicBezTo>
                    <a:pt x="2182" y="3496"/>
                    <a:pt x="2615" y="3339"/>
                    <a:pt x="2966" y="2988"/>
                  </a:cubicBezTo>
                  <a:cubicBezTo>
                    <a:pt x="4052" y="1879"/>
                    <a:pt x="3282" y="1"/>
                    <a:pt x="17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51340" y="1177514"/>
              <a:ext cx="108719" cy="92073"/>
            </a:xfrm>
            <a:custGeom>
              <a:avLst/>
              <a:gdLst/>
              <a:ahLst/>
              <a:cxnLst/>
              <a:rect l="l" t="t" r="r" b="b"/>
              <a:pathLst>
                <a:path w="2785" h="2377" extrusionOk="0">
                  <a:moveTo>
                    <a:pt x="1584" y="1"/>
                  </a:moveTo>
                  <a:cubicBezTo>
                    <a:pt x="1290" y="1"/>
                    <a:pt x="990" y="112"/>
                    <a:pt x="747" y="362"/>
                  </a:cubicBezTo>
                  <a:cubicBezTo>
                    <a:pt x="0" y="1109"/>
                    <a:pt x="521" y="2376"/>
                    <a:pt x="1585" y="2376"/>
                  </a:cubicBezTo>
                  <a:cubicBezTo>
                    <a:pt x="2241" y="2376"/>
                    <a:pt x="2784" y="1856"/>
                    <a:pt x="2784" y="1200"/>
                  </a:cubicBezTo>
                  <a:cubicBezTo>
                    <a:pt x="2784" y="482"/>
                    <a:pt x="2196" y="1"/>
                    <a:pt x="1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rot="3194234">
              <a:off x="1155558" y="1069512"/>
              <a:ext cx="61877" cy="70189"/>
            </a:xfrm>
            <a:custGeom>
              <a:avLst/>
              <a:gdLst/>
              <a:ahLst/>
              <a:cxnLst/>
              <a:rect l="l" t="t" r="r" b="b"/>
              <a:pathLst>
                <a:path w="1585" h="1812" extrusionOk="0">
                  <a:moveTo>
                    <a:pt x="1086" y="1"/>
                  </a:moveTo>
                  <a:lnTo>
                    <a:pt x="0" y="431"/>
                  </a:lnTo>
                  <a:lnTo>
                    <a:pt x="226" y="1811"/>
                  </a:lnTo>
                  <a:lnTo>
                    <a:pt x="1584" y="1268"/>
                  </a:lnTo>
                  <a:lnTo>
                    <a:pt x="10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rot="-2916998">
              <a:off x="3521220" y="70990"/>
              <a:ext cx="102513" cy="88547"/>
            </a:xfrm>
            <a:custGeom>
              <a:avLst/>
              <a:gdLst/>
              <a:ahLst/>
              <a:cxnLst/>
              <a:rect l="l" t="t" r="r" b="b"/>
              <a:pathLst>
                <a:path w="2626" h="2286" extrusionOk="0">
                  <a:moveTo>
                    <a:pt x="1902" y="0"/>
                  </a:moveTo>
                  <a:lnTo>
                    <a:pt x="0" y="815"/>
                  </a:lnTo>
                  <a:lnTo>
                    <a:pt x="815" y="2128"/>
                  </a:lnTo>
                  <a:lnTo>
                    <a:pt x="2626" y="2286"/>
                  </a:lnTo>
                  <a:lnTo>
                    <a:pt x="19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rot="1706858">
              <a:off x="3939516" y="3615742"/>
              <a:ext cx="89275" cy="72783"/>
            </a:xfrm>
            <a:custGeom>
              <a:avLst/>
              <a:gdLst/>
              <a:ahLst/>
              <a:cxnLst/>
              <a:rect l="l" t="t" r="r" b="b"/>
              <a:pathLst>
                <a:path w="2287" h="1879" extrusionOk="0">
                  <a:moveTo>
                    <a:pt x="1879" y="0"/>
                  </a:moveTo>
                  <a:lnTo>
                    <a:pt x="0" y="747"/>
                  </a:lnTo>
                  <a:lnTo>
                    <a:pt x="815" y="1879"/>
                  </a:lnTo>
                  <a:lnTo>
                    <a:pt x="2286" y="883"/>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rot="6069702">
              <a:off x="238770" y="1205146"/>
              <a:ext cx="118450" cy="112256"/>
            </a:xfrm>
            <a:custGeom>
              <a:avLst/>
              <a:gdLst/>
              <a:ahLst/>
              <a:cxnLst/>
              <a:rect l="l" t="t" r="r" b="b"/>
              <a:pathLst>
                <a:path w="3034" h="2898" extrusionOk="0">
                  <a:moveTo>
                    <a:pt x="1336" y="1"/>
                  </a:moveTo>
                  <a:lnTo>
                    <a:pt x="0" y="1132"/>
                  </a:lnTo>
                  <a:lnTo>
                    <a:pt x="1494" y="2898"/>
                  </a:lnTo>
                  <a:lnTo>
                    <a:pt x="3033" y="2287"/>
                  </a:lnTo>
                  <a:lnTo>
                    <a:pt x="13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6069702">
              <a:off x="1980212" y="831285"/>
              <a:ext cx="66292" cy="107878"/>
            </a:xfrm>
            <a:custGeom>
              <a:avLst/>
              <a:gdLst/>
              <a:ahLst/>
              <a:cxnLst/>
              <a:rect l="l" t="t" r="r" b="b"/>
              <a:pathLst>
                <a:path w="1698" h="2785" extrusionOk="0">
                  <a:moveTo>
                    <a:pt x="1223" y="1"/>
                  </a:moveTo>
                  <a:lnTo>
                    <a:pt x="0" y="499"/>
                  </a:lnTo>
                  <a:lnTo>
                    <a:pt x="928" y="2785"/>
                  </a:lnTo>
                  <a:lnTo>
                    <a:pt x="1698" y="2468"/>
                  </a:lnTo>
                  <a:lnTo>
                    <a:pt x="12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4074036" y="-159142"/>
              <a:ext cx="243860" cy="569701"/>
            </a:xfrm>
            <a:custGeom>
              <a:avLst/>
              <a:gdLst/>
              <a:ahLst/>
              <a:cxnLst/>
              <a:rect l="l" t="t" r="r" b="b"/>
              <a:pathLst>
                <a:path w="8555" h="19986" extrusionOk="0">
                  <a:moveTo>
                    <a:pt x="3381" y="6618"/>
                  </a:moveTo>
                  <a:cubicBezTo>
                    <a:pt x="3565" y="6618"/>
                    <a:pt x="3754" y="6652"/>
                    <a:pt x="3938" y="6722"/>
                  </a:cubicBezTo>
                  <a:cubicBezTo>
                    <a:pt x="4481" y="6994"/>
                    <a:pt x="4934" y="7401"/>
                    <a:pt x="5296" y="7899"/>
                  </a:cubicBezTo>
                  <a:cubicBezTo>
                    <a:pt x="4823" y="8265"/>
                    <a:pt x="4248" y="8467"/>
                    <a:pt x="3668" y="8467"/>
                  </a:cubicBezTo>
                  <a:cubicBezTo>
                    <a:pt x="3637" y="8467"/>
                    <a:pt x="3607" y="8466"/>
                    <a:pt x="3576" y="8465"/>
                  </a:cubicBezTo>
                  <a:cubicBezTo>
                    <a:pt x="3282" y="8465"/>
                    <a:pt x="1833" y="8352"/>
                    <a:pt x="1901" y="7831"/>
                  </a:cubicBezTo>
                  <a:cubicBezTo>
                    <a:pt x="2044" y="7097"/>
                    <a:pt x="2683" y="6618"/>
                    <a:pt x="3381" y="6618"/>
                  </a:cubicBezTo>
                  <a:close/>
                  <a:moveTo>
                    <a:pt x="3188" y="12279"/>
                  </a:moveTo>
                  <a:cubicBezTo>
                    <a:pt x="3681" y="12279"/>
                    <a:pt x="4258" y="12671"/>
                    <a:pt x="4708" y="13105"/>
                  </a:cubicBezTo>
                  <a:cubicBezTo>
                    <a:pt x="4384" y="13223"/>
                    <a:pt x="3662" y="13377"/>
                    <a:pt x="3100" y="13377"/>
                  </a:cubicBezTo>
                  <a:cubicBezTo>
                    <a:pt x="2481" y="13377"/>
                    <a:pt x="2058" y="13190"/>
                    <a:pt x="2580" y="12561"/>
                  </a:cubicBezTo>
                  <a:cubicBezTo>
                    <a:pt x="2751" y="12362"/>
                    <a:pt x="2961" y="12279"/>
                    <a:pt x="3188" y="12279"/>
                  </a:cubicBezTo>
                  <a:close/>
                  <a:moveTo>
                    <a:pt x="4133" y="0"/>
                  </a:moveTo>
                  <a:cubicBezTo>
                    <a:pt x="3465" y="0"/>
                    <a:pt x="2985" y="963"/>
                    <a:pt x="3689" y="1381"/>
                  </a:cubicBezTo>
                  <a:cubicBezTo>
                    <a:pt x="5092" y="2219"/>
                    <a:pt x="6744" y="4776"/>
                    <a:pt x="6201" y="6609"/>
                  </a:cubicBezTo>
                  <a:cubicBezTo>
                    <a:pt x="6020" y="6406"/>
                    <a:pt x="5817" y="6202"/>
                    <a:pt x="5590" y="6021"/>
                  </a:cubicBezTo>
                  <a:cubicBezTo>
                    <a:pt x="4961" y="5476"/>
                    <a:pt x="4165" y="5060"/>
                    <a:pt x="3327" y="5060"/>
                  </a:cubicBezTo>
                  <a:cubicBezTo>
                    <a:pt x="3051" y="5060"/>
                    <a:pt x="2770" y="5105"/>
                    <a:pt x="2490" y="5206"/>
                  </a:cubicBezTo>
                  <a:cubicBezTo>
                    <a:pt x="1562" y="5546"/>
                    <a:pt x="566" y="6496"/>
                    <a:pt x="430" y="7515"/>
                  </a:cubicBezTo>
                  <a:cubicBezTo>
                    <a:pt x="199" y="9186"/>
                    <a:pt x="2049" y="10005"/>
                    <a:pt x="3611" y="10005"/>
                  </a:cubicBezTo>
                  <a:cubicBezTo>
                    <a:pt x="4036" y="10005"/>
                    <a:pt x="4441" y="9944"/>
                    <a:pt x="4775" y="9823"/>
                  </a:cubicBezTo>
                  <a:cubicBezTo>
                    <a:pt x="5160" y="9687"/>
                    <a:pt x="5545" y="9506"/>
                    <a:pt x="5907" y="9257"/>
                  </a:cubicBezTo>
                  <a:lnTo>
                    <a:pt x="5907" y="9257"/>
                  </a:lnTo>
                  <a:cubicBezTo>
                    <a:pt x="6065" y="10162"/>
                    <a:pt x="5998" y="11068"/>
                    <a:pt x="5749" y="11928"/>
                  </a:cubicBezTo>
                  <a:cubicBezTo>
                    <a:pt x="5037" y="11252"/>
                    <a:pt x="4144" y="10744"/>
                    <a:pt x="3267" y="10744"/>
                  </a:cubicBezTo>
                  <a:cubicBezTo>
                    <a:pt x="3028" y="10744"/>
                    <a:pt x="2790" y="10782"/>
                    <a:pt x="2558" y="10864"/>
                  </a:cubicBezTo>
                  <a:cubicBezTo>
                    <a:pt x="951" y="11430"/>
                    <a:pt x="0" y="14168"/>
                    <a:pt x="2082" y="14779"/>
                  </a:cubicBezTo>
                  <a:cubicBezTo>
                    <a:pt x="2487" y="14896"/>
                    <a:pt x="2902" y="14954"/>
                    <a:pt x="3315" y="14954"/>
                  </a:cubicBezTo>
                  <a:cubicBezTo>
                    <a:pt x="4103" y="14954"/>
                    <a:pt x="4884" y="14743"/>
                    <a:pt x="5568" y="14327"/>
                  </a:cubicBezTo>
                  <a:lnTo>
                    <a:pt x="5568" y="14327"/>
                  </a:lnTo>
                  <a:cubicBezTo>
                    <a:pt x="6201" y="16137"/>
                    <a:pt x="4798" y="17699"/>
                    <a:pt x="3236" y="18536"/>
                  </a:cubicBezTo>
                  <a:cubicBezTo>
                    <a:pt x="2497" y="18926"/>
                    <a:pt x="2896" y="19985"/>
                    <a:pt x="3569" y="19985"/>
                  </a:cubicBezTo>
                  <a:cubicBezTo>
                    <a:pt x="3679" y="19985"/>
                    <a:pt x="3795" y="19957"/>
                    <a:pt x="3915" y="19894"/>
                  </a:cubicBezTo>
                  <a:cubicBezTo>
                    <a:pt x="6111" y="18717"/>
                    <a:pt x="7944" y="16432"/>
                    <a:pt x="7039" y="13852"/>
                  </a:cubicBezTo>
                  <a:cubicBezTo>
                    <a:pt x="6948" y="13603"/>
                    <a:pt x="6835" y="13376"/>
                    <a:pt x="6722" y="13173"/>
                  </a:cubicBezTo>
                  <a:cubicBezTo>
                    <a:pt x="6812" y="12991"/>
                    <a:pt x="6903" y="12810"/>
                    <a:pt x="6993" y="12629"/>
                  </a:cubicBezTo>
                  <a:cubicBezTo>
                    <a:pt x="7604" y="11158"/>
                    <a:pt x="7627" y="9529"/>
                    <a:pt x="7084" y="8035"/>
                  </a:cubicBezTo>
                  <a:cubicBezTo>
                    <a:pt x="8555" y="5568"/>
                    <a:pt x="7174" y="1675"/>
                    <a:pt x="4526" y="114"/>
                  </a:cubicBezTo>
                  <a:cubicBezTo>
                    <a:pt x="4393" y="35"/>
                    <a:pt x="4260" y="0"/>
                    <a:pt x="41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rot="2412269">
              <a:off x="1783063" y="-11925"/>
              <a:ext cx="160023" cy="413853"/>
            </a:xfrm>
            <a:custGeom>
              <a:avLst/>
              <a:gdLst/>
              <a:ahLst/>
              <a:cxnLst/>
              <a:rect l="l" t="t" r="r" b="b"/>
              <a:pathLst>
                <a:path w="5614" h="14519" extrusionOk="0">
                  <a:moveTo>
                    <a:pt x="1934" y="0"/>
                  </a:moveTo>
                  <a:cubicBezTo>
                    <a:pt x="1393" y="0"/>
                    <a:pt x="864" y="586"/>
                    <a:pt x="1268" y="1183"/>
                  </a:cubicBezTo>
                  <a:cubicBezTo>
                    <a:pt x="2173" y="2473"/>
                    <a:pt x="3508" y="4012"/>
                    <a:pt x="1698" y="5211"/>
                  </a:cubicBezTo>
                  <a:cubicBezTo>
                    <a:pt x="702" y="5845"/>
                    <a:pt x="0" y="6546"/>
                    <a:pt x="68" y="7814"/>
                  </a:cubicBezTo>
                  <a:cubicBezTo>
                    <a:pt x="136" y="9126"/>
                    <a:pt x="1087" y="9964"/>
                    <a:pt x="2241" y="10371"/>
                  </a:cubicBezTo>
                  <a:cubicBezTo>
                    <a:pt x="2920" y="10620"/>
                    <a:pt x="3644" y="10824"/>
                    <a:pt x="3916" y="11548"/>
                  </a:cubicBezTo>
                  <a:cubicBezTo>
                    <a:pt x="4167" y="12283"/>
                    <a:pt x="3840" y="12968"/>
                    <a:pt x="3189" y="12968"/>
                  </a:cubicBezTo>
                  <a:cubicBezTo>
                    <a:pt x="3078" y="12968"/>
                    <a:pt x="2958" y="12949"/>
                    <a:pt x="2829" y="12906"/>
                  </a:cubicBezTo>
                  <a:cubicBezTo>
                    <a:pt x="2744" y="12875"/>
                    <a:pt x="2664" y="12861"/>
                    <a:pt x="2590" y="12861"/>
                  </a:cubicBezTo>
                  <a:cubicBezTo>
                    <a:pt x="1889" y="12861"/>
                    <a:pt x="1672" y="14091"/>
                    <a:pt x="2490" y="14377"/>
                  </a:cubicBezTo>
                  <a:cubicBezTo>
                    <a:pt x="2764" y="14474"/>
                    <a:pt x="3030" y="14519"/>
                    <a:pt x="3282" y="14519"/>
                  </a:cubicBezTo>
                  <a:cubicBezTo>
                    <a:pt x="4451" y="14519"/>
                    <a:pt x="5343" y="13556"/>
                    <a:pt x="5455" y="12272"/>
                  </a:cubicBezTo>
                  <a:cubicBezTo>
                    <a:pt x="5613" y="10371"/>
                    <a:pt x="4278" y="9511"/>
                    <a:pt x="2694" y="8945"/>
                  </a:cubicBezTo>
                  <a:cubicBezTo>
                    <a:pt x="1856" y="8628"/>
                    <a:pt x="1087" y="7565"/>
                    <a:pt x="1969" y="6841"/>
                  </a:cubicBezTo>
                  <a:cubicBezTo>
                    <a:pt x="2535" y="6388"/>
                    <a:pt x="3214" y="6094"/>
                    <a:pt x="3644" y="5483"/>
                  </a:cubicBezTo>
                  <a:cubicBezTo>
                    <a:pt x="4957" y="3604"/>
                    <a:pt x="3599" y="1884"/>
                    <a:pt x="2535" y="322"/>
                  </a:cubicBezTo>
                  <a:cubicBezTo>
                    <a:pt x="2373" y="95"/>
                    <a:pt x="2152" y="0"/>
                    <a:pt x="19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rot="928106">
              <a:off x="5345836" y="4325103"/>
              <a:ext cx="159999" cy="413921"/>
            </a:xfrm>
            <a:custGeom>
              <a:avLst/>
              <a:gdLst/>
              <a:ahLst/>
              <a:cxnLst/>
              <a:rect l="l" t="t" r="r" b="b"/>
              <a:pathLst>
                <a:path w="5613" h="14521" extrusionOk="0">
                  <a:moveTo>
                    <a:pt x="3282" y="1"/>
                  </a:moveTo>
                  <a:cubicBezTo>
                    <a:pt x="3036" y="1"/>
                    <a:pt x="2778" y="43"/>
                    <a:pt x="2512" y="132"/>
                  </a:cubicBezTo>
                  <a:cubicBezTo>
                    <a:pt x="1672" y="419"/>
                    <a:pt x="1889" y="1670"/>
                    <a:pt x="2592" y="1670"/>
                  </a:cubicBezTo>
                  <a:cubicBezTo>
                    <a:pt x="2666" y="1670"/>
                    <a:pt x="2745" y="1656"/>
                    <a:pt x="2829" y="1626"/>
                  </a:cubicBezTo>
                  <a:cubicBezTo>
                    <a:pt x="2963" y="1578"/>
                    <a:pt x="3088" y="1556"/>
                    <a:pt x="3203" y="1556"/>
                  </a:cubicBezTo>
                  <a:cubicBezTo>
                    <a:pt x="3850" y="1556"/>
                    <a:pt x="4184" y="2251"/>
                    <a:pt x="3915" y="2961"/>
                  </a:cubicBezTo>
                  <a:cubicBezTo>
                    <a:pt x="3644" y="3708"/>
                    <a:pt x="2920" y="3912"/>
                    <a:pt x="2263" y="4138"/>
                  </a:cubicBezTo>
                  <a:cubicBezTo>
                    <a:pt x="1109" y="4568"/>
                    <a:pt x="159" y="5406"/>
                    <a:pt x="91" y="6718"/>
                  </a:cubicBezTo>
                  <a:cubicBezTo>
                    <a:pt x="0" y="7963"/>
                    <a:pt x="724" y="8665"/>
                    <a:pt x="1698" y="9321"/>
                  </a:cubicBezTo>
                  <a:cubicBezTo>
                    <a:pt x="3508" y="10521"/>
                    <a:pt x="2195" y="12037"/>
                    <a:pt x="1268" y="13372"/>
                  </a:cubicBezTo>
                  <a:cubicBezTo>
                    <a:pt x="882" y="13935"/>
                    <a:pt x="1409" y="14520"/>
                    <a:pt x="1942" y="14520"/>
                  </a:cubicBezTo>
                  <a:cubicBezTo>
                    <a:pt x="2159" y="14520"/>
                    <a:pt x="2378" y="14423"/>
                    <a:pt x="2535" y="14187"/>
                  </a:cubicBezTo>
                  <a:cubicBezTo>
                    <a:pt x="3621" y="12648"/>
                    <a:pt x="4957" y="10928"/>
                    <a:pt x="3644" y="9027"/>
                  </a:cubicBezTo>
                  <a:cubicBezTo>
                    <a:pt x="3214" y="8416"/>
                    <a:pt x="2558" y="8144"/>
                    <a:pt x="1992" y="7669"/>
                  </a:cubicBezTo>
                  <a:cubicBezTo>
                    <a:pt x="1086" y="6945"/>
                    <a:pt x="1856" y="5904"/>
                    <a:pt x="2693" y="5587"/>
                  </a:cubicBezTo>
                  <a:cubicBezTo>
                    <a:pt x="4300" y="4998"/>
                    <a:pt x="5613" y="4138"/>
                    <a:pt x="5477" y="2260"/>
                  </a:cubicBezTo>
                  <a:cubicBezTo>
                    <a:pt x="5365" y="968"/>
                    <a:pt x="4462" y="1"/>
                    <a:pt x="32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rot="-1902554">
              <a:off x="3146456" y="342355"/>
              <a:ext cx="160027" cy="413922"/>
            </a:xfrm>
            <a:custGeom>
              <a:avLst/>
              <a:gdLst/>
              <a:ahLst/>
              <a:cxnLst/>
              <a:rect l="l" t="t" r="r" b="b"/>
              <a:pathLst>
                <a:path w="5614" h="14521" extrusionOk="0">
                  <a:moveTo>
                    <a:pt x="3681" y="1"/>
                  </a:moveTo>
                  <a:cubicBezTo>
                    <a:pt x="3463" y="1"/>
                    <a:pt x="3242" y="98"/>
                    <a:pt x="3078" y="334"/>
                  </a:cubicBezTo>
                  <a:cubicBezTo>
                    <a:pt x="1992" y="1873"/>
                    <a:pt x="657" y="3593"/>
                    <a:pt x="1970" y="5494"/>
                  </a:cubicBezTo>
                  <a:cubicBezTo>
                    <a:pt x="2400" y="6105"/>
                    <a:pt x="3056" y="6377"/>
                    <a:pt x="3622" y="6852"/>
                  </a:cubicBezTo>
                  <a:cubicBezTo>
                    <a:pt x="4527" y="7576"/>
                    <a:pt x="3757" y="8617"/>
                    <a:pt x="2920" y="8934"/>
                  </a:cubicBezTo>
                  <a:cubicBezTo>
                    <a:pt x="1313" y="9523"/>
                    <a:pt x="1" y="10383"/>
                    <a:pt x="159" y="12261"/>
                  </a:cubicBezTo>
                  <a:cubicBezTo>
                    <a:pt x="253" y="13554"/>
                    <a:pt x="1152" y="14520"/>
                    <a:pt x="2332" y="14520"/>
                  </a:cubicBezTo>
                  <a:cubicBezTo>
                    <a:pt x="2578" y="14520"/>
                    <a:pt x="2836" y="14478"/>
                    <a:pt x="3101" y="14389"/>
                  </a:cubicBezTo>
                  <a:cubicBezTo>
                    <a:pt x="3941" y="14102"/>
                    <a:pt x="3724" y="12851"/>
                    <a:pt x="3021" y="12851"/>
                  </a:cubicBezTo>
                  <a:cubicBezTo>
                    <a:pt x="2947" y="12851"/>
                    <a:pt x="2868" y="12865"/>
                    <a:pt x="2784" y="12895"/>
                  </a:cubicBezTo>
                  <a:cubicBezTo>
                    <a:pt x="2651" y="12943"/>
                    <a:pt x="2526" y="12965"/>
                    <a:pt x="2412" y="12965"/>
                  </a:cubicBezTo>
                  <a:cubicBezTo>
                    <a:pt x="1769" y="12965"/>
                    <a:pt x="1448" y="12270"/>
                    <a:pt x="1698" y="11560"/>
                  </a:cubicBezTo>
                  <a:cubicBezTo>
                    <a:pt x="1970" y="10813"/>
                    <a:pt x="2694" y="10609"/>
                    <a:pt x="3373" y="10383"/>
                  </a:cubicBezTo>
                  <a:cubicBezTo>
                    <a:pt x="4504" y="9953"/>
                    <a:pt x="5455" y="9115"/>
                    <a:pt x="5523" y="7803"/>
                  </a:cubicBezTo>
                  <a:cubicBezTo>
                    <a:pt x="5613" y="6558"/>
                    <a:pt x="4889" y="5856"/>
                    <a:pt x="3916" y="5200"/>
                  </a:cubicBezTo>
                  <a:cubicBezTo>
                    <a:pt x="2105" y="4023"/>
                    <a:pt x="3441" y="2484"/>
                    <a:pt x="4346" y="1149"/>
                  </a:cubicBezTo>
                  <a:cubicBezTo>
                    <a:pt x="4732" y="586"/>
                    <a:pt x="4215" y="1"/>
                    <a:pt x="36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rot="1280650">
              <a:off x="348832" y="2822257"/>
              <a:ext cx="160028" cy="413923"/>
            </a:xfrm>
            <a:custGeom>
              <a:avLst/>
              <a:gdLst/>
              <a:ahLst/>
              <a:cxnLst/>
              <a:rect l="l" t="t" r="r" b="b"/>
              <a:pathLst>
                <a:path w="5614" h="14521" extrusionOk="0">
                  <a:moveTo>
                    <a:pt x="3681" y="1"/>
                  </a:moveTo>
                  <a:cubicBezTo>
                    <a:pt x="3463" y="1"/>
                    <a:pt x="3242" y="98"/>
                    <a:pt x="3078" y="334"/>
                  </a:cubicBezTo>
                  <a:cubicBezTo>
                    <a:pt x="1992" y="1873"/>
                    <a:pt x="657" y="3593"/>
                    <a:pt x="1970" y="5494"/>
                  </a:cubicBezTo>
                  <a:cubicBezTo>
                    <a:pt x="2400" y="6105"/>
                    <a:pt x="3056" y="6377"/>
                    <a:pt x="3622" y="6852"/>
                  </a:cubicBezTo>
                  <a:cubicBezTo>
                    <a:pt x="4527" y="7576"/>
                    <a:pt x="3757" y="8617"/>
                    <a:pt x="2920" y="8934"/>
                  </a:cubicBezTo>
                  <a:cubicBezTo>
                    <a:pt x="1313" y="9523"/>
                    <a:pt x="1" y="10383"/>
                    <a:pt x="159" y="12261"/>
                  </a:cubicBezTo>
                  <a:cubicBezTo>
                    <a:pt x="253" y="13554"/>
                    <a:pt x="1152" y="14520"/>
                    <a:pt x="2332" y="14520"/>
                  </a:cubicBezTo>
                  <a:cubicBezTo>
                    <a:pt x="2578" y="14520"/>
                    <a:pt x="2836" y="14478"/>
                    <a:pt x="3101" y="14389"/>
                  </a:cubicBezTo>
                  <a:cubicBezTo>
                    <a:pt x="3941" y="14102"/>
                    <a:pt x="3724" y="12851"/>
                    <a:pt x="3021" y="12851"/>
                  </a:cubicBezTo>
                  <a:cubicBezTo>
                    <a:pt x="2947" y="12851"/>
                    <a:pt x="2868" y="12865"/>
                    <a:pt x="2784" y="12895"/>
                  </a:cubicBezTo>
                  <a:cubicBezTo>
                    <a:pt x="2651" y="12943"/>
                    <a:pt x="2526" y="12965"/>
                    <a:pt x="2412" y="12965"/>
                  </a:cubicBezTo>
                  <a:cubicBezTo>
                    <a:pt x="1769" y="12965"/>
                    <a:pt x="1448" y="12270"/>
                    <a:pt x="1698" y="11560"/>
                  </a:cubicBezTo>
                  <a:cubicBezTo>
                    <a:pt x="1970" y="10813"/>
                    <a:pt x="2694" y="10609"/>
                    <a:pt x="3373" y="10383"/>
                  </a:cubicBezTo>
                  <a:cubicBezTo>
                    <a:pt x="4504" y="9953"/>
                    <a:pt x="5455" y="9115"/>
                    <a:pt x="5523" y="7803"/>
                  </a:cubicBezTo>
                  <a:cubicBezTo>
                    <a:pt x="5613" y="6558"/>
                    <a:pt x="4889" y="5856"/>
                    <a:pt x="3916" y="5200"/>
                  </a:cubicBezTo>
                  <a:cubicBezTo>
                    <a:pt x="2105" y="4023"/>
                    <a:pt x="3441" y="2484"/>
                    <a:pt x="4346" y="1149"/>
                  </a:cubicBezTo>
                  <a:cubicBezTo>
                    <a:pt x="4732" y="586"/>
                    <a:pt x="4215" y="1"/>
                    <a:pt x="3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rot="-661035">
              <a:off x="4652912" y="1016625"/>
              <a:ext cx="160029" cy="413869"/>
            </a:xfrm>
            <a:custGeom>
              <a:avLst/>
              <a:gdLst/>
              <a:ahLst/>
              <a:cxnLst/>
              <a:rect l="l" t="t" r="r" b="b"/>
              <a:pathLst>
                <a:path w="5614" h="14519" extrusionOk="0">
                  <a:moveTo>
                    <a:pt x="1934" y="0"/>
                  </a:moveTo>
                  <a:cubicBezTo>
                    <a:pt x="1393" y="0"/>
                    <a:pt x="864" y="586"/>
                    <a:pt x="1268" y="1183"/>
                  </a:cubicBezTo>
                  <a:cubicBezTo>
                    <a:pt x="2173" y="2473"/>
                    <a:pt x="3508" y="4012"/>
                    <a:pt x="1698" y="5211"/>
                  </a:cubicBezTo>
                  <a:cubicBezTo>
                    <a:pt x="702" y="5845"/>
                    <a:pt x="0" y="6546"/>
                    <a:pt x="68" y="7814"/>
                  </a:cubicBezTo>
                  <a:cubicBezTo>
                    <a:pt x="136" y="9126"/>
                    <a:pt x="1087" y="9964"/>
                    <a:pt x="2241" y="10371"/>
                  </a:cubicBezTo>
                  <a:cubicBezTo>
                    <a:pt x="2920" y="10620"/>
                    <a:pt x="3644" y="10824"/>
                    <a:pt x="3916" y="11548"/>
                  </a:cubicBezTo>
                  <a:cubicBezTo>
                    <a:pt x="4167" y="12283"/>
                    <a:pt x="3840" y="12968"/>
                    <a:pt x="3189" y="12968"/>
                  </a:cubicBezTo>
                  <a:cubicBezTo>
                    <a:pt x="3078" y="12968"/>
                    <a:pt x="2958" y="12949"/>
                    <a:pt x="2829" y="12906"/>
                  </a:cubicBezTo>
                  <a:cubicBezTo>
                    <a:pt x="2744" y="12875"/>
                    <a:pt x="2664" y="12861"/>
                    <a:pt x="2590" y="12861"/>
                  </a:cubicBezTo>
                  <a:cubicBezTo>
                    <a:pt x="1889" y="12861"/>
                    <a:pt x="1672" y="14091"/>
                    <a:pt x="2490" y="14377"/>
                  </a:cubicBezTo>
                  <a:cubicBezTo>
                    <a:pt x="2764" y="14474"/>
                    <a:pt x="3030" y="14519"/>
                    <a:pt x="3282" y="14519"/>
                  </a:cubicBezTo>
                  <a:cubicBezTo>
                    <a:pt x="4451" y="14519"/>
                    <a:pt x="5343" y="13556"/>
                    <a:pt x="5455" y="12272"/>
                  </a:cubicBezTo>
                  <a:cubicBezTo>
                    <a:pt x="5613" y="10371"/>
                    <a:pt x="4278" y="9511"/>
                    <a:pt x="2694" y="8945"/>
                  </a:cubicBezTo>
                  <a:cubicBezTo>
                    <a:pt x="1856" y="8628"/>
                    <a:pt x="1087" y="7565"/>
                    <a:pt x="1969" y="6841"/>
                  </a:cubicBezTo>
                  <a:cubicBezTo>
                    <a:pt x="2535" y="6388"/>
                    <a:pt x="3214" y="6094"/>
                    <a:pt x="3644" y="5483"/>
                  </a:cubicBezTo>
                  <a:cubicBezTo>
                    <a:pt x="4957" y="3604"/>
                    <a:pt x="3599" y="1884"/>
                    <a:pt x="2535" y="322"/>
                  </a:cubicBezTo>
                  <a:cubicBezTo>
                    <a:pt x="2373" y="95"/>
                    <a:pt x="2152" y="0"/>
                    <a:pt x="19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rot="-806507">
              <a:off x="2444109" y="4682572"/>
              <a:ext cx="88385" cy="71932"/>
            </a:xfrm>
            <a:custGeom>
              <a:avLst/>
              <a:gdLst/>
              <a:ahLst/>
              <a:cxnLst/>
              <a:rect l="l" t="t" r="r" b="b"/>
              <a:pathLst>
                <a:path w="2264" h="1857" extrusionOk="0">
                  <a:moveTo>
                    <a:pt x="1879" y="0"/>
                  </a:moveTo>
                  <a:lnTo>
                    <a:pt x="1" y="724"/>
                  </a:lnTo>
                  <a:lnTo>
                    <a:pt x="793" y="1856"/>
                  </a:lnTo>
                  <a:lnTo>
                    <a:pt x="2264" y="883"/>
                  </a:lnTo>
                  <a:lnTo>
                    <a:pt x="18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5"/>
        <p:cNvGrpSpPr/>
        <p:nvPr/>
      </p:nvGrpSpPr>
      <p:grpSpPr>
        <a:xfrm>
          <a:off x="0" y="0"/>
          <a:ext cx="0" cy="0"/>
          <a:chOff x="0" y="0"/>
          <a:chExt cx="0" cy="0"/>
        </a:xfrm>
      </p:grpSpPr>
      <p:sp>
        <p:nvSpPr>
          <p:cNvPr id="366" name="Google Shape;366;p8"/>
          <p:cNvSpPr txBox="1">
            <a:spLocks noGrp="1"/>
          </p:cNvSpPr>
          <p:nvPr>
            <p:ph type="title"/>
          </p:nvPr>
        </p:nvSpPr>
        <p:spPr>
          <a:xfrm>
            <a:off x="628196" y="535775"/>
            <a:ext cx="3186300" cy="2895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000">
                <a:solidFill>
                  <a:schemeClr val="accent4"/>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7"/>
        <p:cNvGrpSpPr/>
        <p:nvPr/>
      </p:nvGrpSpPr>
      <p:grpSpPr>
        <a:xfrm>
          <a:off x="0" y="0"/>
          <a:ext cx="0" cy="0"/>
          <a:chOff x="0" y="0"/>
          <a:chExt cx="0" cy="0"/>
        </a:xfrm>
      </p:grpSpPr>
      <p:sp>
        <p:nvSpPr>
          <p:cNvPr id="368" name="Google Shape;368;p9"/>
          <p:cNvSpPr txBox="1">
            <a:spLocks noGrp="1"/>
          </p:cNvSpPr>
          <p:nvPr>
            <p:ph type="title"/>
          </p:nvPr>
        </p:nvSpPr>
        <p:spPr>
          <a:xfrm>
            <a:off x="713100" y="1076596"/>
            <a:ext cx="7710000" cy="534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69" name="Google Shape;369;p9"/>
          <p:cNvSpPr txBox="1">
            <a:spLocks noGrp="1"/>
          </p:cNvSpPr>
          <p:nvPr>
            <p:ph type="body" idx="1"/>
          </p:nvPr>
        </p:nvSpPr>
        <p:spPr>
          <a:xfrm>
            <a:off x="2615575" y="1486300"/>
            <a:ext cx="3912900" cy="1333200"/>
          </a:xfrm>
          <a:prstGeom prst="rect">
            <a:avLst/>
          </a:prstGeom>
        </p:spPr>
        <p:txBody>
          <a:bodyPr spcFirstLastPara="1" wrap="square" lIns="91425" tIns="91425" rIns="91425" bIns="91425" anchor="t" anchorCtr="0">
            <a:noAutofit/>
          </a:bodyPr>
          <a:lstStyle>
            <a:lvl1pPr marL="457200" lvl="0" indent="-304800" algn="ctr" rtl="0">
              <a:lnSpc>
                <a:spcPct val="100000"/>
              </a:lnSpc>
              <a:spcBef>
                <a:spcPts val="0"/>
              </a:spcBef>
              <a:spcAft>
                <a:spcPts val="0"/>
              </a:spcAft>
              <a:buSzPts val="1200"/>
              <a:buChar char="●"/>
              <a:defRPr sz="1600"/>
            </a:lvl1pPr>
            <a:lvl2pPr marL="914400" lvl="1" indent="-304800" rtl="0">
              <a:spcBef>
                <a:spcPts val="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grpSp>
        <p:nvGrpSpPr>
          <p:cNvPr id="370" name="Google Shape;370;p9"/>
          <p:cNvGrpSpPr/>
          <p:nvPr/>
        </p:nvGrpSpPr>
        <p:grpSpPr>
          <a:xfrm>
            <a:off x="265548" y="130994"/>
            <a:ext cx="8781721" cy="4762697"/>
            <a:chOff x="125874" y="-172173"/>
            <a:chExt cx="8781721" cy="4762697"/>
          </a:xfrm>
        </p:grpSpPr>
        <p:sp>
          <p:nvSpPr>
            <p:cNvPr id="371" name="Google Shape;371;p9"/>
            <p:cNvSpPr/>
            <p:nvPr/>
          </p:nvSpPr>
          <p:spPr>
            <a:xfrm>
              <a:off x="2683256" y="217692"/>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125874" y="30043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6804808" y="59335"/>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7258167" y="3471281"/>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2585525" y="3471285"/>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746050" y="444602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635586" y="-5337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flipH="1">
              <a:off x="8403352" y="1198758"/>
              <a:ext cx="110475" cy="144599"/>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6330862" y="426242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087051" y="39484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087405" y="25103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3036224" y="11893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8797120" y="2458153"/>
              <a:ext cx="110475" cy="144603"/>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4" name="Google Shape;384;p9"/>
            <p:cNvGrpSpPr/>
            <p:nvPr/>
          </p:nvGrpSpPr>
          <p:grpSpPr>
            <a:xfrm>
              <a:off x="316135" y="-172173"/>
              <a:ext cx="5880496" cy="3809468"/>
              <a:chOff x="155485" y="6915"/>
              <a:chExt cx="5880496" cy="3809468"/>
            </a:xfrm>
          </p:grpSpPr>
          <p:sp>
            <p:nvSpPr>
              <p:cNvPr id="385" name="Google Shape;385;p9"/>
              <p:cNvSpPr/>
              <p:nvPr/>
            </p:nvSpPr>
            <p:spPr>
              <a:xfrm>
                <a:off x="5949940" y="911243"/>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1440505" y="6915"/>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1611581" y="14750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994415" y="3759545"/>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9"/>
            <p:cNvGrpSpPr/>
            <p:nvPr/>
          </p:nvGrpSpPr>
          <p:grpSpPr>
            <a:xfrm>
              <a:off x="4566031" y="-132194"/>
              <a:ext cx="4231096" cy="1200510"/>
              <a:chOff x="1310531" y="1161681"/>
              <a:chExt cx="4231096" cy="1200510"/>
            </a:xfrm>
          </p:grpSpPr>
          <p:sp>
            <p:nvSpPr>
              <p:cNvPr id="391" name="Google Shape;391;p9"/>
              <p:cNvSpPr/>
              <p:nvPr/>
            </p:nvSpPr>
            <p:spPr>
              <a:xfrm>
                <a:off x="5455586" y="1705272"/>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1310531" y="2277396"/>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1396589" y="1161681"/>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6" name="Google Shape;396;p9"/>
            <p:cNvSpPr/>
            <p:nvPr/>
          </p:nvSpPr>
          <p:spPr>
            <a:xfrm>
              <a:off x="6505631" y="232119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925599" y="3071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rot="-1241947">
              <a:off x="7824158" y="2487746"/>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rot="-1241947">
              <a:off x="5696265" y="2226039"/>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9"/>
          <p:cNvGrpSpPr/>
          <p:nvPr/>
        </p:nvGrpSpPr>
        <p:grpSpPr>
          <a:xfrm>
            <a:off x="-8" y="13741"/>
            <a:ext cx="9047281" cy="5137623"/>
            <a:chOff x="-8" y="-9"/>
            <a:chExt cx="9047281" cy="5137623"/>
          </a:xfrm>
        </p:grpSpPr>
        <p:sp>
          <p:nvSpPr>
            <p:cNvPr id="401" name="Google Shape;401;p9"/>
            <p:cNvSpPr/>
            <p:nvPr/>
          </p:nvSpPr>
          <p:spPr>
            <a:xfrm>
              <a:off x="8138127" y="-9"/>
              <a:ext cx="909146" cy="908748"/>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rot="422608">
              <a:off x="7935855" y="4092511"/>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rot="-1550640">
              <a:off x="61225" y="4670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4" name="Google Shape;404;p9"/>
            <p:cNvGrpSpPr/>
            <p:nvPr/>
          </p:nvGrpSpPr>
          <p:grpSpPr>
            <a:xfrm rot="1882907">
              <a:off x="883455" y="2433883"/>
              <a:ext cx="537260" cy="480691"/>
              <a:chOff x="-5628415" y="5781406"/>
              <a:chExt cx="705425" cy="631150"/>
            </a:xfrm>
          </p:grpSpPr>
          <p:sp>
            <p:nvSpPr>
              <p:cNvPr id="405" name="Google Shape;405;p9"/>
              <p:cNvSpPr/>
              <p:nvPr/>
            </p:nvSpPr>
            <p:spPr>
              <a:xfrm>
                <a:off x="-5548415" y="605678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5628415" y="593133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5412040" y="578140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5206540" y="581130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5090165" y="599990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9"/>
            <p:cNvGrpSpPr/>
            <p:nvPr/>
          </p:nvGrpSpPr>
          <p:grpSpPr>
            <a:xfrm rot="1882907">
              <a:off x="2214569" y="4299367"/>
              <a:ext cx="497534" cy="541159"/>
              <a:chOff x="-2763636" y="9839624"/>
              <a:chExt cx="653266" cy="710545"/>
            </a:xfrm>
          </p:grpSpPr>
          <p:sp>
            <p:nvSpPr>
              <p:cNvPr id="411" name="Google Shape;411;p9"/>
              <p:cNvSpPr/>
              <p:nvPr/>
            </p:nvSpPr>
            <p:spPr>
              <a:xfrm rot="-5176049">
                <a:off x="-2552274" y="10053413"/>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rot="-5176049">
                <a:off x="-2631643" y="10365217"/>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rot="-5176049">
                <a:off x="-2741861" y="10132837"/>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rot="-5176049">
                <a:off x="-2699333" y="9937194"/>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rot="-5176049">
                <a:off x="-2523571" y="9848804"/>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9"/>
            <p:cNvGrpSpPr/>
            <p:nvPr/>
          </p:nvGrpSpPr>
          <p:grpSpPr>
            <a:xfrm rot="-1882907" flipH="1">
              <a:off x="6954855" y="1461020"/>
              <a:ext cx="537260" cy="480691"/>
              <a:chOff x="-5903487" y="6250829"/>
              <a:chExt cx="705425" cy="631150"/>
            </a:xfrm>
          </p:grpSpPr>
          <p:sp>
            <p:nvSpPr>
              <p:cNvPr id="417" name="Google Shape;417;p9"/>
              <p:cNvSpPr/>
              <p:nvPr/>
            </p:nvSpPr>
            <p:spPr>
              <a:xfrm>
                <a:off x="-5823487" y="6526204"/>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5903487" y="6400754"/>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5687112" y="6250829"/>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5481612" y="6280729"/>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5365237" y="6469329"/>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9"/>
            <p:cNvSpPr/>
            <p:nvPr/>
          </p:nvSpPr>
          <p:spPr>
            <a:xfrm rot="1076189">
              <a:off x="6951161" y="2819524"/>
              <a:ext cx="459228" cy="386297"/>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rot="-1550640">
              <a:off x="1187950" y="102968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lt2"/>
        </a:solidFill>
        <a:effectLst/>
      </p:bgPr>
    </p:bg>
    <p:spTree>
      <p:nvGrpSpPr>
        <p:cNvPr id="1" name="Shape 424"/>
        <p:cNvGrpSpPr/>
        <p:nvPr/>
      </p:nvGrpSpPr>
      <p:grpSpPr>
        <a:xfrm>
          <a:off x="0" y="0"/>
          <a:ext cx="0" cy="0"/>
          <a:chOff x="0" y="0"/>
          <a:chExt cx="0" cy="0"/>
        </a:xfrm>
      </p:grpSpPr>
      <p:grpSp>
        <p:nvGrpSpPr>
          <p:cNvPr id="425" name="Google Shape;425;p10"/>
          <p:cNvGrpSpPr/>
          <p:nvPr/>
        </p:nvGrpSpPr>
        <p:grpSpPr>
          <a:xfrm>
            <a:off x="173698" y="379214"/>
            <a:ext cx="8757556" cy="4515177"/>
            <a:chOff x="43474" y="75348"/>
            <a:chExt cx="8757556" cy="4515177"/>
          </a:xfrm>
        </p:grpSpPr>
        <p:sp>
          <p:nvSpPr>
            <p:cNvPr id="426" name="Google Shape;426;p10"/>
            <p:cNvSpPr/>
            <p:nvPr/>
          </p:nvSpPr>
          <p:spPr>
            <a:xfrm>
              <a:off x="2290718" y="884805"/>
              <a:ext cx="162328" cy="212910"/>
            </a:xfrm>
            <a:custGeom>
              <a:avLst/>
              <a:gdLst/>
              <a:ahLst/>
              <a:cxnLst/>
              <a:rect l="l" t="t" r="r" b="b"/>
              <a:pathLst>
                <a:path w="1847" h="2079" extrusionOk="0">
                  <a:moveTo>
                    <a:pt x="919" y="1"/>
                  </a:moveTo>
                  <a:cubicBezTo>
                    <a:pt x="812" y="1"/>
                    <a:pt x="716" y="349"/>
                    <a:pt x="687" y="803"/>
                  </a:cubicBezTo>
                  <a:cubicBezTo>
                    <a:pt x="290" y="832"/>
                    <a:pt x="1" y="928"/>
                    <a:pt x="1" y="1035"/>
                  </a:cubicBezTo>
                  <a:cubicBezTo>
                    <a:pt x="1" y="1151"/>
                    <a:pt x="290" y="1247"/>
                    <a:pt x="687" y="1276"/>
                  </a:cubicBezTo>
                  <a:cubicBezTo>
                    <a:pt x="716" y="1730"/>
                    <a:pt x="812" y="2078"/>
                    <a:pt x="919" y="2078"/>
                  </a:cubicBezTo>
                  <a:cubicBezTo>
                    <a:pt x="1035" y="2078"/>
                    <a:pt x="1131" y="1730"/>
                    <a:pt x="1160" y="1276"/>
                  </a:cubicBezTo>
                  <a:cubicBezTo>
                    <a:pt x="1556" y="1247"/>
                    <a:pt x="1846" y="1151"/>
                    <a:pt x="1846" y="1035"/>
                  </a:cubicBezTo>
                  <a:cubicBezTo>
                    <a:pt x="1846" y="928"/>
                    <a:pt x="1556" y="832"/>
                    <a:pt x="1160" y="803"/>
                  </a:cubicBezTo>
                  <a:cubicBezTo>
                    <a:pt x="1131" y="349"/>
                    <a:pt x="1035" y="1"/>
                    <a:pt x="9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43474" y="2602759"/>
              <a:ext cx="162328" cy="212910"/>
            </a:xfrm>
            <a:custGeom>
              <a:avLst/>
              <a:gdLst/>
              <a:ahLst/>
              <a:cxnLst/>
              <a:rect l="l" t="t" r="r" b="b"/>
              <a:pathLst>
                <a:path w="1847" h="2079" extrusionOk="0">
                  <a:moveTo>
                    <a:pt x="919" y="0"/>
                  </a:moveTo>
                  <a:cubicBezTo>
                    <a:pt x="813" y="0"/>
                    <a:pt x="716" y="348"/>
                    <a:pt x="687" y="812"/>
                  </a:cubicBezTo>
                  <a:cubicBezTo>
                    <a:pt x="291" y="832"/>
                    <a:pt x="1" y="928"/>
                    <a:pt x="1" y="1044"/>
                  </a:cubicBezTo>
                  <a:cubicBezTo>
                    <a:pt x="1" y="1150"/>
                    <a:pt x="291" y="1247"/>
                    <a:pt x="687" y="1276"/>
                  </a:cubicBezTo>
                  <a:cubicBezTo>
                    <a:pt x="716" y="1740"/>
                    <a:pt x="813" y="2078"/>
                    <a:pt x="919" y="2078"/>
                  </a:cubicBezTo>
                  <a:cubicBezTo>
                    <a:pt x="1035" y="2078"/>
                    <a:pt x="1132" y="1740"/>
                    <a:pt x="1161" y="1276"/>
                  </a:cubicBezTo>
                  <a:cubicBezTo>
                    <a:pt x="1557" y="1247"/>
                    <a:pt x="1847" y="1150"/>
                    <a:pt x="1847" y="1044"/>
                  </a:cubicBezTo>
                  <a:cubicBezTo>
                    <a:pt x="1847" y="928"/>
                    <a:pt x="1557" y="832"/>
                    <a:pt x="1161" y="812"/>
                  </a:cubicBezTo>
                  <a:cubicBezTo>
                    <a:pt x="1132" y="348"/>
                    <a:pt x="1035" y="0"/>
                    <a:pt x="9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6183208" y="75348"/>
              <a:ext cx="209875" cy="275176"/>
            </a:xfrm>
            <a:custGeom>
              <a:avLst/>
              <a:gdLst/>
              <a:ahLst/>
              <a:cxnLst/>
              <a:rect l="l" t="t" r="r" b="b"/>
              <a:pathLst>
                <a:path w="2388" h="2687" extrusionOk="0">
                  <a:moveTo>
                    <a:pt x="1199" y="0"/>
                  </a:moveTo>
                  <a:cubicBezTo>
                    <a:pt x="1054" y="0"/>
                    <a:pt x="928" y="445"/>
                    <a:pt x="899" y="1044"/>
                  </a:cubicBezTo>
                  <a:cubicBezTo>
                    <a:pt x="387" y="1073"/>
                    <a:pt x="0" y="1199"/>
                    <a:pt x="0" y="1344"/>
                  </a:cubicBezTo>
                  <a:cubicBezTo>
                    <a:pt x="0" y="1489"/>
                    <a:pt x="387" y="1605"/>
                    <a:pt x="899" y="1643"/>
                  </a:cubicBezTo>
                  <a:cubicBezTo>
                    <a:pt x="928" y="2242"/>
                    <a:pt x="1054" y="2687"/>
                    <a:pt x="1199" y="2687"/>
                  </a:cubicBezTo>
                  <a:cubicBezTo>
                    <a:pt x="1344" y="2687"/>
                    <a:pt x="1469" y="2242"/>
                    <a:pt x="1498" y="1643"/>
                  </a:cubicBezTo>
                  <a:cubicBezTo>
                    <a:pt x="2010" y="1605"/>
                    <a:pt x="2387" y="1489"/>
                    <a:pt x="2387" y="1344"/>
                  </a:cubicBezTo>
                  <a:cubicBezTo>
                    <a:pt x="2387" y="1199"/>
                    <a:pt x="2010" y="1073"/>
                    <a:pt x="1498" y="1044"/>
                  </a:cubicBezTo>
                  <a:cubicBezTo>
                    <a:pt x="1469"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8591155" y="1426481"/>
              <a:ext cx="209875" cy="275176"/>
            </a:xfrm>
            <a:custGeom>
              <a:avLst/>
              <a:gdLst/>
              <a:ahLst/>
              <a:cxnLst/>
              <a:rect l="l" t="t" r="r" b="b"/>
              <a:pathLst>
                <a:path w="2388" h="2687" extrusionOk="0">
                  <a:moveTo>
                    <a:pt x="1199" y="0"/>
                  </a:moveTo>
                  <a:cubicBezTo>
                    <a:pt x="1044" y="0"/>
                    <a:pt x="928" y="445"/>
                    <a:pt x="899" y="1044"/>
                  </a:cubicBezTo>
                  <a:cubicBezTo>
                    <a:pt x="387" y="1073"/>
                    <a:pt x="1" y="1199"/>
                    <a:pt x="1" y="1344"/>
                  </a:cubicBezTo>
                  <a:cubicBezTo>
                    <a:pt x="1" y="1479"/>
                    <a:pt x="387" y="1605"/>
                    <a:pt x="899" y="1643"/>
                  </a:cubicBezTo>
                  <a:cubicBezTo>
                    <a:pt x="928" y="2242"/>
                    <a:pt x="1054" y="2687"/>
                    <a:pt x="1199" y="2687"/>
                  </a:cubicBezTo>
                  <a:cubicBezTo>
                    <a:pt x="1344" y="2687"/>
                    <a:pt x="1470" y="2242"/>
                    <a:pt x="1499" y="1643"/>
                  </a:cubicBezTo>
                  <a:cubicBezTo>
                    <a:pt x="2011" y="1605"/>
                    <a:pt x="2388" y="1479"/>
                    <a:pt x="2388" y="1344"/>
                  </a:cubicBezTo>
                  <a:cubicBezTo>
                    <a:pt x="2388" y="1199"/>
                    <a:pt x="2011" y="1073"/>
                    <a:pt x="1499" y="1044"/>
                  </a:cubicBezTo>
                  <a:cubicBezTo>
                    <a:pt x="1470" y="435"/>
                    <a:pt x="1344" y="0"/>
                    <a:pt x="11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1813625" y="192710"/>
              <a:ext cx="209875" cy="275176"/>
            </a:xfrm>
            <a:custGeom>
              <a:avLst/>
              <a:gdLst/>
              <a:ahLst/>
              <a:cxnLst/>
              <a:rect l="l" t="t" r="r" b="b"/>
              <a:pathLst>
                <a:path w="2388" h="2687" extrusionOk="0">
                  <a:moveTo>
                    <a:pt x="1190" y="0"/>
                  </a:moveTo>
                  <a:cubicBezTo>
                    <a:pt x="1045" y="0"/>
                    <a:pt x="919" y="445"/>
                    <a:pt x="890" y="1044"/>
                  </a:cubicBezTo>
                  <a:cubicBezTo>
                    <a:pt x="378" y="1073"/>
                    <a:pt x="1" y="1198"/>
                    <a:pt x="1" y="1343"/>
                  </a:cubicBezTo>
                  <a:cubicBezTo>
                    <a:pt x="1" y="1488"/>
                    <a:pt x="378" y="1604"/>
                    <a:pt x="890" y="1643"/>
                  </a:cubicBezTo>
                  <a:cubicBezTo>
                    <a:pt x="919" y="2252"/>
                    <a:pt x="1045" y="2687"/>
                    <a:pt x="1190" y="2687"/>
                  </a:cubicBezTo>
                  <a:cubicBezTo>
                    <a:pt x="1344" y="2687"/>
                    <a:pt x="1460" y="2242"/>
                    <a:pt x="1499" y="1643"/>
                  </a:cubicBezTo>
                  <a:cubicBezTo>
                    <a:pt x="2011" y="1604"/>
                    <a:pt x="2388" y="1488"/>
                    <a:pt x="2388" y="1343"/>
                  </a:cubicBezTo>
                  <a:cubicBezTo>
                    <a:pt x="2388" y="1198"/>
                    <a:pt x="2011" y="1073"/>
                    <a:pt x="1499" y="1044"/>
                  </a:cubicBezTo>
                  <a:cubicBezTo>
                    <a:pt x="1460" y="435"/>
                    <a:pt x="1344" y="0"/>
                    <a:pt x="119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746050" y="4446024"/>
              <a:ext cx="110475" cy="144501"/>
            </a:xfrm>
            <a:custGeom>
              <a:avLst/>
              <a:gdLst/>
              <a:ahLst/>
              <a:cxnLst/>
              <a:rect l="l" t="t" r="r" b="b"/>
              <a:pathLst>
                <a:path w="1257" h="1411" extrusionOk="0">
                  <a:moveTo>
                    <a:pt x="628" y="0"/>
                  </a:moveTo>
                  <a:cubicBezTo>
                    <a:pt x="551" y="0"/>
                    <a:pt x="483" y="232"/>
                    <a:pt x="474" y="551"/>
                  </a:cubicBezTo>
                  <a:cubicBezTo>
                    <a:pt x="203" y="570"/>
                    <a:pt x="0" y="628"/>
                    <a:pt x="0" y="706"/>
                  </a:cubicBezTo>
                  <a:cubicBezTo>
                    <a:pt x="0" y="783"/>
                    <a:pt x="203" y="850"/>
                    <a:pt x="474" y="860"/>
                  </a:cubicBezTo>
                  <a:cubicBezTo>
                    <a:pt x="483" y="1179"/>
                    <a:pt x="551" y="1411"/>
                    <a:pt x="628" y="1411"/>
                  </a:cubicBezTo>
                  <a:cubicBezTo>
                    <a:pt x="706" y="1411"/>
                    <a:pt x="773" y="1169"/>
                    <a:pt x="793" y="860"/>
                  </a:cubicBezTo>
                  <a:cubicBezTo>
                    <a:pt x="1063" y="850"/>
                    <a:pt x="1257" y="783"/>
                    <a:pt x="1257" y="706"/>
                  </a:cubicBezTo>
                  <a:cubicBezTo>
                    <a:pt x="1257" y="628"/>
                    <a:pt x="1063" y="561"/>
                    <a:pt x="793" y="551"/>
                  </a:cubicBezTo>
                  <a:cubicBezTo>
                    <a:pt x="773" y="232"/>
                    <a:pt x="706" y="0"/>
                    <a:pt x="6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1285111" y="1229225"/>
              <a:ext cx="110475" cy="145627"/>
            </a:xfrm>
            <a:custGeom>
              <a:avLst/>
              <a:gdLst/>
              <a:ahLst/>
              <a:cxnLst/>
              <a:rect l="l" t="t" r="r" b="b"/>
              <a:pathLst>
                <a:path w="1257" h="1422" extrusionOk="0">
                  <a:moveTo>
                    <a:pt x="628" y="1"/>
                  </a:moveTo>
                  <a:cubicBezTo>
                    <a:pt x="551" y="1"/>
                    <a:pt x="483" y="243"/>
                    <a:pt x="474" y="552"/>
                  </a:cubicBezTo>
                  <a:cubicBezTo>
                    <a:pt x="203" y="571"/>
                    <a:pt x="0" y="639"/>
                    <a:pt x="0" y="706"/>
                  </a:cubicBezTo>
                  <a:cubicBezTo>
                    <a:pt x="0" y="784"/>
                    <a:pt x="203" y="851"/>
                    <a:pt x="474" y="871"/>
                  </a:cubicBezTo>
                  <a:cubicBezTo>
                    <a:pt x="483" y="1180"/>
                    <a:pt x="551" y="1422"/>
                    <a:pt x="628" y="1422"/>
                  </a:cubicBezTo>
                  <a:cubicBezTo>
                    <a:pt x="706" y="1422"/>
                    <a:pt x="773" y="1180"/>
                    <a:pt x="793" y="871"/>
                  </a:cubicBezTo>
                  <a:cubicBezTo>
                    <a:pt x="1054" y="851"/>
                    <a:pt x="1257" y="793"/>
                    <a:pt x="1257" y="706"/>
                  </a:cubicBezTo>
                  <a:cubicBezTo>
                    <a:pt x="1257" y="639"/>
                    <a:pt x="1054" y="571"/>
                    <a:pt x="793" y="552"/>
                  </a:cubicBezTo>
                  <a:cubicBezTo>
                    <a:pt x="773" y="24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966302" y="740201"/>
              <a:ext cx="110475" cy="144603"/>
            </a:xfrm>
            <a:custGeom>
              <a:avLst/>
              <a:gdLst/>
              <a:ahLst/>
              <a:cxnLst/>
              <a:rect l="l" t="t" r="r" b="b"/>
              <a:pathLst>
                <a:path w="1257" h="1412" extrusionOk="0">
                  <a:moveTo>
                    <a:pt x="628" y="1"/>
                  </a:moveTo>
                  <a:cubicBezTo>
                    <a:pt x="551" y="1"/>
                    <a:pt x="493" y="233"/>
                    <a:pt x="474" y="552"/>
                  </a:cubicBezTo>
                  <a:cubicBezTo>
                    <a:pt x="203" y="571"/>
                    <a:pt x="0" y="629"/>
                    <a:pt x="0" y="706"/>
                  </a:cubicBezTo>
                  <a:cubicBezTo>
                    <a:pt x="0" y="784"/>
                    <a:pt x="203" y="851"/>
                    <a:pt x="474" y="870"/>
                  </a:cubicBezTo>
                  <a:cubicBezTo>
                    <a:pt x="493" y="1180"/>
                    <a:pt x="551" y="1412"/>
                    <a:pt x="628" y="1412"/>
                  </a:cubicBezTo>
                  <a:cubicBezTo>
                    <a:pt x="715" y="1412"/>
                    <a:pt x="773" y="1180"/>
                    <a:pt x="792" y="870"/>
                  </a:cubicBezTo>
                  <a:cubicBezTo>
                    <a:pt x="1063" y="851"/>
                    <a:pt x="1256" y="793"/>
                    <a:pt x="1256" y="706"/>
                  </a:cubicBezTo>
                  <a:cubicBezTo>
                    <a:pt x="1256" y="629"/>
                    <a:pt x="1063" y="571"/>
                    <a:pt x="792"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7589887" y="3948473"/>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4217551" y="3656985"/>
              <a:ext cx="41395" cy="40657"/>
            </a:xfrm>
            <a:custGeom>
              <a:avLst/>
              <a:gdLst/>
              <a:ahLst/>
              <a:cxnLst/>
              <a:rect l="l" t="t" r="r" b="b"/>
              <a:pathLst>
                <a:path w="471" h="397" extrusionOk="0">
                  <a:moveTo>
                    <a:pt x="273" y="1"/>
                  </a:moveTo>
                  <a:cubicBezTo>
                    <a:pt x="259" y="1"/>
                    <a:pt x="244" y="3"/>
                    <a:pt x="229" y="6"/>
                  </a:cubicBezTo>
                  <a:cubicBezTo>
                    <a:pt x="0" y="24"/>
                    <a:pt x="39" y="397"/>
                    <a:pt x="257" y="397"/>
                  </a:cubicBezTo>
                  <a:cubicBezTo>
                    <a:pt x="269" y="397"/>
                    <a:pt x="282" y="395"/>
                    <a:pt x="296" y="393"/>
                  </a:cubicBezTo>
                  <a:cubicBezTo>
                    <a:pt x="393" y="373"/>
                    <a:pt x="460" y="296"/>
                    <a:pt x="470" y="209"/>
                  </a:cubicBezTo>
                  <a:cubicBezTo>
                    <a:pt x="470" y="90"/>
                    <a:pt x="380" y="1"/>
                    <a:pt x="2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4087405" y="25103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3036224" y="4389713"/>
              <a:ext cx="57303" cy="56325"/>
            </a:xfrm>
            <a:custGeom>
              <a:avLst/>
              <a:gdLst/>
              <a:ahLst/>
              <a:cxnLst/>
              <a:rect l="l" t="t" r="r" b="b"/>
              <a:pathLst>
                <a:path w="652" h="550" extrusionOk="0">
                  <a:moveTo>
                    <a:pt x="370" y="0"/>
                  </a:moveTo>
                  <a:cubicBezTo>
                    <a:pt x="354" y="0"/>
                    <a:pt x="338" y="2"/>
                    <a:pt x="323" y="4"/>
                  </a:cubicBezTo>
                  <a:cubicBezTo>
                    <a:pt x="1" y="32"/>
                    <a:pt x="55" y="550"/>
                    <a:pt x="369" y="550"/>
                  </a:cubicBezTo>
                  <a:cubicBezTo>
                    <a:pt x="385" y="550"/>
                    <a:pt x="402" y="548"/>
                    <a:pt x="419" y="545"/>
                  </a:cubicBezTo>
                  <a:cubicBezTo>
                    <a:pt x="545" y="526"/>
                    <a:pt x="641" y="420"/>
                    <a:pt x="651" y="284"/>
                  </a:cubicBezTo>
                  <a:cubicBezTo>
                    <a:pt x="651" y="126"/>
                    <a:pt x="524" y="0"/>
                    <a:pt x="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rot="10800000" flipH="1">
              <a:off x="7866876" y="2221218"/>
              <a:ext cx="110475" cy="110101"/>
            </a:xfrm>
            <a:custGeom>
              <a:avLst/>
              <a:gdLst/>
              <a:ahLst/>
              <a:cxnLst/>
              <a:rect l="l" t="t" r="r" b="b"/>
              <a:pathLst>
                <a:path w="1257" h="1412" extrusionOk="0">
                  <a:moveTo>
                    <a:pt x="628" y="1"/>
                  </a:moveTo>
                  <a:cubicBezTo>
                    <a:pt x="551" y="1"/>
                    <a:pt x="483" y="242"/>
                    <a:pt x="474" y="552"/>
                  </a:cubicBezTo>
                  <a:cubicBezTo>
                    <a:pt x="203" y="571"/>
                    <a:pt x="0" y="629"/>
                    <a:pt x="0" y="706"/>
                  </a:cubicBezTo>
                  <a:cubicBezTo>
                    <a:pt x="0" y="784"/>
                    <a:pt x="203" y="851"/>
                    <a:pt x="474" y="871"/>
                  </a:cubicBezTo>
                  <a:cubicBezTo>
                    <a:pt x="483" y="1180"/>
                    <a:pt x="551" y="1412"/>
                    <a:pt x="628" y="1412"/>
                  </a:cubicBezTo>
                  <a:cubicBezTo>
                    <a:pt x="706" y="1412"/>
                    <a:pt x="773" y="1170"/>
                    <a:pt x="793" y="871"/>
                  </a:cubicBezTo>
                  <a:cubicBezTo>
                    <a:pt x="1063" y="842"/>
                    <a:pt x="1256" y="784"/>
                    <a:pt x="1256" y="706"/>
                  </a:cubicBezTo>
                  <a:cubicBezTo>
                    <a:pt x="1256" y="629"/>
                    <a:pt x="1063" y="571"/>
                    <a:pt x="793" y="552"/>
                  </a:cubicBezTo>
                  <a:cubicBezTo>
                    <a:pt x="773" y="233"/>
                    <a:pt x="706" y="1"/>
                    <a:pt x="6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10"/>
            <p:cNvGrpSpPr/>
            <p:nvPr/>
          </p:nvGrpSpPr>
          <p:grpSpPr>
            <a:xfrm>
              <a:off x="316135" y="192702"/>
              <a:ext cx="3604549" cy="1460186"/>
              <a:chOff x="155485" y="371790"/>
              <a:chExt cx="3604549" cy="1460186"/>
            </a:xfrm>
          </p:grpSpPr>
          <p:sp>
            <p:nvSpPr>
              <p:cNvPr id="440" name="Google Shape;440;p10"/>
              <p:cNvSpPr/>
              <p:nvPr/>
            </p:nvSpPr>
            <p:spPr>
              <a:xfrm>
                <a:off x="3338515" y="1747180"/>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155485" y="1127942"/>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3719517" y="371790"/>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1611581" y="1475012"/>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320515" y="472670"/>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 name="Google Shape;445;p10"/>
            <p:cNvGrpSpPr/>
            <p:nvPr/>
          </p:nvGrpSpPr>
          <p:grpSpPr>
            <a:xfrm>
              <a:off x="5978523" y="533162"/>
              <a:ext cx="2738274" cy="4027518"/>
              <a:chOff x="2723023" y="1827037"/>
              <a:chExt cx="2738274" cy="4027518"/>
            </a:xfrm>
          </p:grpSpPr>
          <p:sp>
            <p:nvSpPr>
              <p:cNvPr id="446" name="Google Shape;446;p10"/>
              <p:cNvSpPr/>
              <p:nvPr/>
            </p:nvSpPr>
            <p:spPr>
              <a:xfrm>
                <a:off x="2723023" y="5769759"/>
                <a:ext cx="86042" cy="84795"/>
              </a:xfrm>
              <a:custGeom>
                <a:avLst/>
                <a:gdLst/>
                <a:ahLst/>
                <a:cxnLst/>
                <a:rect l="l" t="t" r="r" b="b"/>
                <a:pathLst>
                  <a:path w="979" h="828" extrusionOk="0">
                    <a:moveTo>
                      <a:pt x="423" y="0"/>
                    </a:moveTo>
                    <a:cubicBezTo>
                      <a:pt x="195" y="0"/>
                      <a:pt x="1" y="180"/>
                      <a:pt x="1" y="414"/>
                    </a:cubicBezTo>
                    <a:cubicBezTo>
                      <a:pt x="10" y="607"/>
                      <a:pt x="146" y="771"/>
                      <a:pt x="339" y="820"/>
                    </a:cubicBezTo>
                    <a:cubicBezTo>
                      <a:pt x="367" y="825"/>
                      <a:pt x="394" y="827"/>
                      <a:pt x="420" y="827"/>
                    </a:cubicBezTo>
                    <a:cubicBezTo>
                      <a:pt x="874"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3995581" y="2385471"/>
                <a:ext cx="86042" cy="84795"/>
              </a:xfrm>
              <a:custGeom>
                <a:avLst/>
                <a:gdLst/>
                <a:ahLst/>
                <a:cxnLst/>
                <a:rect l="l" t="t" r="r" b="b"/>
                <a:pathLst>
                  <a:path w="979" h="828" extrusionOk="0">
                    <a:moveTo>
                      <a:pt x="423" y="0"/>
                    </a:moveTo>
                    <a:cubicBezTo>
                      <a:pt x="195" y="0"/>
                      <a:pt x="1" y="181"/>
                      <a:pt x="1" y="423"/>
                    </a:cubicBezTo>
                    <a:cubicBezTo>
                      <a:pt x="1" y="617"/>
                      <a:pt x="146" y="781"/>
                      <a:pt x="339" y="820"/>
                    </a:cubicBezTo>
                    <a:cubicBezTo>
                      <a:pt x="367" y="825"/>
                      <a:pt x="394" y="827"/>
                      <a:pt x="420" y="827"/>
                    </a:cubicBezTo>
                    <a:cubicBezTo>
                      <a:pt x="875" y="827"/>
                      <a:pt x="978" y="72"/>
                      <a:pt x="503" y="8"/>
                    </a:cubicBezTo>
                    <a:cubicBezTo>
                      <a:pt x="476" y="3"/>
                      <a:pt x="449" y="0"/>
                      <a:pt x="42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632239" y="2523106"/>
                <a:ext cx="40516" cy="40452"/>
              </a:xfrm>
              <a:custGeom>
                <a:avLst/>
                <a:gdLst/>
                <a:ahLst/>
                <a:cxnLst/>
                <a:rect l="l" t="t" r="r" b="b"/>
                <a:pathLst>
                  <a:path w="461" h="395" extrusionOk="0">
                    <a:moveTo>
                      <a:pt x="207" y="1"/>
                    </a:moveTo>
                    <a:cubicBezTo>
                      <a:pt x="95" y="1"/>
                      <a:pt x="0" y="83"/>
                      <a:pt x="0" y="197"/>
                    </a:cubicBezTo>
                    <a:cubicBezTo>
                      <a:pt x="0" y="294"/>
                      <a:pt x="68" y="371"/>
                      <a:pt x="155" y="390"/>
                    </a:cubicBezTo>
                    <a:cubicBezTo>
                      <a:pt x="169" y="393"/>
                      <a:pt x="183" y="394"/>
                      <a:pt x="197" y="394"/>
                    </a:cubicBezTo>
                    <a:cubicBezTo>
                      <a:pt x="421" y="394"/>
                      <a:pt x="461" y="31"/>
                      <a:pt x="242" y="4"/>
                    </a:cubicBezTo>
                    <a:cubicBezTo>
                      <a:pt x="230" y="2"/>
                      <a:pt x="218" y="1"/>
                      <a:pt x="20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5419903" y="1949929"/>
                <a:ext cx="41395" cy="40657"/>
              </a:xfrm>
              <a:custGeom>
                <a:avLst/>
                <a:gdLst/>
                <a:ahLst/>
                <a:cxnLst/>
                <a:rect l="l" t="t" r="r" b="b"/>
                <a:pathLst>
                  <a:path w="471" h="397" extrusionOk="0">
                    <a:moveTo>
                      <a:pt x="197" y="1"/>
                    </a:moveTo>
                    <a:cubicBezTo>
                      <a:pt x="90" y="1"/>
                      <a:pt x="1" y="89"/>
                      <a:pt x="1" y="199"/>
                    </a:cubicBezTo>
                    <a:cubicBezTo>
                      <a:pt x="1" y="296"/>
                      <a:pt x="68" y="373"/>
                      <a:pt x="165" y="392"/>
                    </a:cubicBezTo>
                    <a:cubicBezTo>
                      <a:pt x="179" y="395"/>
                      <a:pt x="193" y="396"/>
                      <a:pt x="205" y="396"/>
                    </a:cubicBezTo>
                    <a:cubicBezTo>
                      <a:pt x="423" y="396"/>
                      <a:pt x="470" y="33"/>
                      <a:pt x="242" y="6"/>
                    </a:cubicBezTo>
                    <a:cubicBezTo>
                      <a:pt x="227" y="2"/>
                      <a:pt x="212" y="1"/>
                      <a:pt x="1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5227161" y="1827037"/>
                <a:ext cx="57039" cy="56838"/>
              </a:xfrm>
              <a:custGeom>
                <a:avLst/>
                <a:gdLst/>
                <a:ahLst/>
                <a:cxnLst/>
                <a:rect l="l" t="t" r="r" b="b"/>
                <a:pathLst>
                  <a:path w="649" h="555" extrusionOk="0">
                    <a:moveTo>
                      <a:pt x="278" y="1"/>
                    </a:moveTo>
                    <a:cubicBezTo>
                      <a:pt x="128" y="1"/>
                      <a:pt x="0" y="124"/>
                      <a:pt x="0" y="278"/>
                    </a:cubicBezTo>
                    <a:cubicBezTo>
                      <a:pt x="0" y="404"/>
                      <a:pt x="87" y="520"/>
                      <a:pt x="222" y="549"/>
                    </a:cubicBezTo>
                    <a:cubicBezTo>
                      <a:pt x="242" y="552"/>
                      <a:pt x="260" y="554"/>
                      <a:pt x="278" y="554"/>
                    </a:cubicBezTo>
                    <a:cubicBezTo>
                      <a:pt x="580" y="554"/>
                      <a:pt x="648" y="44"/>
                      <a:pt x="338" y="7"/>
                    </a:cubicBezTo>
                    <a:cubicBezTo>
                      <a:pt x="318" y="3"/>
                      <a:pt x="298" y="1"/>
                      <a:pt x="2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10"/>
            <p:cNvSpPr/>
            <p:nvPr/>
          </p:nvSpPr>
          <p:spPr>
            <a:xfrm>
              <a:off x="7593856" y="3046148"/>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6271199" y="2255778"/>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rot="-1241947">
              <a:off x="8305208" y="3559221"/>
              <a:ext cx="85427" cy="85410"/>
            </a:xfrm>
            <a:custGeom>
              <a:avLst/>
              <a:gdLst/>
              <a:ahLst/>
              <a:cxnLst/>
              <a:rect l="l" t="t" r="r" b="b"/>
              <a:pathLst>
                <a:path w="972" h="834" extrusionOk="0">
                  <a:moveTo>
                    <a:pt x="543" y="1"/>
                  </a:moveTo>
                  <a:cubicBezTo>
                    <a:pt x="522" y="1"/>
                    <a:pt x="500" y="2"/>
                    <a:pt x="479" y="6"/>
                  </a:cubicBezTo>
                  <a:cubicBezTo>
                    <a:pt x="1" y="61"/>
                    <a:pt x="82" y="833"/>
                    <a:pt x="549" y="833"/>
                  </a:cubicBezTo>
                  <a:cubicBezTo>
                    <a:pt x="573" y="833"/>
                    <a:pt x="598" y="831"/>
                    <a:pt x="624" y="827"/>
                  </a:cubicBezTo>
                  <a:cubicBezTo>
                    <a:pt x="807" y="788"/>
                    <a:pt x="952" y="634"/>
                    <a:pt x="972" y="440"/>
                  </a:cubicBezTo>
                  <a:cubicBezTo>
                    <a:pt x="972" y="192"/>
                    <a:pt x="776" y="1"/>
                    <a:pt x="5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rot="-1241947">
              <a:off x="8596927" y="4397801"/>
              <a:ext cx="40692" cy="40145"/>
            </a:xfrm>
            <a:custGeom>
              <a:avLst/>
              <a:gdLst/>
              <a:ahLst/>
              <a:cxnLst/>
              <a:rect l="l" t="t" r="r" b="b"/>
              <a:pathLst>
                <a:path w="463" h="392" extrusionOk="0">
                  <a:moveTo>
                    <a:pt x="261" y="0"/>
                  </a:moveTo>
                  <a:cubicBezTo>
                    <a:pt x="251" y="0"/>
                    <a:pt x="241" y="1"/>
                    <a:pt x="231" y="3"/>
                  </a:cubicBezTo>
                  <a:cubicBezTo>
                    <a:pt x="0" y="21"/>
                    <a:pt x="34" y="392"/>
                    <a:pt x="264" y="392"/>
                  </a:cubicBezTo>
                  <a:cubicBezTo>
                    <a:pt x="275" y="392"/>
                    <a:pt x="287" y="391"/>
                    <a:pt x="299" y="389"/>
                  </a:cubicBezTo>
                  <a:cubicBezTo>
                    <a:pt x="386" y="370"/>
                    <a:pt x="453" y="292"/>
                    <a:pt x="463" y="205"/>
                  </a:cubicBezTo>
                  <a:cubicBezTo>
                    <a:pt x="463" y="91"/>
                    <a:pt x="366" y="0"/>
                    <a:pt x="2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5" name="Google Shape;455;p10"/>
          <p:cNvSpPr txBox="1">
            <a:spLocks noGrp="1"/>
          </p:cNvSpPr>
          <p:nvPr>
            <p:ph type="title"/>
          </p:nvPr>
        </p:nvSpPr>
        <p:spPr>
          <a:xfrm>
            <a:off x="713100" y="543000"/>
            <a:ext cx="7710000" cy="5346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3000"/>
            </a:lvl1pPr>
            <a:lvl2pPr lvl="1" algn="ctr" rtl="0">
              <a:spcBef>
                <a:spcPts val="0"/>
              </a:spcBef>
              <a:spcAft>
                <a:spcPts val="0"/>
              </a:spcAft>
              <a:buNone/>
              <a:defRPr sz="3000">
                <a:solidFill>
                  <a:schemeClr val="accent6"/>
                </a:solidFill>
              </a:defRPr>
            </a:lvl2pPr>
            <a:lvl3pPr lvl="2" algn="ctr" rtl="0">
              <a:spcBef>
                <a:spcPts val="0"/>
              </a:spcBef>
              <a:spcAft>
                <a:spcPts val="0"/>
              </a:spcAft>
              <a:buNone/>
              <a:defRPr sz="3000">
                <a:solidFill>
                  <a:schemeClr val="accent6"/>
                </a:solidFill>
              </a:defRPr>
            </a:lvl3pPr>
            <a:lvl4pPr lvl="3" algn="ctr" rtl="0">
              <a:spcBef>
                <a:spcPts val="0"/>
              </a:spcBef>
              <a:spcAft>
                <a:spcPts val="0"/>
              </a:spcAft>
              <a:buNone/>
              <a:defRPr sz="3000">
                <a:solidFill>
                  <a:schemeClr val="accent6"/>
                </a:solidFill>
              </a:defRPr>
            </a:lvl4pPr>
            <a:lvl5pPr lvl="4" algn="ctr" rtl="0">
              <a:spcBef>
                <a:spcPts val="0"/>
              </a:spcBef>
              <a:spcAft>
                <a:spcPts val="0"/>
              </a:spcAft>
              <a:buNone/>
              <a:defRPr sz="3000">
                <a:solidFill>
                  <a:schemeClr val="accent6"/>
                </a:solidFill>
              </a:defRPr>
            </a:lvl5pPr>
            <a:lvl6pPr lvl="5" algn="ctr" rtl="0">
              <a:spcBef>
                <a:spcPts val="0"/>
              </a:spcBef>
              <a:spcAft>
                <a:spcPts val="0"/>
              </a:spcAft>
              <a:buNone/>
              <a:defRPr sz="3000">
                <a:solidFill>
                  <a:schemeClr val="accent6"/>
                </a:solidFill>
              </a:defRPr>
            </a:lvl6pPr>
            <a:lvl7pPr lvl="6" algn="ctr" rtl="0">
              <a:spcBef>
                <a:spcPts val="0"/>
              </a:spcBef>
              <a:spcAft>
                <a:spcPts val="0"/>
              </a:spcAft>
              <a:buNone/>
              <a:defRPr sz="3000">
                <a:solidFill>
                  <a:schemeClr val="accent6"/>
                </a:solidFill>
              </a:defRPr>
            </a:lvl7pPr>
            <a:lvl8pPr lvl="7" algn="ctr" rtl="0">
              <a:spcBef>
                <a:spcPts val="0"/>
              </a:spcBef>
              <a:spcAft>
                <a:spcPts val="0"/>
              </a:spcAft>
              <a:buNone/>
              <a:defRPr sz="3000">
                <a:solidFill>
                  <a:schemeClr val="accent6"/>
                </a:solidFill>
              </a:defRPr>
            </a:lvl8pPr>
            <a:lvl9pPr lvl="8" algn="ctr" rtl="0">
              <a:spcBef>
                <a:spcPts val="0"/>
              </a:spcBef>
              <a:spcAft>
                <a:spcPts val="0"/>
              </a:spcAft>
              <a:buNone/>
              <a:defRPr sz="3000">
                <a:solidFill>
                  <a:schemeClr val="accent6"/>
                </a:solidFill>
              </a:defRPr>
            </a:lvl9pPr>
          </a:lstStyle>
          <a:p>
            <a:endParaRPr/>
          </a:p>
        </p:txBody>
      </p:sp>
      <p:grpSp>
        <p:nvGrpSpPr>
          <p:cNvPr id="456" name="Google Shape;456;p10"/>
          <p:cNvGrpSpPr/>
          <p:nvPr/>
        </p:nvGrpSpPr>
        <p:grpSpPr>
          <a:xfrm>
            <a:off x="-8" y="0"/>
            <a:ext cx="9546201" cy="5151364"/>
            <a:chOff x="-8" y="-13751"/>
            <a:chExt cx="9546201" cy="5151364"/>
          </a:xfrm>
        </p:grpSpPr>
        <p:sp>
          <p:nvSpPr>
            <p:cNvPr id="457" name="Google Shape;457;p10"/>
            <p:cNvSpPr/>
            <p:nvPr/>
          </p:nvSpPr>
          <p:spPr>
            <a:xfrm rot="902618">
              <a:off x="3411650" y="1933465"/>
              <a:ext cx="832040" cy="831676"/>
            </a:xfrm>
            <a:custGeom>
              <a:avLst/>
              <a:gdLst/>
              <a:ahLst/>
              <a:cxnLst/>
              <a:rect l="l" t="t" r="r" b="b"/>
              <a:pathLst>
                <a:path w="57170" h="57145" extrusionOk="0">
                  <a:moveTo>
                    <a:pt x="40146" y="2439"/>
                  </a:moveTo>
                  <a:cubicBezTo>
                    <a:pt x="40285" y="2439"/>
                    <a:pt x="40432" y="2454"/>
                    <a:pt x="40586" y="2485"/>
                  </a:cubicBezTo>
                  <a:cubicBezTo>
                    <a:pt x="43132" y="2994"/>
                    <a:pt x="43568" y="7722"/>
                    <a:pt x="44005" y="9759"/>
                  </a:cubicBezTo>
                  <a:cubicBezTo>
                    <a:pt x="44368" y="11432"/>
                    <a:pt x="44296" y="14268"/>
                    <a:pt x="45532" y="15577"/>
                  </a:cubicBezTo>
                  <a:cubicBezTo>
                    <a:pt x="45715" y="15790"/>
                    <a:pt x="45973" y="15889"/>
                    <a:pt x="46234" y="15889"/>
                  </a:cubicBezTo>
                  <a:cubicBezTo>
                    <a:pt x="46597" y="15889"/>
                    <a:pt x="46963" y="15698"/>
                    <a:pt x="47132" y="15359"/>
                  </a:cubicBezTo>
                  <a:cubicBezTo>
                    <a:pt x="47423" y="14486"/>
                    <a:pt x="47423" y="13541"/>
                    <a:pt x="47132" y="12595"/>
                  </a:cubicBezTo>
                  <a:lnTo>
                    <a:pt x="47132" y="12523"/>
                  </a:lnTo>
                  <a:cubicBezTo>
                    <a:pt x="47787" y="12814"/>
                    <a:pt x="48442" y="13032"/>
                    <a:pt x="48805" y="13177"/>
                  </a:cubicBezTo>
                  <a:cubicBezTo>
                    <a:pt x="50915" y="14050"/>
                    <a:pt x="54406" y="14996"/>
                    <a:pt x="53969" y="17905"/>
                  </a:cubicBezTo>
                  <a:cubicBezTo>
                    <a:pt x="53675" y="19642"/>
                    <a:pt x="52309" y="20199"/>
                    <a:pt x="50632" y="20199"/>
                  </a:cubicBezTo>
                  <a:cubicBezTo>
                    <a:pt x="48165" y="20199"/>
                    <a:pt x="45027" y="18993"/>
                    <a:pt x="43641" y="18560"/>
                  </a:cubicBezTo>
                  <a:lnTo>
                    <a:pt x="43277" y="18560"/>
                  </a:lnTo>
                  <a:cubicBezTo>
                    <a:pt x="43205" y="18487"/>
                    <a:pt x="43095" y="18450"/>
                    <a:pt x="42986" y="18450"/>
                  </a:cubicBezTo>
                  <a:cubicBezTo>
                    <a:pt x="42877" y="18450"/>
                    <a:pt x="42768" y="18487"/>
                    <a:pt x="42695" y="18560"/>
                  </a:cubicBezTo>
                  <a:cubicBezTo>
                    <a:pt x="35640" y="23069"/>
                    <a:pt x="29094" y="28233"/>
                    <a:pt x="23130" y="34052"/>
                  </a:cubicBezTo>
                  <a:cubicBezTo>
                    <a:pt x="22984" y="33834"/>
                    <a:pt x="22839" y="33688"/>
                    <a:pt x="22766" y="33398"/>
                  </a:cubicBezTo>
                  <a:cubicBezTo>
                    <a:pt x="22676" y="33218"/>
                    <a:pt x="22503" y="33093"/>
                    <a:pt x="22315" y="33093"/>
                  </a:cubicBezTo>
                  <a:cubicBezTo>
                    <a:pt x="22199" y="33093"/>
                    <a:pt x="22077" y="33141"/>
                    <a:pt x="21966" y="33252"/>
                  </a:cubicBezTo>
                  <a:cubicBezTo>
                    <a:pt x="21457" y="33688"/>
                    <a:pt x="21748" y="34489"/>
                    <a:pt x="22111" y="35070"/>
                  </a:cubicBezTo>
                  <a:cubicBezTo>
                    <a:pt x="21748" y="35434"/>
                    <a:pt x="21311" y="35798"/>
                    <a:pt x="20948" y="36234"/>
                  </a:cubicBezTo>
                  <a:cubicBezTo>
                    <a:pt x="20875" y="36161"/>
                    <a:pt x="20802" y="36016"/>
                    <a:pt x="20729" y="35871"/>
                  </a:cubicBezTo>
                  <a:cubicBezTo>
                    <a:pt x="20633" y="35550"/>
                    <a:pt x="20367" y="35399"/>
                    <a:pt x="20100" y="35399"/>
                  </a:cubicBezTo>
                  <a:cubicBezTo>
                    <a:pt x="19761" y="35399"/>
                    <a:pt x="19420" y="35641"/>
                    <a:pt x="19420" y="36089"/>
                  </a:cubicBezTo>
                  <a:cubicBezTo>
                    <a:pt x="19420" y="36525"/>
                    <a:pt x="19638" y="36962"/>
                    <a:pt x="19929" y="37253"/>
                  </a:cubicBezTo>
                  <a:cubicBezTo>
                    <a:pt x="19420" y="37762"/>
                    <a:pt x="18911" y="38344"/>
                    <a:pt x="18402" y="38853"/>
                  </a:cubicBezTo>
                  <a:cubicBezTo>
                    <a:pt x="18184" y="38634"/>
                    <a:pt x="17966" y="38416"/>
                    <a:pt x="17820" y="38198"/>
                  </a:cubicBezTo>
                  <a:cubicBezTo>
                    <a:pt x="17712" y="38036"/>
                    <a:pt x="17554" y="37964"/>
                    <a:pt x="17405" y="37964"/>
                  </a:cubicBezTo>
                  <a:cubicBezTo>
                    <a:pt x="17153" y="37964"/>
                    <a:pt x="16929" y="38169"/>
                    <a:pt x="17020" y="38489"/>
                  </a:cubicBezTo>
                  <a:cubicBezTo>
                    <a:pt x="17093" y="38925"/>
                    <a:pt x="17311" y="39362"/>
                    <a:pt x="17529" y="39798"/>
                  </a:cubicBezTo>
                  <a:lnTo>
                    <a:pt x="16074" y="41471"/>
                  </a:lnTo>
                  <a:cubicBezTo>
                    <a:pt x="15784" y="41035"/>
                    <a:pt x="15493" y="40817"/>
                    <a:pt x="15129" y="40380"/>
                  </a:cubicBezTo>
                  <a:cubicBezTo>
                    <a:pt x="15044" y="40252"/>
                    <a:pt x="14927" y="40199"/>
                    <a:pt x="14809" y="40199"/>
                  </a:cubicBezTo>
                  <a:cubicBezTo>
                    <a:pt x="14523" y="40199"/>
                    <a:pt x="14226" y="40508"/>
                    <a:pt x="14329" y="40817"/>
                  </a:cubicBezTo>
                  <a:cubicBezTo>
                    <a:pt x="14474" y="41471"/>
                    <a:pt x="14765" y="42053"/>
                    <a:pt x="15129" y="42562"/>
                  </a:cubicBezTo>
                  <a:cubicBezTo>
                    <a:pt x="14620" y="43071"/>
                    <a:pt x="14111" y="43653"/>
                    <a:pt x="13674" y="44235"/>
                  </a:cubicBezTo>
                  <a:cubicBezTo>
                    <a:pt x="13311" y="44599"/>
                    <a:pt x="13311" y="45108"/>
                    <a:pt x="13529" y="45544"/>
                  </a:cubicBezTo>
                  <a:cubicBezTo>
                    <a:pt x="13020" y="48017"/>
                    <a:pt x="13674" y="51290"/>
                    <a:pt x="13383" y="53109"/>
                  </a:cubicBezTo>
                  <a:cubicBezTo>
                    <a:pt x="13189" y="54143"/>
                    <a:pt x="12708" y="54890"/>
                    <a:pt x="11735" y="54890"/>
                  </a:cubicBezTo>
                  <a:cubicBezTo>
                    <a:pt x="11613" y="54890"/>
                    <a:pt x="11484" y="54879"/>
                    <a:pt x="11347" y="54854"/>
                  </a:cubicBezTo>
                  <a:cubicBezTo>
                    <a:pt x="10110" y="54636"/>
                    <a:pt x="9310" y="52818"/>
                    <a:pt x="8728" y="51727"/>
                  </a:cubicBezTo>
                  <a:cubicBezTo>
                    <a:pt x="8146" y="50709"/>
                    <a:pt x="7710" y="49472"/>
                    <a:pt x="7201" y="48308"/>
                  </a:cubicBezTo>
                  <a:lnTo>
                    <a:pt x="7201" y="48308"/>
                  </a:lnTo>
                  <a:cubicBezTo>
                    <a:pt x="7564" y="48381"/>
                    <a:pt x="7928" y="48417"/>
                    <a:pt x="8292" y="48417"/>
                  </a:cubicBezTo>
                  <a:cubicBezTo>
                    <a:pt x="8655" y="48417"/>
                    <a:pt x="9019" y="48381"/>
                    <a:pt x="9383" y="48308"/>
                  </a:cubicBezTo>
                  <a:cubicBezTo>
                    <a:pt x="10110" y="48090"/>
                    <a:pt x="10401" y="46926"/>
                    <a:pt x="9601" y="46563"/>
                  </a:cubicBezTo>
                  <a:cubicBezTo>
                    <a:pt x="8655" y="46272"/>
                    <a:pt x="7564" y="46053"/>
                    <a:pt x="6546" y="45908"/>
                  </a:cubicBezTo>
                  <a:cubicBezTo>
                    <a:pt x="5673" y="45690"/>
                    <a:pt x="4801" y="45326"/>
                    <a:pt x="4000" y="44817"/>
                  </a:cubicBezTo>
                  <a:cubicBezTo>
                    <a:pt x="2982" y="44235"/>
                    <a:pt x="2328" y="43217"/>
                    <a:pt x="2328" y="42053"/>
                  </a:cubicBezTo>
                  <a:cubicBezTo>
                    <a:pt x="2367" y="40632"/>
                    <a:pt x="3350" y="40218"/>
                    <a:pt x="4554" y="40218"/>
                  </a:cubicBezTo>
                  <a:cubicBezTo>
                    <a:pt x="5568" y="40218"/>
                    <a:pt x="6739" y="40511"/>
                    <a:pt x="7637" y="40744"/>
                  </a:cubicBezTo>
                  <a:cubicBezTo>
                    <a:pt x="7324" y="41057"/>
                    <a:pt x="7713" y="41587"/>
                    <a:pt x="8153" y="41587"/>
                  </a:cubicBezTo>
                  <a:cubicBezTo>
                    <a:pt x="8223" y="41587"/>
                    <a:pt x="8294" y="41574"/>
                    <a:pt x="8365" y="41544"/>
                  </a:cubicBezTo>
                  <a:cubicBezTo>
                    <a:pt x="13601" y="38707"/>
                    <a:pt x="18111" y="34925"/>
                    <a:pt x="22693" y="31070"/>
                  </a:cubicBezTo>
                  <a:cubicBezTo>
                    <a:pt x="27930" y="26633"/>
                    <a:pt x="33531" y="22051"/>
                    <a:pt x="38040" y="16959"/>
                  </a:cubicBezTo>
                  <a:cubicBezTo>
                    <a:pt x="38477" y="16450"/>
                    <a:pt x="38404" y="15650"/>
                    <a:pt x="37895" y="15214"/>
                  </a:cubicBezTo>
                  <a:cubicBezTo>
                    <a:pt x="37755" y="11717"/>
                    <a:pt x="36674" y="2439"/>
                    <a:pt x="40146" y="2439"/>
                  </a:cubicBezTo>
                  <a:close/>
                  <a:moveTo>
                    <a:pt x="39914" y="0"/>
                  </a:moveTo>
                  <a:cubicBezTo>
                    <a:pt x="34469" y="0"/>
                    <a:pt x="34295" y="11364"/>
                    <a:pt x="36295" y="15577"/>
                  </a:cubicBezTo>
                  <a:cubicBezTo>
                    <a:pt x="31785" y="18996"/>
                    <a:pt x="27858" y="23287"/>
                    <a:pt x="23712" y="27070"/>
                  </a:cubicBezTo>
                  <a:cubicBezTo>
                    <a:pt x="18984" y="31579"/>
                    <a:pt x="13965" y="35652"/>
                    <a:pt x="8946" y="39726"/>
                  </a:cubicBezTo>
                  <a:cubicBezTo>
                    <a:pt x="7934" y="38683"/>
                    <a:pt x="6366" y="38131"/>
                    <a:pt x="4831" y="38131"/>
                  </a:cubicBezTo>
                  <a:cubicBezTo>
                    <a:pt x="2725" y="38131"/>
                    <a:pt x="681" y="39169"/>
                    <a:pt x="218" y="41398"/>
                  </a:cubicBezTo>
                  <a:cubicBezTo>
                    <a:pt x="0" y="43144"/>
                    <a:pt x="655" y="44890"/>
                    <a:pt x="1964" y="45981"/>
                  </a:cubicBezTo>
                  <a:cubicBezTo>
                    <a:pt x="2764" y="46708"/>
                    <a:pt x="3710" y="47290"/>
                    <a:pt x="4801" y="47654"/>
                  </a:cubicBezTo>
                  <a:lnTo>
                    <a:pt x="5019" y="47726"/>
                  </a:lnTo>
                  <a:cubicBezTo>
                    <a:pt x="5852" y="51446"/>
                    <a:pt x="7987" y="57145"/>
                    <a:pt x="11720" y="57145"/>
                  </a:cubicBezTo>
                  <a:cubicBezTo>
                    <a:pt x="12221" y="57145"/>
                    <a:pt x="12751" y="57042"/>
                    <a:pt x="13311" y="56818"/>
                  </a:cubicBezTo>
                  <a:cubicBezTo>
                    <a:pt x="15347" y="56018"/>
                    <a:pt x="15638" y="53618"/>
                    <a:pt x="15711" y="51654"/>
                  </a:cubicBezTo>
                  <a:cubicBezTo>
                    <a:pt x="15711" y="50199"/>
                    <a:pt x="15638" y="48745"/>
                    <a:pt x="15711" y="47290"/>
                  </a:cubicBezTo>
                  <a:cubicBezTo>
                    <a:pt x="15711" y="46417"/>
                    <a:pt x="15929" y="45617"/>
                    <a:pt x="16147" y="44817"/>
                  </a:cubicBezTo>
                  <a:cubicBezTo>
                    <a:pt x="24148" y="35871"/>
                    <a:pt x="33822" y="28888"/>
                    <a:pt x="42405" y="20596"/>
                  </a:cubicBezTo>
                  <a:cubicBezTo>
                    <a:pt x="42477" y="20742"/>
                    <a:pt x="42550" y="20814"/>
                    <a:pt x="42695" y="20887"/>
                  </a:cubicBezTo>
                  <a:cubicBezTo>
                    <a:pt x="44413" y="22043"/>
                    <a:pt x="47091" y="22839"/>
                    <a:pt x="49639" y="22839"/>
                  </a:cubicBezTo>
                  <a:cubicBezTo>
                    <a:pt x="52701" y="22839"/>
                    <a:pt x="55576" y="21689"/>
                    <a:pt x="56370" y="18632"/>
                  </a:cubicBezTo>
                  <a:cubicBezTo>
                    <a:pt x="57170" y="15505"/>
                    <a:pt x="54988" y="13323"/>
                    <a:pt x="52224" y="12232"/>
                  </a:cubicBezTo>
                  <a:cubicBezTo>
                    <a:pt x="50478" y="11504"/>
                    <a:pt x="48660" y="11068"/>
                    <a:pt x="46769" y="10777"/>
                  </a:cubicBezTo>
                  <a:cubicBezTo>
                    <a:pt x="46478" y="9322"/>
                    <a:pt x="46114" y="7795"/>
                    <a:pt x="45750" y="6340"/>
                  </a:cubicBezTo>
                  <a:cubicBezTo>
                    <a:pt x="44878" y="3140"/>
                    <a:pt x="43932" y="303"/>
                    <a:pt x="40222" y="12"/>
                  </a:cubicBezTo>
                  <a:cubicBezTo>
                    <a:pt x="40118" y="4"/>
                    <a:pt x="40015" y="0"/>
                    <a:pt x="39914"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rot="422608">
              <a:off x="8434780" y="2643786"/>
              <a:ext cx="1071098" cy="723469"/>
            </a:xfrm>
            <a:custGeom>
              <a:avLst/>
              <a:gdLst/>
              <a:ahLst/>
              <a:cxnLst/>
              <a:rect l="l" t="t" r="r" b="b"/>
              <a:pathLst>
                <a:path w="67354" h="45494" extrusionOk="0">
                  <a:moveTo>
                    <a:pt x="20075" y="1818"/>
                  </a:moveTo>
                  <a:cubicBezTo>
                    <a:pt x="25967" y="2109"/>
                    <a:pt x="31640" y="3491"/>
                    <a:pt x="37386" y="4510"/>
                  </a:cubicBezTo>
                  <a:cubicBezTo>
                    <a:pt x="40878" y="5382"/>
                    <a:pt x="44296" y="6546"/>
                    <a:pt x="47715" y="7855"/>
                  </a:cubicBezTo>
                  <a:cubicBezTo>
                    <a:pt x="51642" y="9456"/>
                    <a:pt x="55497" y="11419"/>
                    <a:pt x="59134" y="13674"/>
                  </a:cubicBezTo>
                  <a:cubicBezTo>
                    <a:pt x="61462" y="15129"/>
                    <a:pt x="63425" y="16875"/>
                    <a:pt x="63935" y="18838"/>
                  </a:cubicBezTo>
                  <a:cubicBezTo>
                    <a:pt x="52370" y="11419"/>
                    <a:pt x="39350" y="9310"/>
                    <a:pt x="26040" y="6546"/>
                  </a:cubicBezTo>
                  <a:cubicBezTo>
                    <a:pt x="22529" y="5820"/>
                    <a:pt x="17453" y="4668"/>
                    <a:pt x="12671" y="4668"/>
                  </a:cubicBezTo>
                  <a:cubicBezTo>
                    <a:pt x="8833" y="4668"/>
                    <a:pt x="5186" y="5410"/>
                    <a:pt x="2692" y="7710"/>
                  </a:cubicBezTo>
                  <a:lnTo>
                    <a:pt x="2619" y="7783"/>
                  </a:lnTo>
                  <a:cubicBezTo>
                    <a:pt x="3201" y="2764"/>
                    <a:pt x="17530" y="1818"/>
                    <a:pt x="20075" y="1818"/>
                  </a:cubicBezTo>
                  <a:close/>
                  <a:moveTo>
                    <a:pt x="13653" y="6640"/>
                  </a:moveTo>
                  <a:cubicBezTo>
                    <a:pt x="18745" y="6640"/>
                    <a:pt x="24027" y="7901"/>
                    <a:pt x="28876" y="8946"/>
                  </a:cubicBezTo>
                  <a:lnTo>
                    <a:pt x="28876" y="9019"/>
                  </a:lnTo>
                  <a:cubicBezTo>
                    <a:pt x="41387" y="11783"/>
                    <a:pt x="53170" y="13747"/>
                    <a:pt x="63935" y="20948"/>
                  </a:cubicBezTo>
                  <a:cubicBezTo>
                    <a:pt x="63498" y="22257"/>
                    <a:pt x="62698" y="23348"/>
                    <a:pt x="61607" y="24221"/>
                  </a:cubicBezTo>
                  <a:cubicBezTo>
                    <a:pt x="59031" y="26451"/>
                    <a:pt x="55478" y="27136"/>
                    <a:pt x="51853" y="27136"/>
                  </a:cubicBezTo>
                  <a:cubicBezTo>
                    <a:pt x="48621" y="27136"/>
                    <a:pt x="45331" y="26592"/>
                    <a:pt x="42623" y="26112"/>
                  </a:cubicBezTo>
                  <a:cubicBezTo>
                    <a:pt x="36732" y="25094"/>
                    <a:pt x="30986" y="23275"/>
                    <a:pt x="25240" y="21457"/>
                  </a:cubicBezTo>
                  <a:cubicBezTo>
                    <a:pt x="18402" y="19348"/>
                    <a:pt x="6474" y="16584"/>
                    <a:pt x="3055" y="9601"/>
                  </a:cubicBezTo>
                  <a:cubicBezTo>
                    <a:pt x="2983" y="9528"/>
                    <a:pt x="2910" y="9456"/>
                    <a:pt x="2910" y="9310"/>
                  </a:cubicBezTo>
                  <a:cubicBezTo>
                    <a:pt x="6220" y="7331"/>
                    <a:pt x="9884" y="6640"/>
                    <a:pt x="13653" y="6640"/>
                  </a:cubicBezTo>
                  <a:close/>
                  <a:moveTo>
                    <a:pt x="2474" y="12510"/>
                  </a:moveTo>
                  <a:cubicBezTo>
                    <a:pt x="4437" y="14765"/>
                    <a:pt x="7929" y="16584"/>
                    <a:pt x="9892" y="17602"/>
                  </a:cubicBezTo>
                  <a:cubicBezTo>
                    <a:pt x="14911" y="20075"/>
                    <a:pt x="20075" y="22111"/>
                    <a:pt x="25385" y="23639"/>
                  </a:cubicBezTo>
                  <a:cubicBezTo>
                    <a:pt x="31642" y="25634"/>
                    <a:pt x="42279" y="29494"/>
                    <a:pt x="51378" y="29494"/>
                  </a:cubicBezTo>
                  <a:cubicBezTo>
                    <a:pt x="56876" y="29494"/>
                    <a:pt x="61812" y="28085"/>
                    <a:pt x="64880" y="24003"/>
                  </a:cubicBezTo>
                  <a:lnTo>
                    <a:pt x="64880" y="24075"/>
                  </a:lnTo>
                  <a:cubicBezTo>
                    <a:pt x="63670" y="30377"/>
                    <a:pt x="58137" y="32270"/>
                    <a:pt x="51712" y="32270"/>
                  </a:cubicBezTo>
                  <a:cubicBezTo>
                    <a:pt x="45011" y="32270"/>
                    <a:pt x="37339" y="30211"/>
                    <a:pt x="32586" y="28949"/>
                  </a:cubicBezTo>
                  <a:cubicBezTo>
                    <a:pt x="26549" y="27348"/>
                    <a:pt x="20512" y="26185"/>
                    <a:pt x="14693" y="24075"/>
                  </a:cubicBezTo>
                  <a:cubicBezTo>
                    <a:pt x="11202" y="22912"/>
                    <a:pt x="8001" y="21020"/>
                    <a:pt x="5310" y="18547"/>
                  </a:cubicBezTo>
                  <a:cubicBezTo>
                    <a:pt x="3710" y="16947"/>
                    <a:pt x="2692" y="14765"/>
                    <a:pt x="2474" y="12510"/>
                  </a:cubicBezTo>
                  <a:close/>
                  <a:moveTo>
                    <a:pt x="3055" y="19566"/>
                  </a:moveTo>
                  <a:lnTo>
                    <a:pt x="3055" y="19566"/>
                  </a:lnTo>
                  <a:cubicBezTo>
                    <a:pt x="9674" y="26694"/>
                    <a:pt x="25894" y="29385"/>
                    <a:pt x="32659" y="31058"/>
                  </a:cubicBezTo>
                  <a:cubicBezTo>
                    <a:pt x="37563" y="32296"/>
                    <a:pt x="44829" y="34007"/>
                    <a:pt x="51424" y="34007"/>
                  </a:cubicBezTo>
                  <a:cubicBezTo>
                    <a:pt x="54512" y="34007"/>
                    <a:pt x="57452" y="33632"/>
                    <a:pt x="59934" y="32658"/>
                  </a:cubicBezTo>
                  <a:lnTo>
                    <a:pt x="59934" y="32731"/>
                  </a:lnTo>
                  <a:cubicBezTo>
                    <a:pt x="57097" y="36877"/>
                    <a:pt x="54552" y="41314"/>
                    <a:pt x="49242" y="43059"/>
                  </a:cubicBezTo>
                  <a:lnTo>
                    <a:pt x="49097" y="43132"/>
                  </a:lnTo>
                  <a:cubicBezTo>
                    <a:pt x="35859" y="42914"/>
                    <a:pt x="24221" y="41241"/>
                    <a:pt x="11929" y="35931"/>
                  </a:cubicBezTo>
                  <a:lnTo>
                    <a:pt x="11784" y="35713"/>
                  </a:lnTo>
                  <a:cubicBezTo>
                    <a:pt x="6910" y="31131"/>
                    <a:pt x="5092" y="25385"/>
                    <a:pt x="3055" y="19566"/>
                  </a:cubicBezTo>
                  <a:close/>
                  <a:moveTo>
                    <a:pt x="18293" y="0"/>
                  </a:moveTo>
                  <a:cubicBezTo>
                    <a:pt x="16948" y="0"/>
                    <a:pt x="15602" y="73"/>
                    <a:pt x="14257" y="218"/>
                  </a:cubicBezTo>
                  <a:cubicBezTo>
                    <a:pt x="9674" y="727"/>
                    <a:pt x="1528" y="2691"/>
                    <a:pt x="946" y="8437"/>
                  </a:cubicBezTo>
                  <a:lnTo>
                    <a:pt x="946" y="8801"/>
                  </a:lnTo>
                  <a:cubicBezTo>
                    <a:pt x="146" y="10838"/>
                    <a:pt x="1" y="13165"/>
                    <a:pt x="582" y="15274"/>
                  </a:cubicBezTo>
                  <a:cubicBezTo>
                    <a:pt x="1383" y="23348"/>
                    <a:pt x="4219" y="31567"/>
                    <a:pt x="10111" y="37240"/>
                  </a:cubicBezTo>
                  <a:cubicBezTo>
                    <a:pt x="10353" y="37434"/>
                    <a:pt x="10628" y="37531"/>
                    <a:pt x="10892" y="37531"/>
                  </a:cubicBezTo>
                  <a:cubicBezTo>
                    <a:pt x="11024" y="37531"/>
                    <a:pt x="11153" y="37507"/>
                    <a:pt x="11274" y="37459"/>
                  </a:cubicBezTo>
                  <a:cubicBezTo>
                    <a:pt x="12511" y="38695"/>
                    <a:pt x="14038" y="39713"/>
                    <a:pt x="15639" y="40295"/>
                  </a:cubicBezTo>
                  <a:cubicBezTo>
                    <a:pt x="17675" y="41241"/>
                    <a:pt x="19784" y="41895"/>
                    <a:pt x="22039" y="42332"/>
                  </a:cubicBezTo>
                  <a:cubicBezTo>
                    <a:pt x="28518" y="44440"/>
                    <a:pt x="35251" y="45494"/>
                    <a:pt x="42032" y="45494"/>
                  </a:cubicBezTo>
                  <a:cubicBezTo>
                    <a:pt x="44844" y="45494"/>
                    <a:pt x="47665" y="45313"/>
                    <a:pt x="50479" y="44950"/>
                  </a:cubicBezTo>
                  <a:cubicBezTo>
                    <a:pt x="50624" y="44950"/>
                    <a:pt x="50842" y="44878"/>
                    <a:pt x="50988" y="44732"/>
                  </a:cubicBezTo>
                  <a:cubicBezTo>
                    <a:pt x="56952" y="42623"/>
                    <a:pt x="60880" y="36222"/>
                    <a:pt x="63716" y="30476"/>
                  </a:cubicBezTo>
                  <a:cubicBezTo>
                    <a:pt x="65971" y="28367"/>
                    <a:pt x="67353" y="25094"/>
                    <a:pt x="67135" y="20293"/>
                  </a:cubicBezTo>
                  <a:cubicBezTo>
                    <a:pt x="67062" y="20002"/>
                    <a:pt x="66989" y="19711"/>
                    <a:pt x="66771" y="19566"/>
                  </a:cubicBezTo>
                  <a:cubicBezTo>
                    <a:pt x="66626" y="15129"/>
                    <a:pt x="60225" y="11492"/>
                    <a:pt x="56952" y="9892"/>
                  </a:cubicBezTo>
                  <a:cubicBezTo>
                    <a:pt x="46115" y="4437"/>
                    <a:pt x="34404" y="1164"/>
                    <a:pt x="22330" y="218"/>
                  </a:cubicBezTo>
                  <a:cubicBezTo>
                    <a:pt x="20985" y="73"/>
                    <a:pt x="19639" y="0"/>
                    <a:pt x="18293"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rot="-1550640">
              <a:off x="61225" y="4670535"/>
              <a:ext cx="45923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10"/>
            <p:cNvGrpSpPr/>
            <p:nvPr/>
          </p:nvGrpSpPr>
          <p:grpSpPr>
            <a:xfrm rot="1882907">
              <a:off x="647705" y="1661358"/>
              <a:ext cx="537260" cy="480691"/>
              <a:chOff x="-6420876" y="5076646"/>
              <a:chExt cx="705425" cy="631150"/>
            </a:xfrm>
          </p:grpSpPr>
          <p:sp>
            <p:nvSpPr>
              <p:cNvPr id="461" name="Google Shape;461;p10"/>
              <p:cNvSpPr/>
              <p:nvPr/>
            </p:nvSpPr>
            <p:spPr>
              <a:xfrm>
                <a:off x="-6340876" y="5352021"/>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a:off x="-6420876" y="5226571"/>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a:off x="-6204501" y="5076646"/>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a:off x="-5999001" y="5106546"/>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a:off x="-5882626" y="5295146"/>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10"/>
            <p:cNvGrpSpPr/>
            <p:nvPr/>
          </p:nvGrpSpPr>
          <p:grpSpPr>
            <a:xfrm rot="1882907">
              <a:off x="2393544" y="4388742"/>
              <a:ext cx="497534" cy="541159"/>
              <a:chOff x="-2501908" y="9817437"/>
              <a:chExt cx="653266" cy="710545"/>
            </a:xfrm>
          </p:grpSpPr>
          <p:sp>
            <p:nvSpPr>
              <p:cNvPr id="467" name="Google Shape;467;p10"/>
              <p:cNvSpPr/>
              <p:nvPr/>
            </p:nvSpPr>
            <p:spPr>
              <a:xfrm rot="-5176049">
                <a:off x="-2290546" y="10031226"/>
                <a:ext cx="496461" cy="355783"/>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0"/>
              <p:cNvSpPr/>
              <p:nvPr/>
            </p:nvSpPr>
            <p:spPr>
              <a:xfrm rot="-5176049">
                <a:off x="-2369915" y="10343030"/>
                <a:ext cx="189129" cy="170104"/>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0"/>
              <p:cNvSpPr/>
              <p:nvPr/>
            </p:nvSpPr>
            <p:spPr>
              <a:xfrm rot="-5176049">
                <a:off x="-2480133" y="10110650"/>
                <a:ext cx="170979" cy="203829"/>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p:nvPr/>
            </p:nvSpPr>
            <p:spPr>
              <a:xfrm rot="-5176049">
                <a:off x="-2437605" y="9915006"/>
                <a:ext cx="163678" cy="195629"/>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rot="-5176049">
                <a:off x="-2261843" y="9826616"/>
                <a:ext cx="167179" cy="158803"/>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 name="Google Shape;472;p10"/>
            <p:cNvGrpSpPr/>
            <p:nvPr/>
          </p:nvGrpSpPr>
          <p:grpSpPr>
            <a:xfrm rot="-1882907" flipH="1">
              <a:off x="7626030" y="461070"/>
              <a:ext cx="537260" cy="480691"/>
              <a:chOff x="-7339529" y="5588854"/>
              <a:chExt cx="705425" cy="631150"/>
            </a:xfrm>
          </p:grpSpPr>
          <p:sp>
            <p:nvSpPr>
              <p:cNvPr id="473" name="Google Shape;473;p10"/>
              <p:cNvSpPr/>
              <p:nvPr/>
            </p:nvSpPr>
            <p:spPr>
              <a:xfrm>
                <a:off x="-7259529" y="5864229"/>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7339529" y="5738779"/>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0"/>
              <p:cNvSpPr/>
              <p:nvPr/>
            </p:nvSpPr>
            <p:spPr>
              <a:xfrm>
                <a:off x="-7123154" y="5588854"/>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6917654" y="5618754"/>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6801279" y="5807354"/>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0"/>
            <p:cNvSpPr/>
            <p:nvPr/>
          </p:nvSpPr>
          <p:spPr>
            <a:xfrm rot="-1550884">
              <a:off x="856903" y="52985"/>
              <a:ext cx="394753" cy="386301"/>
            </a:xfrm>
            <a:custGeom>
              <a:avLst/>
              <a:gdLst/>
              <a:ahLst/>
              <a:cxnLst/>
              <a:rect l="l" t="t" r="r" b="b"/>
              <a:pathLst>
                <a:path w="28877" h="24291" extrusionOk="0">
                  <a:moveTo>
                    <a:pt x="9651" y="2175"/>
                  </a:moveTo>
                  <a:cubicBezTo>
                    <a:pt x="11384" y="2175"/>
                    <a:pt x="13085" y="3411"/>
                    <a:pt x="14475" y="5061"/>
                  </a:cubicBezTo>
                  <a:cubicBezTo>
                    <a:pt x="14548" y="5134"/>
                    <a:pt x="14657" y="5170"/>
                    <a:pt x="14766" y="5170"/>
                  </a:cubicBezTo>
                  <a:cubicBezTo>
                    <a:pt x="14875" y="5170"/>
                    <a:pt x="14984" y="5134"/>
                    <a:pt x="15057" y="5061"/>
                  </a:cubicBezTo>
                  <a:cubicBezTo>
                    <a:pt x="15147" y="5151"/>
                    <a:pt x="15264" y="5213"/>
                    <a:pt x="15376" y="5213"/>
                  </a:cubicBezTo>
                  <a:cubicBezTo>
                    <a:pt x="15444" y="5213"/>
                    <a:pt x="15510" y="5189"/>
                    <a:pt x="15566" y="5134"/>
                  </a:cubicBezTo>
                  <a:cubicBezTo>
                    <a:pt x="17167" y="3647"/>
                    <a:pt x="18543" y="2251"/>
                    <a:pt x="20506" y="2251"/>
                  </a:cubicBezTo>
                  <a:cubicBezTo>
                    <a:pt x="21041" y="2251"/>
                    <a:pt x="21619" y="2354"/>
                    <a:pt x="22258" y="2588"/>
                  </a:cubicBezTo>
                  <a:cubicBezTo>
                    <a:pt x="25312" y="3824"/>
                    <a:pt x="25894" y="7607"/>
                    <a:pt x="25385" y="10516"/>
                  </a:cubicBezTo>
                  <a:cubicBezTo>
                    <a:pt x="24876" y="13716"/>
                    <a:pt x="22403" y="16480"/>
                    <a:pt x="20148" y="18517"/>
                  </a:cubicBezTo>
                  <a:cubicBezTo>
                    <a:pt x="18330" y="20044"/>
                    <a:pt x="16075" y="20772"/>
                    <a:pt x="14184" y="22154"/>
                  </a:cubicBezTo>
                  <a:cubicBezTo>
                    <a:pt x="10838" y="18881"/>
                    <a:pt x="7056" y="16699"/>
                    <a:pt x="5019" y="12044"/>
                  </a:cubicBezTo>
                  <a:cubicBezTo>
                    <a:pt x="3783" y="9425"/>
                    <a:pt x="4292" y="6297"/>
                    <a:pt x="6183" y="4115"/>
                  </a:cubicBezTo>
                  <a:cubicBezTo>
                    <a:pt x="7297" y="2738"/>
                    <a:pt x="8481" y="2175"/>
                    <a:pt x="9651" y="2175"/>
                  </a:cubicBezTo>
                  <a:close/>
                  <a:moveTo>
                    <a:pt x="20557" y="1"/>
                  </a:moveTo>
                  <a:cubicBezTo>
                    <a:pt x="17996" y="1"/>
                    <a:pt x="15771" y="2042"/>
                    <a:pt x="15130" y="4479"/>
                  </a:cubicBezTo>
                  <a:cubicBezTo>
                    <a:pt x="14474" y="1412"/>
                    <a:pt x="12625" y="198"/>
                    <a:pt x="10524" y="198"/>
                  </a:cubicBezTo>
                  <a:cubicBezTo>
                    <a:pt x="7492" y="198"/>
                    <a:pt x="3938" y="2725"/>
                    <a:pt x="2692" y="5861"/>
                  </a:cubicBezTo>
                  <a:cubicBezTo>
                    <a:pt x="1" y="12553"/>
                    <a:pt x="7783" y="22008"/>
                    <a:pt x="13748" y="24190"/>
                  </a:cubicBezTo>
                  <a:cubicBezTo>
                    <a:pt x="13905" y="24258"/>
                    <a:pt x="14063" y="24291"/>
                    <a:pt x="14212" y="24291"/>
                  </a:cubicBezTo>
                  <a:cubicBezTo>
                    <a:pt x="14544" y="24291"/>
                    <a:pt x="14833" y="24128"/>
                    <a:pt x="14984" y="23827"/>
                  </a:cubicBezTo>
                  <a:cubicBezTo>
                    <a:pt x="18621" y="23754"/>
                    <a:pt x="22403" y="19972"/>
                    <a:pt x="24658" y="17353"/>
                  </a:cubicBezTo>
                  <a:cubicBezTo>
                    <a:pt x="27058" y="14517"/>
                    <a:pt x="28876" y="10225"/>
                    <a:pt x="27858" y="6443"/>
                  </a:cubicBezTo>
                  <a:cubicBezTo>
                    <a:pt x="27058" y="3170"/>
                    <a:pt x="24876" y="770"/>
                    <a:pt x="21603" y="115"/>
                  </a:cubicBezTo>
                  <a:cubicBezTo>
                    <a:pt x="21250" y="38"/>
                    <a:pt x="20901" y="1"/>
                    <a:pt x="20557" y="1"/>
                  </a:cubicBezTo>
                  <a:close/>
                </a:path>
              </a:pathLst>
            </a:custGeom>
            <a:solidFill>
              <a:schemeClr val="accent6">
                <a:alpha val="6470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Boogaloo"/>
              <a:buNone/>
              <a:defRPr sz="3000">
                <a:solidFill>
                  <a:schemeClr val="dk1"/>
                </a:solidFill>
                <a:latin typeface="Boogaloo"/>
                <a:ea typeface="Boogaloo"/>
                <a:cs typeface="Boogaloo"/>
                <a:sym typeface="Boogalo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Muli"/>
              <a:buChar char="●"/>
              <a:defRPr sz="1800">
                <a:solidFill>
                  <a:schemeClr val="dk1"/>
                </a:solidFill>
                <a:latin typeface="Muli"/>
                <a:ea typeface="Muli"/>
                <a:cs typeface="Muli"/>
                <a:sym typeface="Muli"/>
              </a:defRPr>
            </a:lvl1pPr>
            <a:lvl2pPr marL="914400" lvl="1"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2pPr>
            <a:lvl3pPr marL="1371600" lvl="2"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3pPr>
            <a:lvl4pPr marL="1828800" lvl="3"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4pPr>
            <a:lvl5pPr marL="2286000" lvl="4"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5pPr>
            <a:lvl6pPr marL="2743200" lvl="5"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6pPr>
            <a:lvl7pPr marL="3200400" lvl="6"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7pPr>
            <a:lvl8pPr marL="3657600" lvl="7" indent="-317500">
              <a:lnSpc>
                <a:spcPct val="115000"/>
              </a:lnSpc>
              <a:spcBef>
                <a:spcPts val="1600"/>
              </a:spcBef>
              <a:spcAft>
                <a:spcPts val="0"/>
              </a:spcAft>
              <a:buClr>
                <a:schemeClr val="dk1"/>
              </a:buClr>
              <a:buSzPts val="1400"/>
              <a:buFont typeface="Muli"/>
              <a:buChar char="○"/>
              <a:defRPr>
                <a:solidFill>
                  <a:schemeClr val="dk1"/>
                </a:solidFill>
                <a:latin typeface="Muli"/>
                <a:ea typeface="Muli"/>
                <a:cs typeface="Muli"/>
                <a:sym typeface="Muli"/>
              </a:defRPr>
            </a:lvl8pPr>
            <a:lvl9pPr marL="4114800" lvl="8" indent="-317500">
              <a:lnSpc>
                <a:spcPct val="115000"/>
              </a:lnSpc>
              <a:spcBef>
                <a:spcPts val="1600"/>
              </a:spcBef>
              <a:spcAft>
                <a:spcPts val="1600"/>
              </a:spcAft>
              <a:buClr>
                <a:schemeClr val="dk1"/>
              </a:buClr>
              <a:buSzPts val="1400"/>
              <a:buFont typeface="Muli"/>
              <a:buChar char="■"/>
              <a:defRPr>
                <a:solidFill>
                  <a:schemeClr val="dk1"/>
                </a:solidFill>
                <a:latin typeface="Muli"/>
                <a:ea typeface="Muli"/>
                <a:cs typeface="Muli"/>
                <a:sym typeface="Mul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5.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5.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27"/>
        <p:cNvGrpSpPr/>
        <p:nvPr/>
      </p:nvGrpSpPr>
      <p:grpSpPr>
        <a:xfrm>
          <a:off x="0" y="0"/>
          <a:ext cx="0" cy="0"/>
          <a:chOff x="0" y="0"/>
          <a:chExt cx="0" cy="0"/>
        </a:xfrm>
      </p:grpSpPr>
      <p:sp>
        <p:nvSpPr>
          <p:cNvPr id="3328" name="Google Shape;3328;p58"/>
          <p:cNvSpPr/>
          <p:nvPr/>
        </p:nvSpPr>
        <p:spPr>
          <a:xfrm rot="-519">
            <a:off x="5241175" y="4497462"/>
            <a:ext cx="1411040" cy="116787"/>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9" name="Google Shape;3329;p58"/>
          <p:cNvGrpSpPr/>
          <p:nvPr/>
        </p:nvGrpSpPr>
        <p:grpSpPr>
          <a:xfrm>
            <a:off x="2239875" y="290010"/>
            <a:ext cx="4670698" cy="3815544"/>
            <a:chOff x="1736818" y="-533409"/>
            <a:chExt cx="5346495" cy="4367110"/>
          </a:xfrm>
        </p:grpSpPr>
        <p:sp>
          <p:nvSpPr>
            <p:cNvPr id="3330" name="Google Shape;3330;p58"/>
            <p:cNvSpPr/>
            <p:nvPr/>
          </p:nvSpPr>
          <p:spPr>
            <a:xfrm>
              <a:off x="1930963" y="-457908"/>
              <a:ext cx="5005955" cy="4291610"/>
            </a:xfrm>
            <a:custGeom>
              <a:avLst/>
              <a:gdLst/>
              <a:ahLst/>
              <a:cxnLst/>
              <a:rect l="l" t="t" r="r" b="b"/>
              <a:pathLst>
                <a:path w="226028" h="193774" extrusionOk="0">
                  <a:moveTo>
                    <a:pt x="101235" y="1"/>
                  </a:moveTo>
                  <a:cubicBezTo>
                    <a:pt x="98613" y="1"/>
                    <a:pt x="95991" y="70"/>
                    <a:pt x="93369" y="231"/>
                  </a:cubicBezTo>
                  <a:cubicBezTo>
                    <a:pt x="90253" y="442"/>
                    <a:pt x="87137" y="812"/>
                    <a:pt x="84021" y="1287"/>
                  </a:cubicBezTo>
                  <a:cubicBezTo>
                    <a:pt x="78951" y="2132"/>
                    <a:pt x="73935" y="3347"/>
                    <a:pt x="69023" y="4878"/>
                  </a:cubicBezTo>
                  <a:cubicBezTo>
                    <a:pt x="59940" y="7519"/>
                    <a:pt x="51173" y="11215"/>
                    <a:pt x="42935" y="15915"/>
                  </a:cubicBezTo>
                  <a:cubicBezTo>
                    <a:pt x="35859" y="20035"/>
                    <a:pt x="29152" y="24735"/>
                    <a:pt x="23290" y="30597"/>
                  </a:cubicBezTo>
                  <a:cubicBezTo>
                    <a:pt x="18273" y="35614"/>
                    <a:pt x="14101" y="41370"/>
                    <a:pt x="10932" y="47707"/>
                  </a:cubicBezTo>
                  <a:cubicBezTo>
                    <a:pt x="8186" y="53252"/>
                    <a:pt x="5968" y="59008"/>
                    <a:pt x="4225" y="64976"/>
                  </a:cubicBezTo>
                  <a:cubicBezTo>
                    <a:pt x="1691" y="73373"/>
                    <a:pt x="317" y="82139"/>
                    <a:pt x="159" y="90906"/>
                  </a:cubicBezTo>
                  <a:cubicBezTo>
                    <a:pt x="1" y="97982"/>
                    <a:pt x="634" y="105059"/>
                    <a:pt x="2060" y="111977"/>
                  </a:cubicBezTo>
                  <a:cubicBezTo>
                    <a:pt x="3011" y="117047"/>
                    <a:pt x="4437" y="122011"/>
                    <a:pt x="6232" y="126869"/>
                  </a:cubicBezTo>
                  <a:cubicBezTo>
                    <a:pt x="7077" y="129193"/>
                    <a:pt x="8186" y="131358"/>
                    <a:pt x="9137" y="133682"/>
                  </a:cubicBezTo>
                  <a:cubicBezTo>
                    <a:pt x="13045" y="143346"/>
                    <a:pt x="18537" y="152218"/>
                    <a:pt x="25455" y="159981"/>
                  </a:cubicBezTo>
                  <a:cubicBezTo>
                    <a:pt x="27515" y="162358"/>
                    <a:pt x="29838" y="164470"/>
                    <a:pt x="31581" y="167110"/>
                  </a:cubicBezTo>
                  <a:cubicBezTo>
                    <a:pt x="33060" y="169223"/>
                    <a:pt x="34855" y="171124"/>
                    <a:pt x="36862" y="172867"/>
                  </a:cubicBezTo>
                  <a:cubicBezTo>
                    <a:pt x="41456" y="177144"/>
                    <a:pt x="46632" y="180788"/>
                    <a:pt x="52230" y="183640"/>
                  </a:cubicBezTo>
                  <a:cubicBezTo>
                    <a:pt x="56507" y="185805"/>
                    <a:pt x="60890" y="187654"/>
                    <a:pt x="65432" y="189291"/>
                  </a:cubicBezTo>
                  <a:cubicBezTo>
                    <a:pt x="72878" y="192037"/>
                    <a:pt x="80747" y="193568"/>
                    <a:pt x="88668" y="193727"/>
                  </a:cubicBezTo>
                  <a:cubicBezTo>
                    <a:pt x="90038" y="193750"/>
                    <a:pt x="91398" y="193774"/>
                    <a:pt x="92751" y="193774"/>
                  </a:cubicBezTo>
                  <a:cubicBezTo>
                    <a:pt x="94424" y="193774"/>
                    <a:pt x="96088" y="193738"/>
                    <a:pt x="97752" y="193621"/>
                  </a:cubicBezTo>
                  <a:cubicBezTo>
                    <a:pt x="99547" y="193463"/>
                    <a:pt x="101343" y="193304"/>
                    <a:pt x="103138" y="193040"/>
                  </a:cubicBezTo>
                  <a:cubicBezTo>
                    <a:pt x="107046" y="192406"/>
                    <a:pt x="110901" y="191456"/>
                    <a:pt x="114651" y="190294"/>
                  </a:cubicBezTo>
                  <a:cubicBezTo>
                    <a:pt x="124262" y="187389"/>
                    <a:pt x="133398" y="182953"/>
                    <a:pt x="141584" y="177092"/>
                  </a:cubicBezTo>
                  <a:cubicBezTo>
                    <a:pt x="145492" y="174293"/>
                    <a:pt x="149189" y="171177"/>
                    <a:pt x="152674" y="167850"/>
                  </a:cubicBezTo>
                  <a:cubicBezTo>
                    <a:pt x="156476" y="164259"/>
                    <a:pt x="160226" y="160562"/>
                    <a:pt x="163711" y="156601"/>
                  </a:cubicBezTo>
                  <a:cubicBezTo>
                    <a:pt x="166722" y="153116"/>
                    <a:pt x="170049" y="149947"/>
                    <a:pt x="173692" y="147095"/>
                  </a:cubicBezTo>
                  <a:cubicBezTo>
                    <a:pt x="178076" y="143557"/>
                    <a:pt x="183409" y="141286"/>
                    <a:pt x="189007" y="140653"/>
                  </a:cubicBezTo>
                  <a:cubicBezTo>
                    <a:pt x="189438" y="140596"/>
                    <a:pt x="189869" y="140568"/>
                    <a:pt x="190299" y="140568"/>
                  </a:cubicBezTo>
                  <a:cubicBezTo>
                    <a:pt x="192665" y="140568"/>
                    <a:pt x="194983" y="141420"/>
                    <a:pt x="196770" y="143029"/>
                  </a:cubicBezTo>
                  <a:cubicBezTo>
                    <a:pt x="198936" y="144983"/>
                    <a:pt x="200520" y="147518"/>
                    <a:pt x="201259" y="150370"/>
                  </a:cubicBezTo>
                  <a:cubicBezTo>
                    <a:pt x="201946" y="152693"/>
                    <a:pt x="202315" y="155123"/>
                    <a:pt x="202368" y="157552"/>
                  </a:cubicBezTo>
                  <a:cubicBezTo>
                    <a:pt x="202474" y="160245"/>
                    <a:pt x="202368" y="162938"/>
                    <a:pt x="202051" y="165632"/>
                  </a:cubicBezTo>
                  <a:cubicBezTo>
                    <a:pt x="201787" y="168167"/>
                    <a:pt x="201206" y="170649"/>
                    <a:pt x="200414" y="173025"/>
                  </a:cubicBezTo>
                  <a:cubicBezTo>
                    <a:pt x="199305" y="176141"/>
                    <a:pt x="198196" y="179204"/>
                    <a:pt x="196823" y="182214"/>
                  </a:cubicBezTo>
                  <a:cubicBezTo>
                    <a:pt x="196612" y="182584"/>
                    <a:pt x="196506" y="182953"/>
                    <a:pt x="196454" y="183376"/>
                  </a:cubicBezTo>
                  <a:cubicBezTo>
                    <a:pt x="196348" y="183798"/>
                    <a:pt x="196506" y="184221"/>
                    <a:pt x="196823" y="184432"/>
                  </a:cubicBezTo>
                  <a:cubicBezTo>
                    <a:pt x="196990" y="184551"/>
                    <a:pt x="197178" y="184606"/>
                    <a:pt x="197368" y="184606"/>
                  </a:cubicBezTo>
                  <a:cubicBezTo>
                    <a:pt x="197600" y="184606"/>
                    <a:pt x="197835" y="184524"/>
                    <a:pt x="198038" y="184379"/>
                  </a:cubicBezTo>
                  <a:cubicBezTo>
                    <a:pt x="198196" y="184221"/>
                    <a:pt x="198407" y="184115"/>
                    <a:pt x="198566" y="183957"/>
                  </a:cubicBezTo>
                  <a:cubicBezTo>
                    <a:pt x="201259" y="181528"/>
                    <a:pt x="203636" y="178834"/>
                    <a:pt x="205695" y="175824"/>
                  </a:cubicBezTo>
                  <a:cubicBezTo>
                    <a:pt x="208653" y="171546"/>
                    <a:pt x="211452" y="167163"/>
                    <a:pt x="214039" y="162622"/>
                  </a:cubicBezTo>
                  <a:cubicBezTo>
                    <a:pt x="217472" y="156812"/>
                    <a:pt x="220165" y="150528"/>
                    <a:pt x="222119" y="144032"/>
                  </a:cubicBezTo>
                  <a:cubicBezTo>
                    <a:pt x="224760" y="134844"/>
                    <a:pt x="226027" y="125285"/>
                    <a:pt x="225921" y="115726"/>
                  </a:cubicBezTo>
                  <a:cubicBezTo>
                    <a:pt x="225816" y="112558"/>
                    <a:pt x="225710" y="109548"/>
                    <a:pt x="225499" y="106537"/>
                  </a:cubicBezTo>
                  <a:cubicBezTo>
                    <a:pt x="225129" y="102893"/>
                    <a:pt x="224707" y="99302"/>
                    <a:pt x="224126" y="95659"/>
                  </a:cubicBezTo>
                  <a:cubicBezTo>
                    <a:pt x="223281" y="91170"/>
                    <a:pt x="222278" y="86734"/>
                    <a:pt x="221010" y="82298"/>
                  </a:cubicBezTo>
                  <a:cubicBezTo>
                    <a:pt x="219162" y="75221"/>
                    <a:pt x="216521" y="68303"/>
                    <a:pt x="213141" y="61807"/>
                  </a:cubicBezTo>
                  <a:cubicBezTo>
                    <a:pt x="207491" y="51087"/>
                    <a:pt x="199886" y="41528"/>
                    <a:pt x="190803" y="33554"/>
                  </a:cubicBezTo>
                  <a:cubicBezTo>
                    <a:pt x="182934" y="26636"/>
                    <a:pt x="174326" y="20563"/>
                    <a:pt x="165084" y="15493"/>
                  </a:cubicBezTo>
                  <a:cubicBezTo>
                    <a:pt x="158061" y="11532"/>
                    <a:pt x="150562" y="8416"/>
                    <a:pt x="142746" y="6146"/>
                  </a:cubicBezTo>
                  <a:cubicBezTo>
                    <a:pt x="134032" y="3664"/>
                    <a:pt x="125107" y="1921"/>
                    <a:pt x="116130" y="865"/>
                  </a:cubicBezTo>
                  <a:cubicBezTo>
                    <a:pt x="111958" y="442"/>
                    <a:pt x="107838" y="72"/>
                    <a:pt x="103666" y="20"/>
                  </a:cubicBezTo>
                  <a:cubicBezTo>
                    <a:pt x="102856" y="7"/>
                    <a:pt x="102046" y="1"/>
                    <a:pt x="1012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58"/>
            <p:cNvSpPr/>
            <p:nvPr/>
          </p:nvSpPr>
          <p:spPr>
            <a:xfrm>
              <a:off x="2254937" y="-533409"/>
              <a:ext cx="946252" cy="661922"/>
            </a:xfrm>
            <a:custGeom>
              <a:avLst/>
              <a:gdLst/>
              <a:ahLst/>
              <a:cxnLst/>
              <a:rect l="l" t="t" r="r" b="b"/>
              <a:pathLst>
                <a:path w="42725" h="29887" extrusionOk="0">
                  <a:moveTo>
                    <a:pt x="40828" y="1"/>
                  </a:moveTo>
                  <a:cubicBezTo>
                    <a:pt x="40595" y="1"/>
                    <a:pt x="40359" y="50"/>
                    <a:pt x="40137" y="154"/>
                  </a:cubicBezTo>
                  <a:cubicBezTo>
                    <a:pt x="39767" y="260"/>
                    <a:pt x="39397" y="418"/>
                    <a:pt x="39028" y="577"/>
                  </a:cubicBezTo>
                  <a:cubicBezTo>
                    <a:pt x="35648" y="1792"/>
                    <a:pt x="32321" y="3323"/>
                    <a:pt x="29205" y="5119"/>
                  </a:cubicBezTo>
                  <a:cubicBezTo>
                    <a:pt x="24294" y="8023"/>
                    <a:pt x="19593" y="11192"/>
                    <a:pt x="15052" y="14624"/>
                  </a:cubicBezTo>
                  <a:cubicBezTo>
                    <a:pt x="10352" y="18215"/>
                    <a:pt x="5863" y="22071"/>
                    <a:pt x="1585" y="26137"/>
                  </a:cubicBezTo>
                  <a:cubicBezTo>
                    <a:pt x="1163" y="26507"/>
                    <a:pt x="793" y="26929"/>
                    <a:pt x="529" y="27404"/>
                  </a:cubicBezTo>
                  <a:cubicBezTo>
                    <a:pt x="1" y="28566"/>
                    <a:pt x="793" y="29886"/>
                    <a:pt x="2061" y="29886"/>
                  </a:cubicBezTo>
                  <a:cubicBezTo>
                    <a:pt x="2589" y="29834"/>
                    <a:pt x="3011" y="29622"/>
                    <a:pt x="3381" y="29253"/>
                  </a:cubicBezTo>
                  <a:cubicBezTo>
                    <a:pt x="3539" y="28989"/>
                    <a:pt x="3750" y="28725"/>
                    <a:pt x="4015" y="28513"/>
                  </a:cubicBezTo>
                  <a:cubicBezTo>
                    <a:pt x="10827" y="22018"/>
                    <a:pt x="18220" y="16156"/>
                    <a:pt x="26142" y="10980"/>
                  </a:cubicBezTo>
                  <a:cubicBezTo>
                    <a:pt x="30684" y="7917"/>
                    <a:pt x="35595" y="5435"/>
                    <a:pt x="40770" y="3534"/>
                  </a:cubicBezTo>
                  <a:cubicBezTo>
                    <a:pt x="41087" y="3429"/>
                    <a:pt x="41351" y="3323"/>
                    <a:pt x="41615" y="3165"/>
                  </a:cubicBezTo>
                  <a:cubicBezTo>
                    <a:pt x="42407" y="2689"/>
                    <a:pt x="42724" y="1686"/>
                    <a:pt x="42302" y="894"/>
                  </a:cubicBezTo>
                  <a:cubicBezTo>
                    <a:pt x="41998" y="325"/>
                    <a:pt x="41422" y="1"/>
                    <a:pt x="40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58"/>
            <p:cNvSpPr/>
            <p:nvPr/>
          </p:nvSpPr>
          <p:spPr>
            <a:xfrm>
              <a:off x="5580141" y="-326596"/>
              <a:ext cx="706461" cy="510854"/>
            </a:xfrm>
            <a:custGeom>
              <a:avLst/>
              <a:gdLst/>
              <a:ahLst/>
              <a:cxnLst/>
              <a:rect l="l" t="t" r="r" b="b"/>
              <a:pathLst>
                <a:path w="31898" h="23066" extrusionOk="0">
                  <a:moveTo>
                    <a:pt x="1824" y="0"/>
                  </a:moveTo>
                  <a:cubicBezTo>
                    <a:pt x="1182" y="0"/>
                    <a:pt x="565" y="359"/>
                    <a:pt x="317" y="903"/>
                  </a:cubicBezTo>
                  <a:cubicBezTo>
                    <a:pt x="1" y="1537"/>
                    <a:pt x="106" y="2276"/>
                    <a:pt x="581" y="2751"/>
                  </a:cubicBezTo>
                  <a:cubicBezTo>
                    <a:pt x="951" y="3174"/>
                    <a:pt x="1426" y="3491"/>
                    <a:pt x="1955" y="3702"/>
                  </a:cubicBezTo>
                  <a:cubicBezTo>
                    <a:pt x="3380" y="4336"/>
                    <a:pt x="4753" y="5075"/>
                    <a:pt x="6074" y="5867"/>
                  </a:cubicBezTo>
                  <a:cubicBezTo>
                    <a:pt x="10774" y="8719"/>
                    <a:pt x="15368" y="11782"/>
                    <a:pt x="19804" y="15109"/>
                  </a:cubicBezTo>
                  <a:cubicBezTo>
                    <a:pt x="22973" y="17380"/>
                    <a:pt x="25983" y="19915"/>
                    <a:pt x="28888" y="22555"/>
                  </a:cubicBezTo>
                  <a:cubicBezTo>
                    <a:pt x="29197" y="22893"/>
                    <a:pt x="29611" y="23065"/>
                    <a:pt x="30035" y="23065"/>
                  </a:cubicBezTo>
                  <a:cubicBezTo>
                    <a:pt x="30406" y="23065"/>
                    <a:pt x="30785" y="22932"/>
                    <a:pt x="31106" y="22661"/>
                  </a:cubicBezTo>
                  <a:cubicBezTo>
                    <a:pt x="31739" y="22133"/>
                    <a:pt x="31898" y="21182"/>
                    <a:pt x="31422" y="20496"/>
                  </a:cubicBezTo>
                  <a:cubicBezTo>
                    <a:pt x="31264" y="20126"/>
                    <a:pt x="31000" y="19862"/>
                    <a:pt x="30736" y="19651"/>
                  </a:cubicBezTo>
                  <a:cubicBezTo>
                    <a:pt x="30155" y="19123"/>
                    <a:pt x="29574" y="18594"/>
                    <a:pt x="28940" y="18066"/>
                  </a:cubicBezTo>
                  <a:cubicBezTo>
                    <a:pt x="20808" y="11307"/>
                    <a:pt x="12200" y="5128"/>
                    <a:pt x="2747" y="269"/>
                  </a:cubicBezTo>
                  <a:cubicBezTo>
                    <a:pt x="2483" y="111"/>
                    <a:pt x="2219" y="5"/>
                    <a:pt x="1955" y="5"/>
                  </a:cubicBezTo>
                  <a:cubicBezTo>
                    <a:pt x="1911" y="2"/>
                    <a:pt x="1867" y="0"/>
                    <a:pt x="18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58"/>
            <p:cNvSpPr/>
            <p:nvPr/>
          </p:nvSpPr>
          <p:spPr>
            <a:xfrm>
              <a:off x="6790679" y="826691"/>
              <a:ext cx="292635" cy="724888"/>
            </a:xfrm>
            <a:custGeom>
              <a:avLst/>
              <a:gdLst/>
              <a:ahLst/>
              <a:cxnLst/>
              <a:rect l="l" t="t" r="r" b="b"/>
              <a:pathLst>
                <a:path w="13213" h="32730" extrusionOk="0">
                  <a:moveTo>
                    <a:pt x="1701" y="0"/>
                  </a:moveTo>
                  <a:cubicBezTo>
                    <a:pt x="793" y="0"/>
                    <a:pt x="52" y="722"/>
                    <a:pt x="1" y="1640"/>
                  </a:cubicBezTo>
                  <a:cubicBezTo>
                    <a:pt x="1" y="2010"/>
                    <a:pt x="106" y="2432"/>
                    <a:pt x="265" y="2749"/>
                  </a:cubicBezTo>
                  <a:cubicBezTo>
                    <a:pt x="1268" y="5020"/>
                    <a:pt x="2272" y="7238"/>
                    <a:pt x="3275" y="9456"/>
                  </a:cubicBezTo>
                  <a:cubicBezTo>
                    <a:pt x="4965" y="13100"/>
                    <a:pt x="6338" y="16902"/>
                    <a:pt x="7289" y="20810"/>
                  </a:cubicBezTo>
                  <a:cubicBezTo>
                    <a:pt x="8081" y="24084"/>
                    <a:pt x="8873" y="27359"/>
                    <a:pt x="9665" y="30633"/>
                  </a:cubicBezTo>
                  <a:cubicBezTo>
                    <a:pt x="9718" y="31002"/>
                    <a:pt x="9823" y="31319"/>
                    <a:pt x="9929" y="31689"/>
                  </a:cubicBezTo>
                  <a:cubicBezTo>
                    <a:pt x="10212" y="32406"/>
                    <a:pt x="10825" y="32730"/>
                    <a:pt x="11442" y="32730"/>
                  </a:cubicBezTo>
                  <a:cubicBezTo>
                    <a:pt x="12324" y="32730"/>
                    <a:pt x="13213" y="32068"/>
                    <a:pt x="13150" y="30950"/>
                  </a:cubicBezTo>
                  <a:cubicBezTo>
                    <a:pt x="13098" y="30686"/>
                    <a:pt x="13098" y="30422"/>
                    <a:pt x="12992" y="30105"/>
                  </a:cubicBezTo>
                  <a:cubicBezTo>
                    <a:pt x="12622" y="28415"/>
                    <a:pt x="12253" y="26725"/>
                    <a:pt x="11830" y="25088"/>
                  </a:cubicBezTo>
                  <a:cubicBezTo>
                    <a:pt x="11038" y="21761"/>
                    <a:pt x="10299" y="18487"/>
                    <a:pt x="9243" y="15212"/>
                  </a:cubicBezTo>
                  <a:cubicBezTo>
                    <a:pt x="7975" y="11463"/>
                    <a:pt x="6285" y="7872"/>
                    <a:pt x="4648" y="4228"/>
                  </a:cubicBezTo>
                  <a:cubicBezTo>
                    <a:pt x="4226" y="3224"/>
                    <a:pt x="3750" y="2168"/>
                    <a:pt x="3275" y="1165"/>
                  </a:cubicBezTo>
                  <a:cubicBezTo>
                    <a:pt x="3064" y="531"/>
                    <a:pt x="2483" y="56"/>
                    <a:pt x="1796" y="3"/>
                  </a:cubicBezTo>
                  <a:cubicBezTo>
                    <a:pt x="1764" y="1"/>
                    <a:pt x="1732" y="0"/>
                    <a:pt x="17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58"/>
            <p:cNvSpPr/>
            <p:nvPr/>
          </p:nvSpPr>
          <p:spPr>
            <a:xfrm>
              <a:off x="6433949" y="314463"/>
              <a:ext cx="279568" cy="340363"/>
            </a:xfrm>
            <a:custGeom>
              <a:avLst/>
              <a:gdLst/>
              <a:ahLst/>
              <a:cxnLst/>
              <a:rect l="l" t="t" r="r" b="b"/>
              <a:pathLst>
                <a:path w="12623" h="15368" extrusionOk="0">
                  <a:moveTo>
                    <a:pt x="1955" y="0"/>
                  </a:moveTo>
                  <a:cubicBezTo>
                    <a:pt x="1268" y="0"/>
                    <a:pt x="635" y="317"/>
                    <a:pt x="318" y="951"/>
                  </a:cubicBezTo>
                  <a:cubicBezTo>
                    <a:pt x="1" y="1585"/>
                    <a:pt x="159" y="2377"/>
                    <a:pt x="687" y="2905"/>
                  </a:cubicBezTo>
                  <a:cubicBezTo>
                    <a:pt x="2958" y="5334"/>
                    <a:pt x="5018" y="8027"/>
                    <a:pt x="6708" y="10879"/>
                  </a:cubicBezTo>
                  <a:cubicBezTo>
                    <a:pt x="7394" y="11882"/>
                    <a:pt x="8081" y="12939"/>
                    <a:pt x="8767" y="13942"/>
                  </a:cubicBezTo>
                  <a:cubicBezTo>
                    <a:pt x="9031" y="14365"/>
                    <a:pt x="9401" y="14734"/>
                    <a:pt x="9771" y="15051"/>
                  </a:cubicBezTo>
                  <a:cubicBezTo>
                    <a:pt x="10073" y="15260"/>
                    <a:pt x="10426" y="15367"/>
                    <a:pt x="10781" y="15367"/>
                  </a:cubicBezTo>
                  <a:cubicBezTo>
                    <a:pt x="11233" y="15367"/>
                    <a:pt x="11687" y="15195"/>
                    <a:pt x="12041" y="14840"/>
                  </a:cubicBezTo>
                  <a:cubicBezTo>
                    <a:pt x="12622" y="14206"/>
                    <a:pt x="12622" y="13256"/>
                    <a:pt x="12041" y="12622"/>
                  </a:cubicBezTo>
                  <a:cubicBezTo>
                    <a:pt x="11249" y="11618"/>
                    <a:pt x="10510" y="10562"/>
                    <a:pt x="9876" y="9453"/>
                  </a:cubicBezTo>
                  <a:cubicBezTo>
                    <a:pt x="8609" y="7499"/>
                    <a:pt x="7289" y="5598"/>
                    <a:pt x="5915" y="3750"/>
                  </a:cubicBezTo>
                  <a:cubicBezTo>
                    <a:pt x="5071" y="2694"/>
                    <a:pt x="4173" y="1690"/>
                    <a:pt x="3275" y="740"/>
                  </a:cubicBezTo>
                  <a:cubicBezTo>
                    <a:pt x="2905" y="317"/>
                    <a:pt x="2430" y="53"/>
                    <a:pt x="19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58"/>
            <p:cNvSpPr/>
            <p:nvPr/>
          </p:nvSpPr>
          <p:spPr>
            <a:xfrm>
              <a:off x="1736818" y="1837038"/>
              <a:ext cx="142763" cy="394358"/>
            </a:xfrm>
            <a:custGeom>
              <a:avLst/>
              <a:gdLst/>
              <a:ahLst/>
              <a:cxnLst/>
              <a:rect l="l" t="t" r="r" b="b"/>
              <a:pathLst>
                <a:path w="6446" h="17806" extrusionOk="0">
                  <a:moveTo>
                    <a:pt x="1728" y="0"/>
                  </a:moveTo>
                  <a:cubicBezTo>
                    <a:pt x="1663" y="0"/>
                    <a:pt x="1597" y="4"/>
                    <a:pt x="1532" y="12"/>
                  </a:cubicBezTo>
                  <a:cubicBezTo>
                    <a:pt x="634" y="117"/>
                    <a:pt x="0" y="962"/>
                    <a:pt x="53" y="1860"/>
                  </a:cubicBezTo>
                  <a:cubicBezTo>
                    <a:pt x="53" y="1913"/>
                    <a:pt x="106" y="2071"/>
                    <a:pt x="106" y="2230"/>
                  </a:cubicBezTo>
                  <a:cubicBezTo>
                    <a:pt x="528" y="6243"/>
                    <a:pt x="1215" y="10204"/>
                    <a:pt x="2165" y="14112"/>
                  </a:cubicBezTo>
                  <a:cubicBezTo>
                    <a:pt x="2377" y="14957"/>
                    <a:pt x="2535" y="15749"/>
                    <a:pt x="2852" y="16541"/>
                  </a:cubicBezTo>
                  <a:cubicBezTo>
                    <a:pt x="3010" y="17122"/>
                    <a:pt x="3433" y="17545"/>
                    <a:pt x="4014" y="17756"/>
                  </a:cubicBezTo>
                  <a:cubicBezTo>
                    <a:pt x="4153" y="17789"/>
                    <a:pt x="4290" y="17805"/>
                    <a:pt x="4424" y="17805"/>
                  </a:cubicBezTo>
                  <a:cubicBezTo>
                    <a:pt x="5561" y="17805"/>
                    <a:pt x="6446" y="16666"/>
                    <a:pt x="6021" y="15485"/>
                  </a:cubicBezTo>
                  <a:cubicBezTo>
                    <a:pt x="4964" y="11736"/>
                    <a:pt x="4172" y="7881"/>
                    <a:pt x="3750" y="4025"/>
                  </a:cubicBezTo>
                  <a:cubicBezTo>
                    <a:pt x="3644" y="3128"/>
                    <a:pt x="3538" y="2283"/>
                    <a:pt x="3380" y="1438"/>
                  </a:cubicBezTo>
                  <a:cubicBezTo>
                    <a:pt x="3282" y="606"/>
                    <a:pt x="2549" y="0"/>
                    <a:pt x="17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36" name="Google Shape;3336;p58"/>
          <p:cNvGrpSpPr/>
          <p:nvPr/>
        </p:nvGrpSpPr>
        <p:grpSpPr>
          <a:xfrm>
            <a:off x="5320290" y="2998797"/>
            <a:ext cx="1113055" cy="1639964"/>
            <a:chOff x="1982800" y="238550"/>
            <a:chExt cx="3509000" cy="5170125"/>
          </a:xfrm>
        </p:grpSpPr>
        <p:sp>
          <p:nvSpPr>
            <p:cNvPr id="3337" name="Google Shape;3337;p58"/>
            <p:cNvSpPr/>
            <p:nvPr/>
          </p:nvSpPr>
          <p:spPr>
            <a:xfrm>
              <a:off x="2054750" y="2643100"/>
              <a:ext cx="3437050" cy="2520475"/>
            </a:xfrm>
            <a:custGeom>
              <a:avLst/>
              <a:gdLst/>
              <a:ahLst/>
              <a:cxnLst/>
              <a:rect l="l" t="t" r="r" b="b"/>
              <a:pathLst>
                <a:path w="137482" h="100819" extrusionOk="0">
                  <a:moveTo>
                    <a:pt x="83790" y="1"/>
                  </a:moveTo>
                  <a:cubicBezTo>
                    <a:pt x="36086" y="1"/>
                    <a:pt x="32377" y="44820"/>
                    <a:pt x="32377" y="44820"/>
                  </a:cubicBezTo>
                  <a:cubicBezTo>
                    <a:pt x="32377" y="44820"/>
                    <a:pt x="24574" y="36248"/>
                    <a:pt x="17277" y="36248"/>
                  </a:cubicBezTo>
                  <a:cubicBezTo>
                    <a:pt x="15461" y="36248"/>
                    <a:pt x="13677" y="36779"/>
                    <a:pt x="12052" y="38105"/>
                  </a:cubicBezTo>
                  <a:cubicBezTo>
                    <a:pt x="1" y="47938"/>
                    <a:pt x="22065" y="89188"/>
                    <a:pt x="22065" y="89188"/>
                  </a:cubicBezTo>
                  <a:cubicBezTo>
                    <a:pt x="22065" y="89188"/>
                    <a:pt x="10493" y="89488"/>
                    <a:pt x="14570" y="96743"/>
                  </a:cubicBezTo>
                  <a:cubicBezTo>
                    <a:pt x="16182" y="99630"/>
                    <a:pt x="35338" y="100818"/>
                    <a:pt x="57869" y="100818"/>
                  </a:cubicBezTo>
                  <a:cubicBezTo>
                    <a:pt x="91482" y="100818"/>
                    <a:pt x="132604" y="98174"/>
                    <a:pt x="134184" y="94584"/>
                  </a:cubicBezTo>
                  <a:cubicBezTo>
                    <a:pt x="137481" y="87210"/>
                    <a:pt x="126210" y="85591"/>
                    <a:pt x="126210" y="85591"/>
                  </a:cubicBezTo>
                  <a:cubicBezTo>
                    <a:pt x="135023" y="69223"/>
                    <a:pt x="136642" y="41163"/>
                    <a:pt x="125610" y="34867"/>
                  </a:cubicBezTo>
                  <a:cubicBezTo>
                    <a:pt x="124435" y="34205"/>
                    <a:pt x="123293" y="33922"/>
                    <a:pt x="122199" y="33922"/>
                  </a:cubicBezTo>
                  <a:cubicBezTo>
                    <a:pt x="115868" y="33922"/>
                    <a:pt x="111160" y="43381"/>
                    <a:pt x="111160" y="43381"/>
                  </a:cubicBezTo>
                  <a:cubicBezTo>
                    <a:pt x="109122" y="25094"/>
                    <a:pt x="93473" y="572"/>
                    <a:pt x="93473" y="572"/>
                  </a:cubicBezTo>
                  <a:cubicBezTo>
                    <a:pt x="90059" y="183"/>
                    <a:pt x="86835" y="1"/>
                    <a:pt x="83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58"/>
            <p:cNvSpPr/>
            <p:nvPr/>
          </p:nvSpPr>
          <p:spPr>
            <a:xfrm>
              <a:off x="2392000" y="4100325"/>
              <a:ext cx="3048825" cy="1063250"/>
            </a:xfrm>
            <a:custGeom>
              <a:avLst/>
              <a:gdLst/>
              <a:ahLst/>
              <a:cxnLst/>
              <a:rect l="l" t="t" r="r" b="b"/>
              <a:pathLst>
                <a:path w="121953" h="42530" extrusionOk="0">
                  <a:moveTo>
                    <a:pt x="80911" y="0"/>
                  </a:moveTo>
                  <a:cubicBezTo>
                    <a:pt x="79378" y="0"/>
                    <a:pt x="78007" y="1458"/>
                    <a:pt x="76985" y="2480"/>
                  </a:cubicBezTo>
                  <a:cubicBezTo>
                    <a:pt x="73928" y="5478"/>
                    <a:pt x="71829" y="9255"/>
                    <a:pt x="68711" y="12193"/>
                  </a:cubicBezTo>
                  <a:cubicBezTo>
                    <a:pt x="66441" y="14413"/>
                    <a:pt x="63363" y="16846"/>
                    <a:pt x="60015" y="16846"/>
                  </a:cubicBezTo>
                  <a:cubicBezTo>
                    <a:pt x="59384" y="16846"/>
                    <a:pt x="58745" y="16759"/>
                    <a:pt x="58099" y="16570"/>
                  </a:cubicBezTo>
                  <a:cubicBezTo>
                    <a:pt x="56240" y="16090"/>
                    <a:pt x="53602" y="14111"/>
                    <a:pt x="53123" y="12193"/>
                  </a:cubicBezTo>
                  <a:lnTo>
                    <a:pt x="53123" y="12193"/>
                  </a:lnTo>
                  <a:cubicBezTo>
                    <a:pt x="52091" y="14371"/>
                    <a:pt x="54348" y="32998"/>
                    <a:pt x="49043" y="32998"/>
                  </a:cubicBezTo>
                  <a:cubicBezTo>
                    <a:pt x="48800" y="32998"/>
                    <a:pt x="48541" y="32959"/>
                    <a:pt x="48266" y="32878"/>
                  </a:cubicBezTo>
                  <a:cubicBezTo>
                    <a:pt x="42210" y="31079"/>
                    <a:pt x="44429" y="9914"/>
                    <a:pt x="44429" y="9914"/>
                  </a:cubicBezTo>
                  <a:lnTo>
                    <a:pt x="40891" y="7156"/>
                  </a:lnTo>
                  <a:lnTo>
                    <a:pt x="17988" y="29820"/>
                  </a:lnTo>
                  <a:cubicBezTo>
                    <a:pt x="17988" y="29820"/>
                    <a:pt x="20566" y="36176"/>
                    <a:pt x="12652" y="37255"/>
                  </a:cubicBezTo>
                  <a:cubicBezTo>
                    <a:pt x="11977" y="37340"/>
                    <a:pt x="11303" y="37379"/>
                    <a:pt x="10635" y="37379"/>
                  </a:cubicBezTo>
                  <a:cubicBezTo>
                    <a:pt x="6617" y="37379"/>
                    <a:pt x="2820" y="35962"/>
                    <a:pt x="301" y="34677"/>
                  </a:cubicBezTo>
                  <a:lnTo>
                    <a:pt x="301" y="34677"/>
                  </a:lnTo>
                  <a:cubicBezTo>
                    <a:pt x="1" y="35696"/>
                    <a:pt x="181" y="36955"/>
                    <a:pt x="1020" y="38454"/>
                  </a:cubicBezTo>
                  <a:cubicBezTo>
                    <a:pt x="2656" y="41341"/>
                    <a:pt x="21827" y="42529"/>
                    <a:pt x="44366" y="42529"/>
                  </a:cubicBezTo>
                  <a:cubicBezTo>
                    <a:pt x="77992" y="42529"/>
                    <a:pt x="119114" y="39885"/>
                    <a:pt x="120694" y="36295"/>
                  </a:cubicBezTo>
                  <a:cubicBezTo>
                    <a:pt x="121953" y="33477"/>
                    <a:pt x="121114" y="31499"/>
                    <a:pt x="119555" y="30120"/>
                  </a:cubicBezTo>
                  <a:cubicBezTo>
                    <a:pt x="119375" y="30899"/>
                    <a:pt x="119075" y="31739"/>
                    <a:pt x="118835" y="32638"/>
                  </a:cubicBezTo>
                  <a:cubicBezTo>
                    <a:pt x="117906" y="35531"/>
                    <a:pt x="108508" y="37042"/>
                    <a:pt x="99933" y="37042"/>
                  </a:cubicBezTo>
                  <a:cubicBezTo>
                    <a:pt x="94115" y="37042"/>
                    <a:pt x="88676" y="36346"/>
                    <a:pt x="86519" y="34916"/>
                  </a:cubicBezTo>
                  <a:cubicBezTo>
                    <a:pt x="83341" y="32818"/>
                    <a:pt x="83641" y="26043"/>
                    <a:pt x="83581" y="22745"/>
                  </a:cubicBezTo>
                  <a:cubicBezTo>
                    <a:pt x="83521" y="19448"/>
                    <a:pt x="83581" y="16150"/>
                    <a:pt x="83820" y="12852"/>
                  </a:cubicBezTo>
                  <a:cubicBezTo>
                    <a:pt x="83940" y="10094"/>
                    <a:pt x="84600" y="7096"/>
                    <a:pt x="84360" y="4338"/>
                  </a:cubicBezTo>
                  <a:cubicBezTo>
                    <a:pt x="84240" y="2719"/>
                    <a:pt x="83401" y="681"/>
                    <a:pt x="81722" y="141"/>
                  </a:cubicBezTo>
                  <a:cubicBezTo>
                    <a:pt x="81447" y="44"/>
                    <a:pt x="81177" y="0"/>
                    <a:pt x="809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58"/>
            <p:cNvSpPr/>
            <p:nvPr/>
          </p:nvSpPr>
          <p:spPr>
            <a:xfrm>
              <a:off x="3869950" y="2745825"/>
              <a:ext cx="1602350" cy="2117400"/>
            </a:xfrm>
            <a:custGeom>
              <a:avLst/>
              <a:gdLst/>
              <a:ahLst/>
              <a:cxnLst/>
              <a:rect l="l" t="t" r="r" b="b"/>
              <a:pathLst>
                <a:path w="64094" h="84696" extrusionOk="0">
                  <a:moveTo>
                    <a:pt x="53664" y="81538"/>
                  </a:moveTo>
                  <a:cubicBezTo>
                    <a:pt x="53663" y="81539"/>
                    <a:pt x="53662" y="81541"/>
                    <a:pt x="53662" y="81542"/>
                  </a:cubicBezTo>
                  <a:lnTo>
                    <a:pt x="54021" y="81602"/>
                  </a:lnTo>
                  <a:cubicBezTo>
                    <a:pt x="53902" y="81579"/>
                    <a:pt x="53783" y="81558"/>
                    <a:pt x="53664" y="81538"/>
                  </a:cubicBezTo>
                  <a:close/>
                  <a:moveTo>
                    <a:pt x="23024" y="0"/>
                  </a:moveTo>
                  <a:cubicBezTo>
                    <a:pt x="20565" y="3058"/>
                    <a:pt x="16968" y="5097"/>
                    <a:pt x="13071" y="5636"/>
                  </a:cubicBezTo>
                  <a:cubicBezTo>
                    <a:pt x="2279" y="7495"/>
                    <a:pt x="8454" y="15649"/>
                    <a:pt x="4257" y="22964"/>
                  </a:cubicBezTo>
                  <a:cubicBezTo>
                    <a:pt x="2758" y="25602"/>
                    <a:pt x="480" y="27341"/>
                    <a:pt x="180" y="30458"/>
                  </a:cubicBezTo>
                  <a:cubicBezTo>
                    <a:pt x="0" y="31957"/>
                    <a:pt x="180" y="33396"/>
                    <a:pt x="720" y="34775"/>
                  </a:cubicBezTo>
                  <a:cubicBezTo>
                    <a:pt x="1319" y="36334"/>
                    <a:pt x="2099" y="37833"/>
                    <a:pt x="3058" y="39212"/>
                  </a:cubicBezTo>
                  <a:cubicBezTo>
                    <a:pt x="4437" y="41311"/>
                    <a:pt x="4377" y="43589"/>
                    <a:pt x="5336" y="45867"/>
                  </a:cubicBezTo>
                  <a:cubicBezTo>
                    <a:pt x="6356" y="48446"/>
                    <a:pt x="8394" y="50484"/>
                    <a:pt x="9533" y="53002"/>
                  </a:cubicBezTo>
                  <a:cubicBezTo>
                    <a:pt x="10751" y="55553"/>
                    <a:pt x="7821" y="75980"/>
                    <a:pt x="14614" y="75980"/>
                  </a:cubicBezTo>
                  <a:cubicBezTo>
                    <a:pt x="14847" y="75980"/>
                    <a:pt x="15092" y="75956"/>
                    <a:pt x="15349" y="75906"/>
                  </a:cubicBezTo>
                  <a:cubicBezTo>
                    <a:pt x="19726" y="75066"/>
                    <a:pt x="17987" y="65353"/>
                    <a:pt x="18227" y="62416"/>
                  </a:cubicBezTo>
                  <a:lnTo>
                    <a:pt x="18227" y="62416"/>
                  </a:lnTo>
                  <a:cubicBezTo>
                    <a:pt x="22364" y="65773"/>
                    <a:pt x="19246" y="72428"/>
                    <a:pt x="20446" y="76925"/>
                  </a:cubicBezTo>
                  <a:cubicBezTo>
                    <a:pt x="21345" y="80163"/>
                    <a:pt x="24643" y="83760"/>
                    <a:pt x="28000" y="84420"/>
                  </a:cubicBezTo>
                  <a:cubicBezTo>
                    <a:pt x="29033" y="84612"/>
                    <a:pt x="30064" y="84695"/>
                    <a:pt x="31092" y="84695"/>
                  </a:cubicBezTo>
                  <a:cubicBezTo>
                    <a:pt x="37659" y="84695"/>
                    <a:pt x="44155" y="81307"/>
                    <a:pt x="50790" y="81307"/>
                  </a:cubicBezTo>
                  <a:cubicBezTo>
                    <a:pt x="51745" y="81307"/>
                    <a:pt x="52703" y="81377"/>
                    <a:pt x="53664" y="81538"/>
                  </a:cubicBezTo>
                  <a:lnTo>
                    <a:pt x="53664" y="81538"/>
                  </a:lnTo>
                  <a:cubicBezTo>
                    <a:pt x="62475" y="65109"/>
                    <a:pt x="64093" y="37113"/>
                    <a:pt x="53062" y="30818"/>
                  </a:cubicBezTo>
                  <a:cubicBezTo>
                    <a:pt x="51874" y="30139"/>
                    <a:pt x="50719" y="29850"/>
                    <a:pt x="49613" y="29850"/>
                  </a:cubicBezTo>
                  <a:cubicBezTo>
                    <a:pt x="43302" y="29850"/>
                    <a:pt x="38612" y="39272"/>
                    <a:pt x="38612" y="39272"/>
                  </a:cubicBezTo>
                  <a:cubicBezTo>
                    <a:pt x="36994" y="25182"/>
                    <a:pt x="27401" y="7375"/>
                    <a:pt x="230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8"/>
            <p:cNvSpPr/>
            <p:nvPr/>
          </p:nvSpPr>
          <p:spPr>
            <a:xfrm>
              <a:off x="3869950" y="3253950"/>
              <a:ext cx="1510925" cy="1609275"/>
            </a:xfrm>
            <a:custGeom>
              <a:avLst/>
              <a:gdLst/>
              <a:ahLst/>
              <a:cxnLst/>
              <a:rect l="l" t="t" r="r" b="b"/>
              <a:pathLst>
                <a:path w="60437" h="64371" extrusionOk="0">
                  <a:moveTo>
                    <a:pt x="18527" y="1"/>
                  </a:moveTo>
                  <a:lnTo>
                    <a:pt x="18527" y="1"/>
                  </a:lnTo>
                  <a:cubicBezTo>
                    <a:pt x="18524" y="7"/>
                    <a:pt x="18521" y="13"/>
                    <a:pt x="18519" y="19"/>
                  </a:cubicBezTo>
                  <a:lnTo>
                    <a:pt x="18519" y="19"/>
                  </a:lnTo>
                  <a:cubicBezTo>
                    <a:pt x="18521" y="13"/>
                    <a:pt x="18524" y="7"/>
                    <a:pt x="18527" y="1"/>
                  </a:cubicBezTo>
                  <a:close/>
                  <a:moveTo>
                    <a:pt x="53603" y="61155"/>
                  </a:moveTo>
                  <a:lnTo>
                    <a:pt x="53603" y="61155"/>
                  </a:lnTo>
                  <a:cubicBezTo>
                    <a:pt x="53602" y="61156"/>
                    <a:pt x="53602" y="61156"/>
                    <a:pt x="53602" y="61157"/>
                  </a:cubicBezTo>
                  <a:lnTo>
                    <a:pt x="53961" y="61217"/>
                  </a:lnTo>
                  <a:cubicBezTo>
                    <a:pt x="53842" y="61195"/>
                    <a:pt x="53722" y="61174"/>
                    <a:pt x="53603" y="61155"/>
                  </a:cubicBezTo>
                  <a:close/>
                  <a:moveTo>
                    <a:pt x="18519" y="19"/>
                  </a:moveTo>
                  <a:lnTo>
                    <a:pt x="18519" y="19"/>
                  </a:lnTo>
                  <a:cubicBezTo>
                    <a:pt x="17984" y="1213"/>
                    <a:pt x="17627" y="2526"/>
                    <a:pt x="17568" y="3898"/>
                  </a:cubicBezTo>
                  <a:cubicBezTo>
                    <a:pt x="17088" y="8814"/>
                    <a:pt x="17028" y="13731"/>
                    <a:pt x="16788" y="18707"/>
                  </a:cubicBezTo>
                  <a:cubicBezTo>
                    <a:pt x="16728" y="20866"/>
                    <a:pt x="15589" y="22904"/>
                    <a:pt x="15649" y="25063"/>
                  </a:cubicBezTo>
                  <a:cubicBezTo>
                    <a:pt x="15769" y="27341"/>
                    <a:pt x="16368" y="29440"/>
                    <a:pt x="15889" y="31778"/>
                  </a:cubicBezTo>
                  <a:cubicBezTo>
                    <a:pt x="15769" y="32318"/>
                    <a:pt x="15349" y="34236"/>
                    <a:pt x="14630" y="34356"/>
                  </a:cubicBezTo>
                  <a:cubicBezTo>
                    <a:pt x="14576" y="34364"/>
                    <a:pt x="14526" y="34368"/>
                    <a:pt x="14478" y="34368"/>
                  </a:cubicBezTo>
                  <a:cubicBezTo>
                    <a:pt x="13446" y="34368"/>
                    <a:pt x="13610" y="32591"/>
                    <a:pt x="13610" y="32018"/>
                  </a:cubicBezTo>
                  <a:cubicBezTo>
                    <a:pt x="13610" y="29799"/>
                    <a:pt x="11752" y="28600"/>
                    <a:pt x="11212" y="26442"/>
                  </a:cubicBezTo>
                  <a:cubicBezTo>
                    <a:pt x="10553" y="23864"/>
                    <a:pt x="9054" y="21525"/>
                    <a:pt x="7015" y="19786"/>
                  </a:cubicBezTo>
                  <a:cubicBezTo>
                    <a:pt x="5516" y="18647"/>
                    <a:pt x="4077" y="17868"/>
                    <a:pt x="2938" y="16309"/>
                  </a:cubicBezTo>
                  <a:cubicBezTo>
                    <a:pt x="1979" y="14930"/>
                    <a:pt x="840" y="13731"/>
                    <a:pt x="240" y="12172"/>
                  </a:cubicBezTo>
                  <a:lnTo>
                    <a:pt x="240" y="12172"/>
                  </a:lnTo>
                  <a:cubicBezTo>
                    <a:pt x="0" y="12891"/>
                    <a:pt x="480" y="13731"/>
                    <a:pt x="720" y="14450"/>
                  </a:cubicBezTo>
                  <a:cubicBezTo>
                    <a:pt x="1319" y="16009"/>
                    <a:pt x="2159" y="17508"/>
                    <a:pt x="3058" y="18887"/>
                  </a:cubicBezTo>
                  <a:cubicBezTo>
                    <a:pt x="4437" y="20986"/>
                    <a:pt x="4437" y="23264"/>
                    <a:pt x="5336" y="25542"/>
                  </a:cubicBezTo>
                  <a:cubicBezTo>
                    <a:pt x="6356" y="28121"/>
                    <a:pt x="8394" y="30159"/>
                    <a:pt x="9593" y="32677"/>
                  </a:cubicBezTo>
                  <a:cubicBezTo>
                    <a:pt x="10753" y="35228"/>
                    <a:pt x="7821" y="55655"/>
                    <a:pt x="14614" y="55655"/>
                  </a:cubicBezTo>
                  <a:cubicBezTo>
                    <a:pt x="14847" y="55655"/>
                    <a:pt x="15092" y="55631"/>
                    <a:pt x="15349" y="55581"/>
                  </a:cubicBezTo>
                  <a:cubicBezTo>
                    <a:pt x="19726" y="54741"/>
                    <a:pt x="17987" y="45028"/>
                    <a:pt x="18227" y="42091"/>
                  </a:cubicBezTo>
                  <a:lnTo>
                    <a:pt x="18227" y="42091"/>
                  </a:lnTo>
                  <a:cubicBezTo>
                    <a:pt x="22424" y="45448"/>
                    <a:pt x="19246" y="52103"/>
                    <a:pt x="20505" y="56600"/>
                  </a:cubicBezTo>
                  <a:cubicBezTo>
                    <a:pt x="21345" y="59838"/>
                    <a:pt x="24702" y="63435"/>
                    <a:pt x="28000" y="64095"/>
                  </a:cubicBezTo>
                  <a:cubicBezTo>
                    <a:pt x="29025" y="64287"/>
                    <a:pt x="30049" y="64370"/>
                    <a:pt x="31072" y="64370"/>
                  </a:cubicBezTo>
                  <a:cubicBezTo>
                    <a:pt x="37638" y="64370"/>
                    <a:pt x="44163" y="60941"/>
                    <a:pt x="50833" y="60941"/>
                  </a:cubicBezTo>
                  <a:cubicBezTo>
                    <a:pt x="51754" y="60941"/>
                    <a:pt x="52676" y="61007"/>
                    <a:pt x="53603" y="61155"/>
                  </a:cubicBezTo>
                  <a:lnTo>
                    <a:pt x="53603" y="61155"/>
                  </a:lnTo>
                  <a:cubicBezTo>
                    <a:pt x="57199" y="54440"/>
                    <a:pt x="59597" y="45747"/>
                    <a:pt x="60437" y="37414"/>
                  </a:cubicBezTo>
                  <a:lnTo>
                    <a:pt x="60437" y="37414"/>
                  </a:lnTo>
                  <a:cubicBezTo>
                    <a:pt x="57694" y="43886"/>
                    <a:pt x="52694" y="51160"/>
                    <a:pt x="44473" y="51160"/>
                  </a:cubicBezTo>
                  <a:cubicBezTo>
                    <a:pt x="43707" y="51160"/>
                    <a:pt x="42913" y="51097"/>
                    <a:pt x="42090" y="50964"/>
                  </a:cubicBezTo>
                  <a:cubicBezTo>
                    <a:pt x="30039" y="49046"/>
                    <a:pt x="38373" y="25123"/>
                    <a:pt x="44009" y="11872"/>
                  </a:cubicBezTo>
                  <a:lnTo>
                    <a:pt x="44009" y="11872"/>
                  </a:lnTo>
                  <a:cubicBezTo>
                    <a:pt x="41790" y="13851"/>
                    <a:pt x="39931" y="16249"/>
                    <a:pt x="38552" y="18947"/>
                  </a:cubicBezTo>
                  <a:cubicBezTo>
                    <a:pt x="38193" y="15949"/>
                    <a:pt x="37593" y="13011"/>
                    <a:pt x="36754" y="10073"/>
                  </a:cubicBezTo>
                  <a:cubicBezTo>
                    <a:pt x="34895" y="15949"/>
                    <a:pt x="31538" y="24403"/>
                    <a:pt x="27221" y="25602"/>
                  </a:cubicBezTo>
                  <a:cubicBezTo>
                    <a:pt x="26947" y="25682"/>
                    <a:pt x="26683" y="25720"/>
                    <a:pt x="26429" y="25720"/>
                  </a:cubicBezTo>
                  <a:cubicBezTo>
                    <a:pt x="23076" y="25720"/>
                    <a:pt x="21478" y="19134"/>
                    <a:pt x="20865" y="16849"/>
                  </a:cubicBezTo>
                  <a:cubicBezTo>
                    <a:pt x="20206" y="14210"/>
                    <a:pt x="19666" y="11512"/>
                    <a:pt x="19246" y="8814"/>
                  </a:cubicBezTo>
                  <a:cubicBezTo>
                    <a:pt x="19067" y="7615"/>
                    <a:pt x="19007" y="6356"/>
                    <a:pt x="19067" y="5157"/>
                  </a:cubicBezTo>
                  <a:cubicBezTo>
                    <a:pt x="19067" y="3966"/>
                    <a:pt x="18120" y="941"/>
                    <a:pt x="18519" y="19"/>
                  </a:cubicBezTo>
                  <a:close/>
                </a:path>
              </a:pathLst>
            </a:custGeom>
            <a:solidFill>
              <a:srgbClr val="FFC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8"/>
            <p:cNvSpPr/>
            <p:nvPr/>
          </p:nvSpPr>
          <p:spPr>
            <a:xfrm>
              <a:off x="2080186" y="3541494"/>
              <a:ext cx="1277253" cy="1397068"/>
            </a:xfrm>
            <a:custGeom>
              <a:avLst/>
              <a:gdLst/>
              <a:ahLst/>
              <a:cxnLst/>
              <a:rect l="l" t="t" r="r" b="b"/>
              <a:pathLst>
                <a:path w="51085" h="55566" extrusionOk="0">
                  <a:moveTo>
                    <a:pt x="16239" y="1"/>
                  </a:moveTo>
                  <a:cubicBezTo>
                    <a:pt x="14430" y="1"/>
                    <a:pt x="12652" y="530"/>
                    <a:pt x="11033" y="1852"/>
                  </a:cubicBezTo>
                  <a:cubicBezTo>
                    <a:pt x="1" y="10905"/>
                    <a:pt x="17508" y="46160"/>
                    <a:pt x="20566" y="52096"/>
                  </a:cubicBezTo>
                  <a:cubicBezTo>
                    <a:pt x="20840" y="52104"/>
                    <a:pt x="21115" y="52108"/>
                    <a:pt x="21390" y="52108"/>
                  </a:cubicBezTo>
                  <a:cubicBezTo>
                    <a:pt x="23039" y="52108"/>
                    <a:pt x="24669" y="51976"/>
                    <a:pt x="25902" y="51976"/>
                  </a:cubicBezTo>
                  <a:cubicBezTo>
                    <a:pt x="30219" y="51976"/>
                    <a:pt x="33876" y="53355"/>
                    <a:pt x="38073" y="53895"/>
                  </a:cubicBezTo>
                  <a:cubicBezTo>
                    <a:pt x="40072" y="54219"/>
                    <a:pt x="40903" y="55565"/>
                    <a:pt x="42715" y="55565"/>
                  </a:cubicBezTo>
                  <a:cubicBezTo>
                    <a:pt x="42914" y="55565"/>
                    <a:pt x="43124" y="55549"/>
                    <a:pt x="43350" y="55513"/>
                  </a:cubicBezTo>
                  <a:cubicBezTo>
                    <a:pt x="44789" y="55334"/>
                    <a:pt x="47247" y="54194"/>
                    <a:pt x="48086" y="52935"/>
                  </a:cubicBezTo>
                  <a:cubicBezTo>
                    <a:pt x="51084" y="48439"/>
                    <a:pt x="47247" y="42743"/>
                    <a:pt x="45868" y="38666"/>
                  </a:cubicBezTo>
                  <a:cubicBezTo>
                    <a:pt x="45088" y="36267"/>
                    <a:pt x="45928" y="34528"/>
                    <a:pt x="45868" y="32190"/>
                  </a:cubicBezTo>
                  <a:cubicBezTo>
                    <a:pt x="45808" y="29612"/>
                    <a:pt x="44069" y="26134"/>
                    <a:pt x="43110" y="23676"/>
                  </a:cubicBezTo>
                  <a:cubicBezTo>
                    <a:pt x="41251" y="18760"/>
                    <a:pt x="37654" y="13843"/>
                    <a:pt x="34476" y="9646"/>
                  </a:cubicBezTo>
                  <a:cubicBezTo>
                    <a:pt x="33637" y="8507"/>
                    <a:pt x="32677" y="7188"/>
                    <a:pt x="31718" y="5929"/>
                  </a:cubicBezTo>
                  <a:cubicBezTo>
                    <a:pt x="31418" y="7608"/>
                    <a:pt x="31358" y="8627"/>
                    <a:pt x="31358" y="8627"/>
                  </a:cubicBezTo>
                  <a:cubicBezTo>
                    <a:pt x="31358" y="8627"/>
                    <a:pt x="23541" y="1"/>
                    <a:pt x="16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8"/>
            <p:cNvSpPr/>
            <p:nvPr/>
          </p:nvSpPr>
          <p:spPr>
            <a:xfrm>
              <a:off x="2423502" y="3644455"/>
              <a:ext cx="933850" cy="1319692"/>
            </a:xfrm>
            <a:custGeom>
              <a:avLst/>
              <a:gdLst/>
              <a:ahLst/>
              <a:cxnLst/>
              <a:rect l="l" t="t" r="r" b="b"/>
              <a:pathLst>
                <a:path w="37354" h="51616" extrusionOk="0">
                  <a:moveTo>
                    <a:pt x="12291" y="0"/>
                  </a:moveTo>
                  <a:cubicBezTo>
                    <a:pt x="13790" y="8814"/>
                    <a:pt x="17747" y="35975"/>
                    <a:pt x="10253" y="38673"/>
                  </a:cubicBezTo>
                  <a:cubicBezTo>
                    <a:pt x="9700" y="38876"/>
                    <a:pt x="9142" y="38972"/>
                    <a:pt x="8580" y="38972"/>
                  </a:cubicBezTo>
                  <a:cubicBezTo>
                    <a:pt x="5665" y="38972"/>
                    <a:pt x="2664" y="36405"/>
                    <a:pt x="0" y="33037"/>
                  </a:cubicBezTo>
                  <a:lnTo>
                    <a:pt x="0" y="33037"/>
                  </a:lnTo>
                  <a:cubicBezTo>
                    <a:pt x="2818" y="40172"/>
                    <a:pt x="5756" y="46047"/>
                    <a:pt x="6835" y="48146"/>
                  </a:cubicBezTo>
                  <a:cubicBezTo>
                    <a:pt x="7315" y="48176"/>
                    <a:pt x="7798" y="48187"/>
                    <a:pt x="8276" y="48187"/>
                  </a:cubicBezTo>
                  <a:cubicBezTo>
                    <a:pt x="9709" y="48187"/>
                    <a:pt x="11092" y="48086"/>
                    <a:pt x="12171" y="48086"/>
                  </a:cubicBezTo>
                  <a:cubicBezTo>
                    <a:pt x="16488" y="48086"/>
                    <a:pt x="20145" y="49405"/>
                    <a:pt x="24342" y="50005"/>
                  </a:cubicBezTo>
                  <a:cubicBezTo>
                    <a:pt x="26341" y="50275"/>
                    <a:pt x="27172" y="51615"/>
                    <a:pt x="28983" y="51615"/>
                  </a:cubicBezTo>
                  <a:cubicBezTo>
                    <a:pt x="29182" y="51615"/>
                    <a:pt x="29393" y="51599"/>
                    <a:pt x="29619" y="51563"/>
                  </a:cubicBezTo>
                  <a:cubicBezTo>
                    <a:pt x="31058" y="51384"/>
                    <a:pt x="33516" y="50184"/>
                    <a:pt x="34355" y="48985"/>
                  </a:cubicBezTo>
                  <a:cubicBezTo>
                    <a:pt x="37353" y="44489"/>
                    <a:pt x="33516" y="38793"/>
                    <a:pt x="32137" y="34716"/>
                  </a:cubicBezTo>
                  <a:cubicBezTo>
                    <a:pt x="31357" y="32317"/>
                    <a:pt x="32197" y="30578"/>
                    <a:pt x="32137" y="28240"/>
                  </a:cubicBezTo>
                  <a:cubicBezTo>
                    <a:pt x="32077" y="25662"/>
                    <a:pt x="30278" y="22184"/>
                    <a:pt x="29379" y="19726"/>
                  </a:cubicBezTo>
                  <a:cubicBezTo>
                    <a:pt x="28479" y="17508"/>
                    <a:pt x="27400" y="15409"/>
                    <a:pt x="26081" y="13371"/>
                  </a:cubicBezTo>
                  <a:cubicBezTo>
                    <a:pt x="25602" y="16309"/>
                    <a:pt x="24822" y="19906"/>
                    <a:pt x="23563" y="21105"/>
                  </a:cubicBezTo>
                  <a:cubicBezTo>
                    <a:pt x="21524" y="23204"/>
                    <a:pt x="24762" y="32377"/>
                    <a:pt x="21884" y="33936"/>
                  </a:cubicBezTo>
                  <a:cubicBezTo>
                    <a:pt x="21830" y="33964"/>
                    <a:pt x="21778" y="33977"/>
                    <a:pt x="21726" y="33977"/>
                  </a:cubicBezTo>
                  <a:cubicBezTo>
                    <a:pt x="19758" y="33977"/>
                    <a:pt x="19242" y="14344"/>
                    <a:pt x="19066" y="3478"/>
                  </a:cubicBezTo>
                  <a:cubicBezTo>
                    <a:pt x="18707" y="2998"/>
                    <a:pt x="18287" y="2519"/>
                    <a:pt x="17987" y="1979"/>
                  </a:cubicBezTo>
                  <a:cubicBezTo>
                    <a:pt x="17687" y="3658"/>
                    <a:pt x="17567" y="4677"/>
                    <a:pt x="17567" y="4677"/>
                  </a:cubicBezTo>
                  <a:cubicBezTo>
                    <a:pt x="15949" y="2938"/>
                    <a:pt x="14210" y="1379"/>
                    <a:pt x="12291" y="0"/>
                  </a:cubicBezTo>
                  <a:close/>
                </a:path>
              </a:pathLst>
            </a:custGeom>
            <a:solidFill>
              <a:srgbClr val="FFC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8"/>
            <p:cNvSpPr/>
            <p:nvPr/>
          </p:nvSpPr>
          <p:spPr>
            <a:xfrm>
              <a:off x="4883225" y="4916275"/>
              <a:ext cx="290800" cy="148400"/>
            </a:xfrm>
            <a:custGeom>
              <a:avLst/>
              <a:gdLst/>
              <a:ahLst/>
              <a:cxnLst/>
              <a:rect l="l" t="t" r="r" b="b"/>
              <a:pathLst>
                <a:path w="11632" h="5936" extrusionOk="0">
                  <a:moveTo>
                    <a:pt x="3537" y="0"/>
                  </a:moveTo>
                  <a:cubicBezTo>
                    <a:pt x="2698" y="0"/>
                    <a:pt x="1859" y="60"/>
                    <a:pt x="1079" y="240"/>
                  </a:cubicBezTo>
                  <a:cubicBezTo>
                    <a:pt x="420" y="360"/>
                    <a:pt x="0" y="540"/>
                    <a:pt x="0" y="660"/>
                  </a:cubicBezTo>
                  <a:cubicBezTo>
                    <a:pt x="60" y="780"/>
                    <a:pt x="480" y="780"/>
                    <a:pt x="1139" y="780"/>
                  </a:cubicBezTo>
                  <a:cubicBezTo>
                    <a:pt x="1859" y="780"/>
                    <a:pt x="2638" y="839"/>
                    <a:pt x="3358" y="1019"/>
                  </a:cubicBezTo>
                  <a:cubicBezTo>
                    <a:pt x="4137" y="1139"/>
                    <a:pt x="4857" y="1319"/>
                    <a:pt x="5576" y="1619"/>
                  </a:cubicBezTo>
                  <a:cubicBezTo>
                    <a:pt x="6116" y="1799"/>
                    <a:pt x="6475" y="1979"/>
                    <a:pt x="6475" y="1979"/>
                  </a:cubicBezTo>
                  <a:cubicBezTo>
                    <a:pt x="6475" y="1979"/>
                    <a:pt x="6895" y="2099"/>
                    <a:pt x="7435" y="2338"/>
                  </a:cubicBezTo>
                  <a:cubicBezTo>
                    <a:pt x="8094" y="2638"/>
                    <a:pt x="8754" y="2998"/>
                    <a:pt x="9353" y="3478"/>
                  </a:cubicBezTo>
                  <a:cubicBezTo>
                    <a:pt x="9953" y="3897"/>
                    <a:pt x="10492" y="4437"/>
                    <a:pt x="10912" y="5096"/>
                  </a:cubicBezTo>
                  <a:cubicBezTo>
                    <a:pt x="11272" y="5576"/>
                    <a:pt x="11452" y="5936"/>
                    <a:pt x="11572" y="5936"/>
                  </a:cubicBezTo>
                  <a:cubicBezTo>
                    <a:pt x="11632" y="5876"/>
                    <a:pt x="11632" y="5516"/>
                    <a:pt x="11452" y="4797"/>
                  </a:cubicBezTo>
                  <a:cubicBezTo>
                    <a:pt x="11092" y="4017"/>
                    <a:pt x="10672" y="3298"/>
                    <a:pt x="10073" y="2698"/>
                  </a:cubicBezTo>
                  <a:cubicBezTo>
                    <a:pt x="9473" y="2099"/>
                    <a:pt x="8814" y="1619"/>
                    <a:pt x="8094" y="1199"/>
                  </a:cubicBezTo>
                  <a:cubicBezTo>
                    <a:pt x="7495" y="839"/>
                    <a:pt x="7075" y="660"/>
                    <a:pt x="7075" y="660"/>
                  </a:cubicBezTo>
                  <a:cubicBezTo>
                    <a:pt x="7075" y="660"/>
                    <a:pt x="6595" y="540"/>
                    <a:pt x="5936" y="360"/>
                  </a:cubicBezTo>
                  <a:cubicBezTo>
                    <a:pt x="5156" y="180"/>
                    <a:pt x="4317" y="60"/>
                    <a:pt x="353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8"/>
            <p:cNvSpPr/>
            <p:nvPr/>
          </p:nvSpPr>
          <p:spPr>
            <a:xfrm>
              <a:off x="5104289" y="4822729"/>
              <a:ext cx="239850" cy="210450"/>
            </a:xfrm>
            <a:custGeom>
              <a:avLst/>
              <a:gdLst/>
              <a:ahLst/>
              <a:cxnLst/>
              <a:rect l="l" t="t" r="r" b="b"/>
              <a:pathLst>
                <a:path w="9594" h="8418" extrusionOk="0">
                  <a:moveTo>
                    <a:pt x="1835" y="1"/>
                  </a:moveTo>
                  <a:cubicBezTo>
                    <a:pt x="776" y="1"/>
                    <a:pt x="0" y="145"/>
                    <a:pt x="0" y="263"/>
                  </a:cubicBezTo>
                  <a:cubicBezTo>
                    <a:pt x="0" y="503"/>
                    <a:pt x="1799" y="623"/>
                    <a:pt x="3418" y="1102"/>
                  </a:cubicBezTo>
                  <a:cubicBezTo>
                    <a:pt x="4137" y="1342"/>
                    <a:pt x="4857" y="1642"/>
                    <a:pt x="5516" y="2062"/>
                  </a:cubicBezTo>
                  <a:cubicBezTo>
                    <a:pt x="5696" y="2182"/>
                    <a:pt x="5936" y="2301"/>
                    <a:pt x="6116" y="2481"/>
                  </a:cubicBezTo>
                  <a:lnTo>
                    <a:pt x="6356" y="2601"/>
                  </a:lnTo>
                  <a:lnTo>
                    <a:pt x="6536" y="2781"/>
                  </a:lnTo>
                  <a:cubicBezTo>
                    <a:pt x="6715" y="2901"/>
                    <a:pt x="6895" y="3081"/>
                    <a:pt x="7075" y="3261"/>
                  </a:cubicBezTo>
                  <a:cubicBezTo>
                    <a:pt x="7615" y="3740"/>
                    <a:pt x="8035" y="4400"/>
                    <a:pt x="8334" y="5059"/>
                  </a:cubicBezTo>
                  <a:cubicBezTo>
                    <a:pt x="8634" y="5779"/>
                    <a:pt x="8874" y="6558"/>
                    <a:pt x="8994" y="7278"/>
                  </a:cubicBezTo>
                  <a:cubicBezTo>
                    <a:pt x="9114" y="7937"/>
                    <a:pt x="9174" y="8417"/>
                    <a:pt x="9294" y="8417"/>
                  </a:cubicBezTo>
                  <a:cubicBezTo>
                    <a:pt x="9414" y="8417"/>
                    <a:pt x="9474" y="7937"/>
                    <a:pt x="9533" y="7278"/>
                  </a:cubicBezTo>
                  <a:cubicBezTo>
                    <a:pt x="9593" y="6379"/>
                    <a:pt x="9474" y="5539"/>
                    <a:pt x="9234" y="4700"/>
                  </a:cubicBezTo>
                  <a:cubicBezTo>
                    <a:pt x="8994" y="3860"/>
                    <a:pt x="8634" y="3081"/>
                    <a:pt x="8035" y="2361"/>
                  </a:cubicBezTo>
                  <a:cubicBezTo>
                    <a:pt x="7855" y="2122"/>
                    <a:pt x="7615" y="1942"/>
                    <a:pt x="7435" y="1762"/>
                  </a:cubicBezTo>
                  <a:lnTo>
                    <a:pt x="7195" y="1522"/>
                  </a:lnTo>
                  <a:lnTo>
                    <a:pt x="6895" y="1342"/>
                  </a:lnTo>
                  <a:cubicBezTo>
                    <a:pt x="6656" y="1162"/>
                    <a:pt x="6416" y="1042"/>
                    <a:pt x="6116" y="922"/>
                  </a:cubicBezTo>
                  <a:cubicBezTo>
                    <a:pt x="5336" y="563"/>
                    <a:pt x="4497" y="263"/>
                    <a:pt x="3658" y="143"/>
                  </a:cubicBezTo>
                  <a:cubicBezTo>
                    <a:pt x="3020" y="40"/>
                    <a:pt x="2389" y="1"/>
                    <a:pt x="1835"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8"/>
            <p:cNvSpPr/>
            <p:nvPr/>
          </p:nvSpPr>
          <p:spPr>
            <a:xfrm>
              <a:off x="5167225" y="4780643"/>
              <a:ext cx="250325" cy="209075"/>
            </a:xfrm>
            <a:custGeom>
              <a:avLst/>
              <a:gdLst/>
              <a:ahLst/>
              <a:cxnLst/>
              <a:rect l="l" t="t" r="r" b="b"/>
              <a:pathLst>
                <a:path w="10013" h="8363" extrusionOk="0">
                  <a:moveTo>
                    <a:pt x="1508" y="1"/>
                  </a:moveTo>
                  <a:cubicBezTo>
                    <a:pt x="649" y="1"/>
                    <a:pt x="35" y="105"/>
                    <a:pt x="0" y="209"/>
                  </a:cubicBezTo>
                  <a:cubicBezTo>
                    <a:pt x="0" y="388"/>
                    <a:pt x="1799" y="628"/>
                    <a:pt x="3418" y="1168"/>
                  </a:cubicBezTo>
                  <a:cubicBezTo>
                    <a:pt x="4137" y="1408"/>
                    <a:pt x="4857" y="1708"/>
                    <a:pt x="5516" y="2127"/>
                  </a:cubicBezTo>
                  <a:cubicBezTo>
                    <a:pt x="5696" y="2247"/>
                    <a:pt x="5876" y="2367"/>
                    <a:pt x="6116" y="2547"/>
                  </a:cubicBezTo>
                  <a:lnTo>
                    <a:pt x="6296" y="2727"/>
                  </a:lnTo>
                  <a:lnTo>
                    <a:pt x="6535" y="2907"/>
                  </a:lnTo>
                  <a:cubicBezTo>
                    <a:pt x="6715" y="3027"/>
                    <a:pt x="6895" y="3206"/>
                    <a:pt x="7075" y="3326"/>
                  </a:cubicBezTo>
                  <a:cubicBezTo>
                    <a:pt x="7615" y="3866"/>
                    <a:pt x="8094" y="4466"/>
                    <a:pt x="8394" y="5125"/>
                  </a:cubicBezTo>
                  <a:cubicBezTo>
                    <a:pt x="8754" y="5845"/>
                    <a:pt x="9054" y="6564"/>
                    <a:pt x="9293" y="7284"/>
                  </a:cubicBezTo>
                  <a:cubicBezTo>
                    <a:pt x="9413" y="7943"/>
                    <a:pt x="9593" y="8363"/>
                    <a:pt x="9653" y="8363"/>
                  </a:cubicBezTo>
                  <a:cubicBezTo>
                    <a:pt x="9833" y="8363"/>
                    <a:pt x="10013" y="6564"/>
                    <a:pt x="9353" y="4765"/>
                  </a:cubicBezTo>
                  <a:cubicBezTo>
                    <a:pt x="9054" y="3926"/>
                    <a:pt x="8574" y="3146"/>
                    <a:pt x="8034" y="2487"/>
                  </a:cubicBezTo>
                  <a:cubicBezTo>
                    <a:pt x="7854" y="2247"/>
                    <a:pt x="7615" y="2067"/>
                    <a:pt x="7435" y="1887"/>
                  </a:cubicBezTo>
                  <a:lnTo>
                    <a:pt x="7195" y="1648"/>
                  </a:lnTo>
                  <a:lnTo>
                    <a:pt x="6895" y="1468"/>
                  </a:lnTo>
                  <a:cubicBezTo>
                    <a:pt x="6655" y="1288"/>
                    <a:pt x="6415" y="1168"/>
                    <a:pt x="6116" y="1048"/>
                  </a:cubicBezTo>
                  <a:cubicBezTo>
                    <a:pt x="5336" y="628"/>
                    <a:pt x="4497" y="388"/>
                    <a:pt x="3657" y="209"/>
                  </a:cubicBezTo>
                  <a:cubicBezTo>
                    <a:pt x="2897" y="57"/>
                    <a:pt x="2137" y="1"/>
                    <a:pt x="1508"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8"/>
            <p:cNvSpPr/>
            <p:nvPr/>
          </p:nvSpPr>
          <p:spPr>
            <a:xfrm>
              <a:off x="4791775" y="4774025"/>
              <a:ext cx="440700" cy="80100"/>
            </a:xfrm>
            <a:custGeom>
              <a:avLst/>
              <a:gdLst/>
              <a:ahLst/>
              <a:cxnLst/>
              <a:rect l="l" t="t" r="r" b="b"/>
              <a:pathLst>
                <a:path w="17628" h="3204" extrusionOk="0">
                  <a:moveTo>
                    <a:pt x="10937" y="1"/>
                  </a:moveTo>
                  <a:cubicBezTo>
                    <a:pt x="9587" y="1"/>
                    <a:pt x="8574" y="54"/>
                    <a:pt x="8574" y="54"/>
                  </a:cubicBezTo>
                  <a:cubicBezTo>
                    <a:pt x="8574" y="54"/>
                    <a:pt x="7975" y="114"/>
                    <a:pt x="7136" y="294"/>
                  </a:cubicBezTo>
                  <a:cubicBezTo>
                    <a:pt x="6116" y="474"/>
                    <a:pt x="5097" y="714"/>
                    <a:pt x="4078" y="1013"/>
                  </a:cubicBezTo>
                  <a:cubicBezTo>
                    <a:pt x="3058" y="1313"/>
                    <a:pt x="2099" y="1733"/>
                    <a:pt x="1200" y="2273"/>
                  </a:cubicBezTo>
                  <a:cubicBezTo>
                    <a:pt x="420" y="2752"/>
                    <a:pt x="1" y="3112"/>
                    <a:pt x="61" y="3172"/>
                  </a:cubicBezTo>
                  <a:cubicBezTo>
                    <a:pt x="71" y="3193"/>
                    <a:pt x="98" y="3203"/>
                    <a:pt x="138" y="3203"/>
                  </a:cubicBezTo>
                  <a:cubicBezTo>
                    <a:pt x="323" y="3203"/>
                    <a:pt x="801" y="2998"/>
                    <a:pt x="1440" y="2752"/>
                  </a:cubicBezTo>
                  <a:cubicBezTo>
                    <a:pt x="2399" y="2452"/>
                    <a:pt x="3358" y="2213"/>
                    <a:pt x="4318" y="2033"/>
                  </a:cubicBezTo>
                  <a:cubicBezTo>
                    <a:pt x="5337" y="1853"/>
                    <a:pt x="6296" y="1673"/>
                    <a:pt x="7315" y="1613"/>
                  </a:cubicBezTo>
                  <a:lnTo>
                    <a:pt x="8694" y="1493"/>
                  </a:lnTo>
                  <a:cubicBezTo>
                    <a:pt x="8694" y="1493"/>
                    <a:pt x="10853" y="1253"/>
                    <a:pt x="13131" y="1133"/>
                  </a:cubicBezTo>
                  <a:cubicBezTo>
                    <a:pt x="15350" y="953"/>
                    <a:pt x="17628" y="893"/>
                    <a:pt x="17628" y="714"/>
                  </a:cubicBezTo>
                  <a:cubicBezTo>
                    <a:pt x="17628" y="474"/>
                    <a:pt x="15350" y="174"/>
                    <a:pt x="13131" y="54"/>
                  </a:cubicBezTo>
                  <a:cubicBezTo>
                    <a:pt x="12372" y="14"/>
                    <a:pt x="11612" y="1"/>
                    <a:pt x="10937"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8"/>
            <p:cNvSpPr/>
            <p:nvPr/>
          </p:nvSpPr>
          <p:spPr>
            <a:xfrm>
              <a:off x="4520475" y="3530125"/>
              <a:ext cx="488675" cy="918875"/>
            </a:xfrm>
            <a:custGeom>
              <a:avLst/>
              <a:gdLst/>
              <a:ahLst/>
              <a:cxnLst/>
              <a:rect l="l" t="t" r="r" b="b"/>
              <a:pathLst>
                <a:path w="19547" h="36755" extrusionOk="0">
                  <a:moveTo>
                    <a:pt x="19546" y="1"/>
                  </a:moveTo>
                  <a:cubicBezTo>
                    <a:pt x="19247" y="1"/>
                    <a:pt x="18947" y="61"/>
                    <a:pt x="18647" y="181"/>
                  </a:cubicBezTo>
                  <a:cubicBezTo>
                    <a:pt x="17868" y="421"/>
                    <a:pt x="17088" y="840"/>
                    <a:pt x="16489" y="1380"/>
                  </a:cubicBezTo>
                  <a:cubicBezTo>
                    <a:pt x="14630" y="3059"/>
                    <a:pt x="13071" y="5037"/>
                    <a:pt x="11872" y="7196"/>
                  </a:cubicBezTo>
                  <a:cubicBezTo>
                    <a:pt x="10493" y="9534"/>
                    <a:pt x="9234" y="11872"/>
                    <a:pt x="8334" y="13611"/>
                  </a:cubicBezTo>
                  <a:lnTo>
                    <a:pt x="6776" y="16549"/>
                  </a:lnTo>
                  <a:cubicBezTo>
                    <a:pt x="6776" y="16549"/>
                    <a:pt x="6176" y="17748"/>
                    <a:pt x="5337" y="19547"/>
                  </a:cubicBezTo>
                  <a:lnTo>
                    <a:pt x="4018" y="22725"/>
                  </a:lnTo>
                  <a:cubicBezTo>
                    <a:pt x="3538" y="23864"/>
                    <a:pt x="2998" y="25123"/>
                    <a:pt x="2579" y="26382"/>
                  </a:cubicBezTo>
                  <a:cubicBezTo>
                    <a:pt x="2159" y="27641"/>
                    <a:pt x="1679" y="28900"/>
                    <a:pt x="1379" y="30099"/>
                  </a:cubicBezTo>
                  <a:cubicBezTo>
                    <a:pt x="1020" y="31358"/>
                    <a:pt x="720" y="32498"/>
                    <a:pt x="480" y="33457"/>
                  </a:cubicBezTo>
                  <a:cubicBezTo>
                    <a:pt x="240" y="34536"/>
                    <a:pt x="60" y="35615"/>
                    <a:pt x="0" y="36755"/>
                  </a:cubicBezTo>
                  <a:cubicBezTo>
                    <a:pt x="420" y="35735"/>
                    <a:pt x="780" y="34716"/>
                    <a:pt x="1020" y="33637"/>
                  </a:cubicBezTo>
                  <a:lnTo>
                    <a:pt x="2099" y="30459"/>
                  </a:lnTo>
                  <a:cubicBezTo>
                    <a:pt x="2519" y="29260"/>
                    <a:pt x="2938" y="28061"/>
                    <a:pt x="3478" y="26802"/>
                  </a:cubicBezTo>
                  <a:cubicBezTo>
                    <a:pt x="4018" y="25603"/>
                    <a:pt x="4497" y="24403"/>
                    <a:pt x="5037" y="23264"/>
                  </a:cubicBezTo>
                  <a:cubicBezTo>
                    <a:pt x="5636" y="22125"/>
                    <a:pt x="6116" y="21106"/>
                    <a:pt x="6536" y="20206"/>
                  </a:cubicBezTo>
                  <a:lnTo>
                    <a:pt x="8035" y="17209"/>
                  </a:lnTo>
                  <a:lnTo>
                    <a:pt x="9474" y="14211"/>
                  </a:lnTo>
                  <a:cubicBezTo>
                    <a:pt x="10373" y="12412"/>
                    <a:pt x="11512" y="10014"/>
                    <a:pt x="12771" y="7675"/>
                  </a:cubicBezTo>
                  <a:cubicBezTo>
                    <a:pt x="13791" y="5517"/>
                    <a:pt x="15170" y="3538"/>
                    <a:pt x="16848" y="1800"/>
                  </a:cubicBezTo>
                  <a:cubicBezTo>
                    <a:pt x="17388" y="1260"/>
                    <a:pt x="18047" y="780"/>
                    <a:pt x="18767" y="421"/>
                  </a:cubicBezTo>
                  <a:cubicBezTo>
                    <a:pt x="19247" y="181"/>
                    <a:pt x="19546" y="61"/>
                    <a:pt x="195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8"/>
            <p:cNvSpPr/>
            <p:nvPr/>
          </p:nvSpPr>
          <p:spPr>
            <a:xfrm>
              <a:off x="2368025" y="4851800"/>
              <a:ext cx="505175" cy="231150"/>
            </a:xfrm>
            <a:custGeom>
              <a:avLst/>
              <a:gdLst/>
              <a:ahLst/>
              <a:cxnLst/>
              <a:rect l="l" t="t" r="r" b="b"/>
              <a:pathLst>
                <a:path w="20207" h="9246" extrusionOk="0">
                  <a:moveTo>
                    <a:pt x="13611" y="1"/>
                  </a:moveTo>
                  <a:cubicBezTo>
                    <a:pt x="12112" y="1"/>
                    <a:pt x="10613" y="61"/>
                    <a:pt x="9114" y="121"/>
                  </a:cubicBezTo>
                  <a:cubicBezTo>
                    <a:pt x="7915" y="241"/>
                    <a:pt x="7076" y="361"/>
                    <a:pt x="7076" y="361"/>
                  </a:cubicBezTo>
                  <a:cubicBezTo>
                    <a:pt x="6416" y="481"/>
                    <a:pt x="5696" y="660"/>
                    <a:pt x="5037" y="900"/>
                  </a:cubicBezTo>
                  <a:cubicBezTo>
                    <a:pt x="3538" y="1260"/>
                    <a:pt x="2099" y="2039"/>
                    <a:pt x="960" y="3119"/>
                  </a:cubicBezTo>
                  <a:cubicBezTo>
                    <a:pt x="300" y="3778"/>
                    <a:pt x="1" y="4678"/>
                    <a:pt x="1" y="5577"/>
                  </a:cubicBezTo>
                  <a:cubicBezTo>
                    <a:pt x="1" y="6296"/>
                    <a:pt x="240" y="7016"/>
                    <a:pt x="600" y="7675"/>
                  </a:cubicBezTo>
                  <a:cubicBezTo>
                    <a:pt x="840" y="8095"/>
                    <a:pt x="1140" y="8515"/>
                    <a:pt x="1500" y="8875"/>
                  </a:cubicBezTo>
                  <a:cubicBezTo>
                    <a:pt x="1708" y="9083"/>
                    <a:pt x="1826" y="9246"/>
                    <a:pt x="1892" y="9246"/>
                  </a:cubicBezTo>
                  <a:cubicBezTo>
                    <a:pt x="1902" y="9246"/>
                    <a:pt x="1911" y="9242"/>
                    <a:pt x="1919" y="9234"/>
                  </a:cubicBezTo>
                  <a:cubicBezTo>
                    <a:pt x="1919" y="9234"/>
                    <a:pt x="1859" y="8994"/>
                    <a:pt x="1739" y="8695"/>
                  </a:cubicBezTo>
                  <a:cubicBezTo>
                    <a:pt x="1500" y="8275"/>
                    <a:pt x="1260" y="7855"/>
                    <a:pt x="1080" y="7436"/>
                  </a:cubicBezTo>
                  <a:cubicBezTo>
                    <a:pt x="840" y="6836"/>
                    <a:pt x="780" y="6236"/>
                    <a:pt x="780" y="5577"/>
                  </a:cubicBezTo>
                  <a:cubicBezTo>
                    <a:pt x="840" y="4917"/>
                    <a:pt x="1140" y="4258"/>
                    <a:pt x="1679" y="3838"/>
                  </a:cubicBezTo>
                  <a:cubicBezTo>
                    <a:pt x="2759" y="2939"/>
                    <a:pt x="4078" y="2399"/>
                    <a:pt x="5457" y="2159"/>
                  </a:cubicBezTo>
                  <a:cubicBezTo>
                    <a:pt x="6056" y="1979"/>
                    <a:pt x="6716" y="1860"/>
                    <a:pt x="7375" y="1800"/>
                  </a:cubicBezTo>
                  <a:cubicBezTo>
                    <a:pt x="7375" y="1800"/>
                    <a:pt x="8155" y="1620"/>
                    <a:pt x="9294" y="1440"/>
                  </a:cubicBezTo>
                  <a:cubicBezTo>
                    <a:pt x="10493" y="1260"/>
                    <a:pt x="12112" y="1140"/>
                    <a:pt x="13671" y="1020"/>
                  </a:cubicBezTo>
                  <a:cubicBezTo>
                    <a:pt x="16908" y="840"/>
                    <a:pt x="20146" y="960"/>
                    <a:pt x="20146" y="840"/>
                  </a:cubicBezTo>
                  <a:cubicBezTo>
                    <a:pt x="20206" y="600"/>
                    <a:pt x="16968" y="61"/>
                    <a:pt x="13611"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8"/>
            <p:cNvSpPr/>
            <p:nvPr/>
          </p:nvSpPr>
          <p:spPr>
            <a:xfrm>
              <a:off x="2483450" y="4922989"/>
              <a:ext cx="155900" cy="181575"/>
            </a:xfrm>
            <a:custGeom>
              <a:avLst/>
              <a:gdLst/>
              <a:ahLst/>
              <a:cxnLst/>
              <a:rect l="l" t="t" r="r" b="b"/>
              <a:pathLst>
                <a:path w="6236" h="7263" extrusionOk="0">
                  <a:moveTo>
                    <a:pt x="5336" y="1"/>
                  </a:moveTo>
                  <a:cubicBezTo>
                    <a:pt x="4737" y="61"/>
                    <a:pt x="4077" y="180"/>
                    <a:pt x="3538" y="420"/>
                  </a:cubicBezTo>
                  <a:cubicBezTo>
                    <a:pt x="2878" y="720"/>
                    <a:pt x="2339" y="1020"/>
                    <a:pt x="1859" y="1440"/>
                  </a:cubicBezTo>
                  <a:cubicBezTo>
                    <a:pt x="1679" y="1559"/>
                    <a:pt x="1499" y="1679"/>
                    <a:pt x="1379" y="1859"/>
                  </a:cubicBezTo>
                  <a:cubicBezTo>
                    <a:pt x="1259" y="1979"/>
                    <a:pt x="1199" y="2039"/>
                    <a:pt x="1199" y="2039"/>
                  </a:cubicBezTo>
                  <a:cubicBezTo>
                    <a:pt x="1139" y="2099"/>
                    <a:pt x="1079" y="2159"/>
                    <a:pt x="1020" y="2219"/>
                  </a:cubicBezTo>
                  <a:cubicBezTo>
                    <a:pt x="960" y="2339"/>
                    <a:pt x="840" y="2519"/>
                    <a:pt x="660" y="2759"/>
                  </a:cubicBezTo>
                  <a:cubicBezTo>
                    <a:pt x="360" y="3358"/>
                    <a:pt x="180" y="4018"/>
                    <a:pt x="120" y="4677"/>
                  </a:cubicBezTo>
                  <a:cubicBezTo>
                    <a:pt x="0" y="5337"/>
                    <a:pt x="120" y="5936"/>
                    <a:pt x="360" y="6536"/>
                  </a:cubicBezTo>
                  <a:cubicBezTo>
                    <a:pt x="579" y="6975"/>
                    <a:pt x="799" y="7263"/>
                    <a:pt x="881" y="7263"/>
                  </a:cubicBezTo>
                  <a:cubicBezTo>
                    <a:pt x="888" y="7263"/>
                    <a:pt x="895" y="7260"/>
                    <a:pt x="900" y="7255"/>
                  </a:cubicBezTo>
                  <a:cubicBezTo>
                    <a:pt x="960" y="7195"/>
                    <a:pt x="900" y="6896"/>
                    <a:pt x="900" y="6416"/>
                  </a:cubicBezTo>
                  <a:cubicBezTo>
                    <a:pt x="840" y="5876"/>
                    <a:pt x="900" y="5337"/>
                    <a:pt x="1079" y="4857"/>
                  </a:cubicBezTo>
                  <a:cubicBezTo>
                    <a:pt x="1259" y="4377"/>
                    <a:pt x="1499" y="3898"/>
                    <a:pt x="1799" y="3478"/>
                  </a:cubicBezTo>
                  <a:lnTo>
                    <a:pt x="2159" y="3058"/>
                  </a:lnTo>
                  <a:cubicBezTo>
                    <a:pt x="2219" y="2998"/>
                    <a:pt x="2279" y="2938"/>
                    <a:pt x="2279" y="2938"/>
                  </a:cubicBezTo>
                  <a:lnTo>
                    <a:pt x="2399" y="2759"/>
                  </a:lnTo>
                  <a:cubicBezTo>
                    <a:pt x="2518" y="2639"/>
                    <a:pt x="2638" y="2519"/>
                    <a:pt x="2758" y="2399"/>
                  </a:cubicBezTo>
                  <a:cubicBezTo>
                    <a:pt x="3118" y="1979"/>
                    <a:pt x="3538" y="1619"/>
                    <a:pt x="4017" y="1320"/>
                  </a:cubicBezTo>
                  <a:cubicBezTo>
                    <a:pt x="4437" y="1020"/>
                    <a:pt x="4977" y="780"/>
                    <a:pt x="5516" y="540"/>
                  </a:cubicBezTo>
                  <a:cubicBezTo>
                    <a:pt x="5936" y="360"/>
                    <a:pt x="6236" y="240"/>
                    <a:pt x="6236" y="120"/>
                  </a:cubicBezTo>
                  <a:cubicBezTo>
                    <a:pt x="6236" y="61"/>
                    <a:pt x="5876" y="1"/>
                    <a:pt x="533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8"/>
            <p:cNvSpPr/>
            <p:nvPr/>
          </p:nvSpPr>
          <p:spPr>
            <a:xfrm>
              <a:off x="2663279" y="4937922"/>
              <a:ext cx="157400" cy="171875"/>
            </a:xfrm>
            <a:custGeom>
              <a:avLst/>
              <a:gdLst/>
              <a:ahLst/>
              <a:cxnLst/>
              <a:rect l="l" t="t" r="r" b="b"/>
              <a:pathLst>
                <a:path w="6296" h="6875" extrusionOk="0">
                  <a:moveTo>
                    <a:pt x="5930" y="0"/>
                  </a:moveTo>
                  <a:cubicBezTo>
                    <a:pt x="5450" y="0"/>
                    <a:pt x="4570" y="146"/>
                    <a:pt x="3718" y="511"/>
                  </a:cubicBezTo>
                  <a:cubicBezTo>
                    <a:pt x="3118" y="751"/>
                    <a:pt x="2579" y="991"/>
                    <a:pt x="2099" y="1351"/>
                  </a:cubicBezTo>
                  <a:cubicBezTo>
                    <a:pt x="1919" y="1471"/>
                    <a:pt x="1739" y="1590"/>
                    <a:pt x="1619" y="1710"/>
                  </a:cubicBezTo>
                  <a:lnTo>
                    <a:pt x="1439" y="1890"/>
                  </a:lnTo>
                  <a:cubicBezTo>
                    <a:pt x="1439" y="1890"/>
                    <a:pt x="1200" y="2130"/>
                    <a:pt x="900" y="2550"/>
                  </a:cubicBezTo>
                  <a:cubicBezTo>
                    <a:pt x="540" y="3089"/>
                    <a:pt x="300" y="3689"/>
                    <a:pt x="120" y="4289"/>
                  </a:cubicBezTo>
                  <a:cubicBezTo>
                    <a:pt x="0" y="4888"/>
                    <a:pt x="0" y="5548"/>
                    <a:pt x="180" y="6147"/>
                  </a:cubicBezTo>
                  <a:cubicBezTo>
                    <a:pt x="290" y="6586"/>
                    <a:pt x="450" y="6874"/>
                    <a:pt x="568" y="6874"/>
                  </a:cubicBezTo>
                  <a:cubicBezTo>
                    <a:pt x="579" y="6874"/>
                    <a:pt x="590" y="6872"/>
                    <a:pt x="600" y="6867"/>
                  </a:cubicBezTo>
                  <a:cubicBezTo>
                    <a:pt x="720" y="6807"/>
                    <a:pt x="720" y="6507"/>
                    <a:pt x="720" y="6087"/>
                  </a:cubicBezTo>
                  <a:cubicBezTo>
                    <a:pt x="720" y="5548"/>
                    <a:pt x="840" y="5068"/>
                    <a:pt x="1080" y="4588"/>
                  </a:cubicBezTo>
                  <a:cubicBezTo>
                    <a:pt x="1319" y="4169"/>
                    <a:pt x="1619" y="3749"/>
                    <a:pt x="1919" y="3329"/>
                  </a:cubicBezTo>
                  <a:cubicBezTo>
                    <a:pt x="2219" y="3089"/>
                    <a:pt x="2459" y="2850"/>
                    <a:pt x="2459" y="2850"/>
                  </a:cubicBezTo>
                  <a:lnTo>
                    <a:pt x="2579" y="2730"/>
                  </a:lnTo>
                  <a:cubicBezTo>
                    <a:pt x="2639" y="2670"/>
                    <a:pt x="2758" y="2490"/>
                    <a:pt x="2938" y="2370"/>
                  </a:cubicBezTo>
                  <a:cubicBezTo>
                    <a:pt x="3298" y="2010"/>
                    <a:pt x="3718" y="1650"/>
                    <a:pt x="4197" y="1351"/>
                  </a:cubicBezTo>
                  <a:cubicBezTo>
                    <a:pt x="5157" y="691"/>
                    <a:pt x="6296" y="271"/>
                    <a:pt x="6296" y="92"/>
                  </a:cubicBezTo>
                  <a:cubicBezTo>
                    <a:pt x="6296" y="33"/>
                    <a:pt x="6158" y="0"/>
                    <a:pt x="593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8"/>
            <p:cNvSpPr/>
            <p:nvPr/>
          </p:nvSpPr>
          <p:spPr>
            <a:xfrm>
              <a:off x="2231625" y="3530125"/>
              <a:ext cx="854400" cy="1345700"/>
            </a:xfrm>
            <a:custGeom>
              <a:avLst/>
              <a:gdLst/>
              <a:ahLst/>
              <a:cxnLst/>
              <a:rect l="l" t="t" r="r" b="b"/>
              <a:pathLst>
                <a:path w="34176" h="53828" extrusionOk="0">
                  <a:moveTo>
                    <a:pt x="11512" y="1"/>
                  </a:moveTo>
                  <a:cubicBezTo>
                    <a:pt x="11152" y="1"/>
                    <a:pt x="10793" y="16"/>
                    <a:pt x="10433" y="46"/>
                  </a:cubicBezTo>
                  <a:cubicBezTo>
                    <a:pt x="7735" y="106"/>
                    <a:pt x="5157" y="1125"/>
                    <a:pt x="3118" y="2864"/>
                  </a:cubicBezTo>
                  <a:cubicBezTo>
                    <a:pt x="2339" y="3583"/>
                    <a:pt x="1679" y="4423"/>
                    <a:pt x="1140" y="5382"/>
                  </a:cubicBezTo>
                  <a:cubicBezTo>
                    <a:pt x="780" y="6161"/>
                    <a:pt x="540" y="6941"/>
                    <a:pt x="360" y="7720"/>
                  </a:cubicBezTo>
                  <a:cubicBezTo>
                    <a:pt x="180" y="8260"/>
                    <a:pt x="120" y="8739"/>
                    <a:pt x="60" y="9279"/>
                  </a:cubicBezTo>
                  <a:cubicBezTo>
                    <a:pt x="60" y="9639"/>
                    <a:pt x="60" y="9819"/>
                    <a:pt x="60" y="9819"/>
                  </a:cubicBezTo>
                  <a:cubicBezTo>
                    <a:pt x="60" y="9819"/>
                    <a:pt x="1" y="10598"/>
                    <a:pt x="1" y="11857"/>
                  </a:cubicBezTo>
                  <a:cubicBezTo>
                    <a:pt x="1" y="12637"/>
                    <a:pt x="1" y="13416"/>
                    <a:pt x="120" y="14196"/>
                  </a:cubicBezTo>
                  <a:cubicBezTo>
                    <a:pt x="120" y="14675"/>
                    <a:pt x="180" y="15155"/>
                    <a:pt x="180" y="15635"/>
                  </a:cubicBezTo>
                  <a:cubicBezTo>
                    <a:pt x="240" y="16174"/>
                    <a:pt x="360" y="16714"/>
                    <a:pt x="420" y="17253"/>
                  </a:cubicBezTo>
                  <a:cubicBezTo>
                    <a:pt x="540" y="17793"/>
                    <a:pt x="600" y="18333"/>
                    <a:pt x="720" y="18932"/>
                  </a:cubicBezTo>
                  <a:cubicBezTo>
                    <a:pt x="840" y="19532"/>
                    <a:pt x="960" y="20131"/>
                    <a:pt x="1080" y="20731"/>
                  </a:cubicBezTo>
                  <a:cubicBezTo>
                    <a:pt x="1380" y="21990"/>
                    <a:pt x="1799" y="23249"/>
                    <a:pt x="2099" y="24568"/>
                  </a:cubicBezTo>
                  <a:cubicBezTo>
                    <a:pt x="2938" y="27206"/>
                    <a:pt x="3898" y="29964"/>
                    <a:pt x="5097" y="32602"/>
                  </a:cubicBezTo>
                  <a:cubicBezTo>
                    <a:pt x="7255" y="37999"/>
                    <a:pt x="9234" y="43515"/>
                    <a:pt x="11212" y="47472"/>
                  </a:cubicBezTo>
                  <a:cubicBezTo>
                    <a:pt x="11632" y="48491"/>
                    <a:pt x="12172" y="49330"/>
                    <a:pt x="12532" y="50170"/>
                  </a:cubicBezTo>
                  <a:cubicBezTo>
                    <a:pt x="12951" y="50949"/>
                    <a:pt x="13311" y="51609"/>
                    <a:pt x="13671" y="52148"/>
                  </a:cubicBezTo>
                  <a:cubicBezTo>
                    <a:pt x="13970" y="52748"/>
                    <a:pt x="14390" y="53288"/>
                    <a:pt x="14810" y="53827"/>
                  </a:cubicBezTo>
                  <a:cubicBezTo>
                    <a:pt x="14570" y="53228"/>
                    <a:pt x="14270" y="52568"/>
                    <a:pt x="13911" y="52029"/>
                  </a:cubicBezTo>
                  <a:cubicBezTo>
                    <a:pt x="13611" y="51429"/>
                    <a:pt x="13311" y="50769"/>
                    <a:pt x="12891" y="49930"/>
                  </a:cubicBezTo>
                  <a:cubicBezTo>
                    <a:pt x="12532" y="49151"/>
                    <a:pt x="12112" y="48251"/>
                    <a:pt x="11692" y="47232"/>
                  </a:cubicBezTo>
                  <a:cubicBezTo>
                    <a:pt x="9953" y="43275"/>
                    <a:pt x="8095" y="37699"/>
                    <a:pt x="5996" y="32243"/>
                  </a:cubicBezTo>
                  <a:cubicBezTo>
                    <a:pt x="4917" y="29545"/>
                    <a:pt x="4018" y="26787"/>
                    <a:pt x="3238" y="24208"/>
                  </a:cubicBezTo>
                  <a:cubicBezTo>
                    <a:pt x="2938" y="22949"/>
                    <a:pt x="2519" y="21690"/>
                    <a:pt x="2339" y="20491"/>
                  </a:cubicBezTo>
                  <a:lnTo>
                    <a:pt x="2039" y="18692"/>
                  </a:lnTo>
                  <a:cubicBezTo>
                    <a:pt x="1919" y="18153"/>
                    <a:pt x="1859" y="17553"/>
                    <a:pt x="1799" y="17014"/>
                  </a:cubicBezTo>
                  <a:cubicBezTo>
                    <a:pt x="1739" y="16534"/>
                    <a:pt x="1619" y="16054"/>
                    <a:pt x="1619" y="15515"/>
                  </a:cubicBezTo>
                  <a:cubicBezTo>
                    <a:pt x="1559" y="15035"/>
                    <a:pt x="1499" y="14615"/>
                    <a:pt x="1499" y="14136"/>
                  </a:cubicBezTo>
                  <a:cubicBezTo>
                    <a:pt x="1440" y="13416"/>
                    <a:pt x="1440" y="12697"/>
                    <a:pt x="1440" y="11917"/>
                  </a:cubicBezTo>
                  <a:cubicBezTo>
                    <a:pt x="1499" y="10718"/>
                    <a:pt x="1499" y="9939"/>
                    <a:pt x="1499" y="9939"/>
                  </a:cubicBezTo>
                  <a:cubicBezTo>
                    <a:pt x="1499" y="9939"/>
                    <a:pt x="1559" y="9759"/>
                    <a:pt x="1559" y="9459"/>
                  </a:cubicBezTo>
                  <a:cubicBezTo>
                    <a:pt x="1559" y="8979"/>
                    <a:pt x="1679" y="8560"/>
                    <a:pt x="1739" y="8080"/>
                  </a:cubicBezTo>
                  <a:cubicBezTo>
                    <a:pt x="1919" y="7360"/>
                    <a:pt x="2099" y="6701"/>
                    <a:pt x="2459" y="6041"/>
                  </a:cubicBezTo>
                  <a:cubicBezTo>
                    <a:pt x="2819" y="5202"/>
                    <a:pt x="3418" y="4483"/>
                    <a:pt x="4078" y="3823"/>
                  </a:cubicBezTo>
                  <a:cubicBezTo>
                    <a:pt x="5876" y="2264"/>
                    <a:pt x="8155" y="1365"/>
                    <a:pt x="10553" y="1245"/>
                  </a:cubicBezTo>
                  <a:cubicBezTo>
                    <a:pt x="11212" y="1185"/>
                    <a:pt x="11932" y="1185"/>
                    <a:pt x="12591" y="1185"/>
                  </a:cubicBezTo>
                  <a:cubicBezTo>
                    <a:pt x="13251" y="1245"/>
                    <a:pt x="13911" y="1365"/>
                    <a:pt x="14570" y="1545"/>
                  </a:cubicBezTo>
                  <a:cubicBezTo>
                    <a:pt x="15889" y="2024"/>
                    <a:pt x="17148" y="2624"/>
                    <a:pt x="18347" y="3463"/>
                  </a:cubicBezTo>
                  <a:cubicBezTo>
                    <a:pt x="20626" y="5142"/>
                    <a:pt x="22724" y="7001"/>
                    <a:pt x="24643" y="9159"/>
                  </a:cubicBezTo>
                  <a:cubicBezTo>
                    <a:pt x="26501" y="11138"/>
                    <a:pt x="28120" y="13116"/>
                    <a:pt x="29499" y="14795"/>
                  </a:cubicBezTo>
                  <a:lnTo>
                    <a:pt x="32797" y="18992"/>
                  </a:lnTo>
                  <a:cubicBezTo>
                    <a:pt x="33217" y="19532"/>
                    <a:pt x="33636" y="20011"/>
                    <a:pt x="34176" y="20491"/>
                  </a:cubicBezTo>
                  <a:cubicBezTo>
                    <a:pt x="33816" y="19892"/>
                    <a:pt x="33456" y="19292"/>
                    <a:pt x="33037" y="18812"/>
                  </a:cubicBezTo>
                  <a:cubicBezTo>
                    <a:pt x="32317" y="17733"/>
                    <a:pt x="31238" y="16234"/>
                    <a:pt x="29919" y="14495"/>
                  </a:cubicBezTo>
                  <a:cubicBezTo>
                    <a:pt x="28600" y="12697"/>
                    <a:pt x="27041" y="10658"/>
                    <a:pt x="25182" y="8620"/>
                  </a:cubicBezTo>
                  <a:cubicBezTo>
                    <a:pt x="23324" y="6401"/>
                    <a:pt x="21165" y="4363"/>
                    <a:pt x="18827" y="2624"/>
                  </a:cubicBezTo>
                  <a:cubicBezTo>
                    <a:pt x="17628" y="1725"/>
                    <a:pt x="16249" y="1005"/>
                    <a:pt x="14870" y="525"/>
                  </a:cubicBezTo>
                  <a:cubicBezTo>
                    <a:pt x="14090" y="286"/>
                    <a:pt x="13371" y="106"/>
                    <a:pt x="12591" y="46"/>
                  </a:cubicBezTo>
                  <a:cubicBezTo>
                    <a:pt x="12232" y="16"/>
                    <a:pt x="11872" y="1"/>
                    <a:pt x="115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8"/>
            <p:cNvSpPr/>
            <p:nvPr/>
          </p:nvSpPr>
          <p:spPr>
            <a:xfrm>
              <a:off x="2754750" y="3739600"/>
              <a:ext cx="736000" cy="1617300"/>
            </a:xfrm>
            <a:custGeom>
              <a:avLst/>
              <a:gdLst/>
              <a:ahLst/>
              <a:cxnLst/>
              <a:rect l="l" t="t" r="r" b="b"/>
              <a:pathLst>
                <a:path w="29440" h="64692" extrusionOk="0">
                  <a:moveTo>
                    <a:pt x="4018" y="1"/>
                  </a:moveTo>
                  <a:lnTo>
                    <a:pt x="6836" y="53962"/>
                  </a:lnTo>
                  <a:cubicBezTo>
                    <a:pt x="6836" y="53962"/>
                    <a:pt x="0" y="60557"/>
                    <a:pt x="2459" y="63136"/>
                  </a:cubicBezTo>
                  <a:cubicBezTo>
                    <a:pt x="3398" y="64097"/>
                    <a:pt x="6890" y="64692"/>
                    <a:pt x="10982" y="64692"/>
                  </a:cubicBezTo>
                  <a:cubicBezTo>
                    <a:pt x="17605" y="64692"/>
                    <a:pt x="25798" y="63135"/>
                    <a:pt x="27281" y="59058"/>
                  </a:cubicBezTo>
                  <a:cubicBezTo>
                    <a:pt x="27281" y="59058"/>
                    <a:pt x="28960" y="34116"/>
                    <a:pt x="29439" y="23444"/>
                  </a:cubicBezTo>
                  <a:lnTo>
                    <a:pt x="40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8"/>
            <p:cNvSpPr/>
            <p:nvPr/>
          </p:nvSpPr>
          <p:spPr>
            <a:xfrm>
              <a:off x="2903150" y="5184575"/>
              <a:ext cx="142425" cy="143925"/>
            </a:xfrm>
            <a:custGeom>
              <a:avLst/>
              <a:gdLst/>
              <a:ahLst/>
              <a:cxnLst/>
              <a:rect l="l" t="t" r="r" b="b"/>
              <a:pathLst>
                <a:path w="5697" h="5757" extrusionOk="0">
                  <a:moveTo>
                    <a:pt x="5696" y="0"/>
                  </a:moveTo>
                  <a:lnTo>
                    <a:pt x="5696" y="0"/>
                  </a:lnTo>
                  <a:cubicBezTo>
                    <a:pt x="5696" y="0"/>
                    <a:pt x="5516" y="60"/>
                    <a:pt x="5096" y="180"/>
                  </a:cubicBezTo>
                  <a:cubicBezTo>
                    <a:pt x="4737" y="240"/>
                    <a:pt x="4197" y="360"/>
                    <a:pt x="3598" y="540"/>
                  </a:cubicBezTo>
                  <a:cubicBezTo>
                    <a:pt x="3118" y="660"/>
                    <a:pt x="2578" y="900"/>
                    <a:pt x="2099" y="1140"/>
                  </a:cubicBezTo>
                  <a:cubicBezTo>
                    <a:pt x="1979" y="1200"/>
                    <a:pt x="1799" y="1259"/>
                    <a:pt x="1679" y="1379"/>
                  </a:cubicBezTo>
                  <a:lnTo>
                    <a:pt x="1499" y="1499"/>
                  </a:lnTo>
                  <a:cubicBezTo>
                    <a:pt x="1439" y="1499"/>
                    <a:pt x="1379" y="1559"/>
                    <a:pt x="1319" y="1619"/>
                  </a:cubicBezTo>
                  <a:lnTo>
                    <a:pt x="959" y="1979"/>
                  </a:lnTo>
                  <a:cubicBezTo>
                    <a:pt x="780" y="2219"/>
                    <a:pt x="660" y="2399"/>
                    <a:pt x="540" y="2638"/>
                  </a:cubicBezTo>
                  <a:cubicBezTo>
                    <a:pt x="360" y="2878"/>
                    <a:pt x="240" y="3178"/>
                    <a:pt x="120" y="3478"/>
                  </a:cubicBezTo>
                  <a:cubicBezTo>
                    <a:pt x="60" y="3718"/>
                    <a:pt x="0" y="4018"/>
                    <a:pt x="0" y="4317"/>
                  </a:cubicBezTo>
                  <a:lnTo>
                    <a:pt x="0" y="4737"/>
                  </a:lnTo>
                  <a:lnTo>
                    <a:pt x="120" y="5097"/>
                  </a:lnTo>
                  <a:cubicBezTo>
                    <a:pt x="120" y="5277"/>
                    <a:pt x="240" y="5397"/>
                    <a:pt x="300" y="5576"/>
                  </a:cubicBezTo>
                  <a:cubicBezTo>
                    <a:pt x="360" y="5636"/>
                    <a:pt x="360" y="5696"/>
                    <a:pt x="360" y="5756"/>
                  </a:cubicBezTo>
                  <a:cubicBezTo>
                    <a:pt x="360" y="5696"/>
                    <a:pt x="360" y="5636"/>
                    <a:pt x="360" y="5516"/>
                  </a:cubicBezTo>
                  <a:cubicBezTo>
                    <a:pt x="300" y="5397"/>
                    <a:pt x="240" y="5217"/>
                    <a:pt x="300" y="5097"/>
                  </a:cubicBezTo>
                  <a:cubicBezTo>
                    <a:pt x="300" y="4977"/>
                    <a:pt x="240" y="4857"/>
                    <a:pt x="300" y="4737"/>
                  </a:cubicBezTo>
                  <a:cubicBezTo>
                    <a:pt x="300" y="4677"/>
                    <a:pt x="360" y="4557"/>
                    <a:pt x="360" y="4437"/>
                  </a:cubicBezTo>
                  <a:cubicBezTo>
                    <a:pt x="420" y="4317"/>
                    <a:pt x="480" y="4197"/>
                    <a:pt x="540" y="4137"/>
                  </a:cubicBezTo>
                  <a:cubicBezTo>
                    <a:pt x="600" y="4018"/>
                    <a:pt x="660" y="3898"/>
                    <a:pt x="780" y="3838"/>
                  </a:cubicBezTo>
                  <a:cubicBezTo>
                    <a:pt x="900" y="3658"/>
                    <a:pt x="1079" y="3478"/>
                    <a:pt x="1259" y="3358"/>
                  </a:cubicBezTo>
                  <a:lnTo>
                    <a:pt x="1799" y="2938"/>
                  </a:lnTo>
                  <a:lnTo>
                    <a:pt x="2159" y="2698"/>
                  </a:lnTo>
                  <a:lnTo>
                    <a:pt x="2338" y="2638"/>
                  </a:lnTo>
                  <a:cubicBezTo>
                    <a:pt x="2338" y="2638"/>
                    <a:pt x="3058" y="1919"/>
                    <a:pt x="3897" y="1259"/>
                  </a:cubicBezTo>
                  <a:cubicBezTo>
                    <a:pt x="4377" y="900"/>
                    <a:pt x="4737" y="540"/>
                    <a:pt x="5096" y="360"/>
                  </a:cubicBezTo>
                  <a:cubicBezTo>
                    <a:pt x="5276" y="180"/>
                    <a:pt x="5516" y="120"/>
                    <a:pt x="5696"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8"/>
            <p:cNvSpPr/>
            <p:nvPr/>
          </p:nvSpPr>
          <p:spPr>
            <a:xfrm>
              <a:off x="3062025" y="5212425"/>
              <a:ext cx="133425" cy="120575"/>
            </a:xfrm>
            <a:custGeom>
              <a:avLst/>
              <a:gdLst/>
              <a:ahLst/>
              <a:cxnLst/>
              <a:rect l="l" t="t" r="r" b="b"/>
              <a:pathLst>
                <a:path w="5337" h="4823" extrusionOk="0">
                  <a:moveTo>
                    <a:pt x="4314" y="1"/>
                  </a:moveTo>
                  <a:cubicBezTo>
                    <a:pt x="3971" y="1"/>
                    <a:pt x="3620" y="43"/>
                    <a:pt x="3238" y="86"/>
                  </a:cubicBezTo>
                  <a:cubicBezTo>
                    <a:pt x="2759" y="205"/>
                    <a:pt x="2279" y="385"/>
                    <a:pt x="1859" y="625"/>
                  </a:cubicBezTo>
                  <a:cubicBezTo>
                    <a:pt x="1619" y="745"/>
                    <a:pt x="1440" y="865"/>
                    <a:pt x="1260" y="985"/>
                  </a:cubicBezTo>
                  <a:cubicBezTo>
                    <a:pt x="1080" y="1165"/>
                    <a:pt x="960" y="1345"/>
                    <a:pt x="840" y="1524"/>
                  </a:cubicBezTo>
                  <a:cubicBezTo>
                    <a:pt x="660" y="1764"/>
                    <a:pt x="540" y="1944"/>
                    <a:pt x="420" y="2184"/>
                  </a:cubicBezTo>
                  <a:cubicBezTo>
                    <a:pt x="300" y="2424"/>
                    <a:pt x="240" y="2664"/>
                    <a:pt x="120" y="2904"/>
                  </a:cubicBezTo>
                  <a:cubicBezTo>
                    <a:pt x="61" y="3143"/>
                    <a:pt x="61" y="3443"/>
                    <a:pt x="1" y="3683"/>
                  </a:cubicBezTo>
                  <a:lnTo>
                    <a:pt x="1" y="4103"/>
                  </a:lnTo>
                  <a:cubicBezTo>
                    <a:pt x="61" y="4223"/>
                    <a:pt x="61" y="4283"/>
                    <a:pt x="61" y="4402"/>
                  </a:cubicBezTo>
                  <a:cubicBezTo>
                    <a:pt x="61" y="4522"/>
                    <a:pt x="120" y="4702"/>
                    <a:pt x="180" y="4822"/>
                  </a:cubicBezTo>
                  <a:cubicBezTo>
                    <a:pt x="180" y="4702"/>
                    <a:pt x="180" y="4522"/>
                    <a:pt x="240" y="4402"/>
                  </a:cubicBezTo>
                  <a:cubicBezTo>
                    <a:pt x="240" y="4283"/>
                    <a:pt x="300" y="4223"/>
                    <a:pt x="300" y="4103"/>
                  </a:cubicBezTo>
                  <a:lnTo>
                    <a:pt x="420" y="3803"/>
                  </a:lnTo>
                  <a:cubicBezTo>
                    <a:pt x="480" y="3743"/>
                    <a:pt x="540" y="3623"/>
                    <a:pt x="600" y="3503"/>
                  </a:cubicBezTo>
                  <a:cubicBezTo>
                    <a:pt x="660" y="3443"/>
                    <a:pt x="720" y="3323"/>
                    <a:pt x="840" y="3263"/>
                  </a:cubicBezTo>
                  <a:cubicBezTo>
                    <a:pt x="960" y="3083"/>
                    <a:pt x="1140" y="2904"/>
                    <a:pt x="1320" y="2784"/>
                  </a:cubicBezTo>
                  <a:cubicBezTo>
                    <a:pt x="1440" y="2604"/>
                    <a:pt x="1619" y="2484"/>
                    <a:pt x="1739" y="2364"/>
                  </a:cubicBezTo>
                  <a:lnTo>
                    <a:pt x="2159" y="2064"/>
                  </a:lnTo>
                  <a:lnTo>
                    <a:pt x="2579" y="1644"/>
                  </a:lnTo>
                  <a:cubicBezTo>
                    <a:pt x="2879" y="1345"/>
                    <a:pt x="3178" y="1045"/>
                    <a:pt x="3538" y="805"/>
                  </a:cubicBezTo>
                  <a:cubicBezTo>
                    <a:pt x="3718" y="685"/>
                    <a:pt x="3958" y="565"/>
                    <a:pt x="4138" y="445"/>
                  </a:cubicBezTo>
                  <a:cubicBezTo>
                    <a:pt x="4317" y="325"/>
                    <a:pt x="4497" y="205"/>
                    <a:pt x="4737" y="145"/>
                  </a:cubicBezTo>
                  <a:cubicBezTo>
                    <a:pt x="4857" y="145"/>
                    <a:pt x="5037" y="86"/>
                    <a:pt x="5157" y="86"/>
                  </a:cubicBezTo>
                  <a:lnTo>
                    <a:pt x="5337" y="86"/>
                  </a:lnTo>
                  <a:cubicBezTo>
                    <a:pt x="5337" y="86"/>
                    <a:pt x="5097" y="26"/>
                    <a:pt x="4737" y="26"/>
                  </a:cubicBezTo>
                  <a:cubicBezTo>
                    <a:pt x="4597" y="8"/>
                    <a:pt x="4456" y="1"/>
                    <a:pt x="4314"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8"/>
            <p:cNvSpPr/>
            <p:nvPr/>
          </p:nvSpPr>
          <p:spPr>
            <a:xfrm>
              <a:off x="2846185" y="3699123"/>
              <a:ext cx="295322" cy="901700"/>
            </a:xfrm>
            <a:custGeom>
              <a:avLst/>
              <a:gdLst/>
              <a:ahLst/>
              <a:cxnLst/>
              <a:rect l="l" t="t" r="r" b="b"/>
              <a:pathLst>
                <a:path w="11213" h="36068" extrusionOk="0">
                  <a:moveTo>
                    <a:pt x="0" y="1"/>
                  </a:moveTo>
                  <a:lnTo>
                    <a:pt x="840" y="16129"/>
                  </a:lnTo>
                  <a:lnTo>
                    <a:pt x="1499" y="28121"/>
                  </a:lnTo>
                  <a:cubicBezTo>
                    <a:pt x="1619" y="30039"/>
                    <a:pt x="900" y="33097"/>
                    <a:pt x="1919" y="34776"/>
                  </a:cubicBezTo>
                  <a:cubicBezTo>
                    <a:pt x="2099" y="35136"/>
                    <a:pt x="2339" y="35436"/>
                    <a:pt x="2698" y="35675"/>
                  </a:cubicBezTo>
                  <a:cubicBezTo>
                    <a:pt x="3083" y="35946"/>
                    <a:pt x="3516" y="36068"/>
                    <a:pt x="3962" y="36068"/>
                  </a:cubicBezTo>
                  <a:cubicBezTo>
                    <a:pt x="5391" y="36068"/>
                    <a:pt x="6961" y="34817"/>
                    <a:pt x="7555" y="33217"/>
                  </a:cubicBezTo>
                  <a:cubicBezTo>
                    <a:pt x="8334" y="31119"/>
                    <a:pt x="7555" y="27821"/>
                    <a:pt x="7315" y="25722"/>
                  </a:cubicBezTo>
                  <a:cubicBezTo>
                    <a:pt x="7075" y="24763"/>
                    <a:pt x="7015" y="23744"/>
                    <a:pt x="7075" y="22725"/>
                  </a:cubicBezTo>
                  <a:cubicBezTo>
                    <a:pt x="7315" y="21106"/>
                    <a:pt x="7915" y="21466"/>
                    <a:pt x="8814" y="20326"/>
                  </a:cubicBezTo>
                  <a:cubicBezTo>
                    <a:pt x="10133" y="18708"/>
                    <a:pt x="10913" y="16789"/>
                    <a:pt x="11092" y="14750"/>
                  </a:cubicBezTo>
                  <a:cubicBezTo>
                    <a:pt x="11212" y="12952"/>
                    <a:pt x="10793" y="11393"/>
                    <a:pt x="10673" y="9654"/>
                  </a:cubicBezTo>
                  <a:lnTo>
                    <a:pt x="0" y="1"/>
                  </a:lnTo>
                  <a:close/>
                </a:path>
              </a:pathLst>
            </a:custGeom>
            <a:solidFill>
              <a:srgbClr val="FFC3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8"/>
            <p:cNvSpPr/>
            <p:nvPr/>
          </p:nvSpPr>
          <p:spPr>
            <a:xfrm>
              <a:off x="2787725" y="4297200"/>
              <a:ext cx="700025" cy="1060775"/>
            </a:xfrm>
            <a:custGeom>
              <a:avLst/>
              <a:gdLst/>
              <a:ahLst/>
              <a:cxnLst/>
              <a:rect l="l" t="t" r="r" b="b"/>
              <a:pathLst>
                <a:path w="28001" h="42431" extrusionOk="0">
                  <a:moveTo>
                    <a:pt x="26921" y="1"/>
                  </a:moveTo>
                  <a:cubicBezTo>
                    <a:pt x="26322" y="5817"/>
                    <a:pt x="22724" y="36275"/>
                    <a:pt x="12771" y="37234"/>
                  </a:cubicBezTo>
                  <a:cubicBezTo>
                    <a:pt x="11272" y="37390"/>
                    <a:pt x="9980" y="37457"/>
                    <a:pt x="8865" y="37457"/>
                  </a:cubicBezTo>
                  <a:cubicBezTo>
                    <a:pt x="4404" y="37457"/>
                    <a:pt x="2782" y="36383"/>
                    <a:pt x="2159" y="35615"/>
                  </a:cubicBezTo>
                  <a:cubicBezTo>
                    <a:pt x="900" y="37474"/>
                    <a:pt x="0" y="39632"/>
                    <a:pt x="1140" y="40832"/>
                  </a:cubicBezTo>
                  <a:cubicBezTo>
                    <a:pt x="2083" y="41821"/>
                    <a:pt x="5602" y="42430"/>
                    <a:pt x="9718" y="42430"/>
                  </a:cubicBezTo>
                  <a:cubicBezTo>
                    <a:pt x="16331" y="42430"/>
                    <a:pt x="24484" y="40857"/>
                    <a:pt x="25962" y="36754"/>
                  </a:cubicBezTo>
                  <a:cubicBezTo>
                    <a:pt x="25962" y="36754"/>
                    <a:pt x="27401" y="15230"/>
                    <a:pt x="28000" y="3658"/>
                  </a:cubicBezTo>
                  <a:cubicBezTo>
                    <a:pt x="27701" y="2279"/>
                    <a:pt x="27521" y="1140"/>
                    <a:pt x="27341" y="361"/>
                  </a:cubicBezTo>
                  <a:lnTo>
                    <a:pt x="26921" y="1"/>
                  </a:ln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8"/>
            <p:cNvSpPr/>
            <p:nvPr/>
          </p:nvSpPr>
          <p:spPr>
            <a:xfrm>
              <a:off x="2783225" y="3739600"/>
              <a:ext cx="707525" cy="1635550"/>
            </a:xfrm>
            <a:custGeom>
              <a:avLst/>
              <a:gdLst/>
              <a:ahLst/>
              <a:cxnLst/>
              <a:rect l="l" t="t" r="r" b="b"/>
              <a:pathLst>
                <a:path w="28301" h="65422" extrusionOk="0">
                  <a:moveTo>
                    <a:pt x="2879" y="1"/>
                  </a:moveTo>
                  <a:lnTo>
                    <a:pt x="2879" y="1"/>
                  </a:lnTo>
                  <a:cubicBezTo>
                    <a:pt x="2998" y="4498"/>
                    <a:pt x="3118" y="9054"/>
                    <a:pt x="3298" y="13551"/>
                  </a:cubicBezTo>
                  <a:cubicBezTo>
                    <a:pt x="3418" y="18048"/>
                    <a:pt x="3598" y="22545"/>
                    <a:pt x="3778" y="27041"/>
                  </a:cubicBezTo>
                  <a:cubicBezTo>
                    <a:pt x="3958" y="31538"/>
                    <a:pt x="4078" y="36035"/>
                    <a:pt x="4318" y="40532"/>
                  </a:cubicBezTo>
                  <a:lnTo>
                    <a:pt x="4960" y="53683"/>
                  </a:lnTo>
                  <a:lnTo>
                    <a:pt x="4960" y="53683"/>
                  </a:lnTo>
                  <a:cubicBezTo>
                    <a:pt x="4461" y="54195"/>
                    <a:pt x="4000" y="54708"/>
                    <a:pt x="3538" y="55221"/>
                  </a:cubicBezTo>
                  <a:cubicBezTo>
                    <a:pt x="3058" y="55821"/>
                    <a:pt x="2519" y="56480"/>
                    <a:pt x="2039" y="57140"/>
                  </a:cubicBezTo>
                  <a:cubicBezTo>
                    <a:pt x="1560" y="57799"/>
                    <a:pt x="1140" y="58459"/>
                    <a:pt x="780" y="59238"/>
                  </a:cubicBezTo>
                  <a:cubicBezTo>
                    <a:pt x="300" y="60018"/>
                    <a:pt x="61" y="60917"/>
                    <a:pt x="1" y="61876"/>
                  </a:cubicBezTo>
                  <a:cubicBezTo>
                    <a:pt x="1" y="62416"/>
                    <a:pt x="180" y="62896"/>
                    <a:pt x="480" y="63375"/>
                  </a:cubicBezTo>
                  <a:cubicBezTo>
                    <a:pt x="600" y="63495"/>
                    <a:pt x="660" y="63615"/>
                    <a:pt x="780" y="63675"/>
                  </a:cubicBezTo>
                  <a:lnTo>
                    <a:pt x="900" y="63795"/>
                  </a:lnTo>
                  <a:lnTo>
                    <a:pt x="1080" y="63915"/>
                  </a:lnTo>
                  <a:cubicBezTo>
                    <a:pt x="1320" y="64095"/>
                    <a:pt x="1500" y="64215"/>
                    <a:pt x="1739" y="64335"/>
                  </a:cubicBezTo>
                  <a:cubicBezTo>
                    <a:pt x="2519" y="64634"/>
                    <a:pt x="3358" y="64874"/>
                    <a:pt x="4198" y="64994"/>
                  </a:cubicBezTo>
                  <a:cubicBezTo>
                    <a:pt x="5756" y="65294"/>
                    <a:pt x="7375" y="65414"/>
                    <a:pt x="8994" y="65414"/>
                  </a:cubicBezTo>
                  <a:cubicBezTo>
                    <a:pt x="9264" y="65419"/>
                    <a:pt x="9534" y="65421"/>
                    <a:pt x="9803" y="65421"/>
                  </a:cubicBezTo>
                  <a:cubicBezTo>
                    <a:pt x="12771" y="65421"/>
                    <a:pt x="15729" y="65119"/>
                    <a:pt x="18587" y="64515"/>
                  </a:cubicBezTo>
                  <a:cubicBezTo>
                    <a:pt x="20206" y="64155"/>
                    <a:pt x="21765" y="63615"/>
                    <a:pt x="23204" y="62896"/>
                  </a:cubicBezTo>
                  <a:cubicBezTo>
                    <a:pt x="23923" y="62536"/>
                    <a:pt x="24643" y="62056"/>
                    <a:pt x="25302" y="61517"/>
                  </a:cubicBezTo>
                  <a:cubicBezTo>
                    <a:pt x="25962" y="60917"/>
                    <a:pt x="26442" y="60138"/>
                    <a:pt x="26801" y="59298"/>
                  </a:cubicBezTo>
                  <a:lnTo>
                    <a:pt x="26801" y="59238"/>
                  </a:lnTo>
                  <a:lnTo>
                    <a:pt x="26801" y="59118"/>
                  </a:lnTo>
                  <a:cubicBezTo>
                    <a:pt x="27101" y="53183"/>
                    <a:pt x="27401" y="47247"/>
                    <a:pt x="27701" y="41311"/>
                  </a:cubicBezTo>
                  <a:cubicBezTo>
                    <a:pt x="27821" y="38313"/>
                    <a:pt x="27881" y="35375"/>
                    <a:pt x="28000" y="32378"/>
                  </a:cubicBezTo>
                  <a:cubicBezTo>
                    <a:pt x="28120" y="29440"/>
                    <a:pt x="28240" y="26442"/>
                    <a:pt x="28300" y="23444"/>
                  </a:cubicBezTo>
                  <a:lnTo>
                    <a:pt x="28300" y="23444"/>
                  </a:lnTo>
                  <a:cubicBezTo>
                    <a:pt x="28060" y="26442"/>
                    <a:pt x="27821" y="29380"/>
                    <a:pt x="27581" y="32378"/>
                  </a:cubicBezTo>
                  <a:cubicBezTo>
                    <a:pt x="27341" y="35315"/>
                    <a:pt x="27101" y="38253"/>
                    <a:pt x="26861" y="41251"/>
                  </a:cubicBezTo>
                  <a:cubicBezTo>
                    <a:pt x="26442" y="47187"/>
                    <a:pt x="25962" y="53123"/>
                    <a:pt x="25482" y="59058"/>
                  </a:cubicBezTo>
                  <a:lnTo>
                    <a:pt x="25482" y="58879"/>
                  </a:lnTo>
                  <a:cubicBezTo>
                    <a:pt x="24883" y="60138"/>
                    <a:pt x="23803" y="61157"/>
                    <a:pt x="22484" y="61697"/>
                  </a:cubicBezTo>
                  <a:cubicBezTo>
                    <a:pt x="21105" y="62356"/>
                    <a:pt x="19666" y="62896"/>
                    <a:pt x="18227" y="63196"/>
                  </a:cubicBezTo>
                  <a:cubicBezTo>
                    <a:pt x="15426" y="63745"/>
                    <a:pt x="12625" y="64042"/>
                    <a:pt x="9778" y="64042"/>
                  </a:cubicBezTo>
                  <a:cubicBezTo>
                    <a:pt x="9517" y="64042"/>
                    <a:pt x="9256" y="64040"/>
                    <a:pt x="8994" y="64035"/>
                  </a:cubicBezTo>
                  <a:cubicBezTo>
                    <a:pt x="7495" y="63975"/>
                    <a:pt x="5936" y="63855"/>
                    <a:pt x="4437" y="63555"/>
                  </a:cubicBezTo>
                  <a:cubicBezTo>
                    <a:pt x="3718" y="63435"/>
                    <a:pt x="2998" y="63255"/>
                    <a:pt x="2339" y="62956"/>
                  </a:cubicBezTo>
                  <a:cubicBezTo>
                    <a:pt x="2219" y="62896"/>
                    <a:pt x="2099" y="62836"/>
                    <a:pt x="1979" y="62776"/>
                  </a:cubicBezTo>
                  <a:lnTo>
                    <a:pt x="1919" y="62716"/>
                  </a:lnTo>
                  <a:lnTo>
                    <a:pt x="1799" y="62656"/>
                  </a:lnTo>
                  <a:cubicBezTo>
                    <a:pt x="1799" y="62596"/>
                    <a:pt x="1739" y="62536"/>
                    <a:pt x="1739" y="62536"/>
                  </a:cubicBezTo>
                  <a:cubicBezTo>
                    <a:pt x="1560" y="62296"/>
                    <a:pt x="1500" y="62056"/>
                    <a:pt x="1500" y="61817"/>
                  </a:cubicBezTo>
                  <a:cubicBezTo>
                    <a:pt x="1560" y="61157"/>
                    <a:pt x="1739" y="60497"/>
                    <a:pt x="2039" y="59898"/>
                  </a:cubicBezTo>
                  <a:cubicBezTo>
                    <a:pt x="2339" y="59238"/>
                    <a:pt x="2759" y="58639"/>
                    <a:pt x="3178" y="58039"/>
                  </a:cubicBezTo>
                  <a:cubicBezTo>
                    <a:pt x="4078" y="56780"/>
                    <a:pt x="5097" y="55581"/>
                    <a:pt x="6176" y="54502"/>
                  </a:cubicBezTo>
                  <a:lnTo>
                    <a:pt x="6416" y="54262"/>
                  </a:lnTo>
                  <a:lnTo>
                    <a:pt x="6416" y="53962"/>
                  </a:lnTo>
                  <a:lnTo>
                    <a:pt x="5637" y="40472"/>
                  </a:lnTo>
                  <a:cubicBezTo>
                    <a:pt x="5397" y="35975"/>
                    <a:pt x="5097" y="31478"/>
                    <a:pt x="4797" y="26981"/>
                  </a:cubicBezTo>
                  <a:cubicBezTo>
                    <a:pt x="4497" y="22485"/>
                    <a:pt x="4198" y="17988"/>
                    <a:pt x="3898" y="13491"/>
                  </a:cubicBezTo>
                  <a:cubicBezTo>
                    <a:pt x="3538" y="8994"/>
                    <a:pt x="3238" y="4498"/>
                    <a:pt x="2879"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8"/>
            <p:cNvSpPr/>
            <p:nvPr/>
          </p:nvSpPr>
          <p:spPr>
            <a:xfrm>
              <a:off x="3783528" y="3379766"/>
              <a:ext cx="659835" cy="2028856"/>
            </a:xfrm>
            <a:custGeom>
              <a:avLst/>
              <a:gdLst/>
              <a:ahLst/>
              <a:cxnLst/>
              <a:rect l="l" t="t" r="r" b="b"/>
              <a:pathLst>
                <a:path w="30819" h="63377" extrusionOk="0">
                  <a:moveTo>
                    <a:pt x="24643" y="1"/>
                  </a:moveTo>
                  <a:lnTo>
                    <a:pt x="1" y="22785"/>
                  </a:lnTo>
                  <a:cubicBezTo>
                    <a:pt x="900" y="33457"/>
                    <a:pt x="3478" y="58339"/>
                    <a:pt x="3478" y="58339"/>
                  </a:cubicBezTo>
                  <a:cubicBezTo>
                    <a:pt x="5012" y="62020"/>
                    <a:pt x="12107" y="63376"/>
                    <a:pt x="18374" y="63376"/>
                  </a:cubicBezTo>
                  <a:cubicBezTo>
                    <a:pt x="23131" y="63376"/>
                    <a:pt x="27411" y="62595"/>
                    <a:pt x="28420" y="61457"/>
                  </a:cubicBezTo>
                  <a:cubicBezTo>
                    <a:pt x="30818" y="58819"/>
                    <a:pt x="23743" y="52463"/>
                    <a:pt x="23743" y="52463"/>
                  </a:cubicBezTo>
                  <a:lnTo>
                    <a:pt x="24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8"/>
            <p:cNvSpPr/>
            <p:nvPr/>
          </p:nvSpPr>
          <p:spPr>
            <a:xfrm>
              <a:off x="4199700" y="5217550"/>
              <a:ext cx="146925" cy="137925"/>
            </a:xfrm>
            <a:custGeom>
              <a:avLst/>
              <a:gdLst/>
              <a:ahLst/>
              <a:cxnLst/>
              <a:rect l="l" t="t" r="r" b="b"/>
              <a:pathLst>
                <a:path w="5877" h="5517" extrusionOk="0">
                  <a:moveTo>
                    <a:pt x="1" y="0"/>
                  </a:moveTo>
                  <a:cubicBezTo>
                    <a:pt x="241" y="120"/>
                    <a:pt x="420" y="180"/>
                    <a:pt x="600" y="360"/>
                  </a:cubicBezTo>
                  <a:cubicBezTo>
                    <a:pt x="960" y="540"/>
                    <a:pt x="1440" y="840"/>
                    <a:pt x="1859" y="1200"/>
                  </a:cubicBezTo>
                  <a:cubicBezTo>
                    <a:pt x="2759" y="1859"/>
                    <a:pt x="3478" y="2519"/>
                    <a:pt x="3478" y="2519"/>
                  </a:cubicBezTo>
                  <a:lnTo>
                    <a:pt x="3658" y="2579"/>
                  </a:lnTo>
                  <a:lnTo>
                    <a:pt x="4018" y="2818"/>
                  </a:lnTo>
                  <a:lnTo>
                    <a:pt x="4557" y="3178"/>
                  </a:lnTo>
                  <a:cubicBezTo>
                    <a:pt x="4737" y="3358"/>
                    <a:pt x="4917" y="3478"/>
                    <a:pt x="5097" y="3658"/>
                  </a:cubicBezTo>
                  <a:cubicBezTo>
                    <a:pt x="5157" y="3718"/>
                    <a:pt x="5217" y="3838"/>
                    <a:pt x="5337" y="3958"/>
                  </a:cubicBezTo>
                  <a:cubicBezTo>
                    <a:pt x="5397" y="4018"/>
                    <a:pt x="5457" y="4137"/>
                    <a:pt x="5517" y="4257"/>
                  </a:cubicBezTo>
                  <a:cubicBezTo>
                    <a:pt x="5517" y="4377"/>
                    <a:pt x="5577" y="4497"/>
                    <a:pt x="5637" y="4557"/>
                  </a:cubicBezTo>
                  <a:cubicBezTo>
                    <a:pt x="5637" y="4677"/>
                    <a:pt x="5637" y="4797"/>
                    <a:pt x="5637" y="4857"/>
                  </a:cubicBezTo>
                  <a:cubicBezTo>
                    <a:pt x="5637" y="5037"/>
                    <a:pt x="5637" y="5217"/>
                    <a:pt x="5577" y="5337"/>
                  </a:cubicBezTo>
                  <a:cubicBezTo>
                    <a:pt x="5577" y="5397"/>
                    <a:pt x="5517" y="5457"/>
                    <a:pt x="5517" y="5516"/>
                  </a:cubicBezTo>
                  <a:lnTo>
                    <a:pt x="5517" y="5516"/>
                  </a:lnTo>
                  <a:cubicBezTo>
                    <a:pt x="5517" y="5516"/>
                    <a:pt x="5517" y="5456"/>
                    <a:pt x="5577" y="5397"/>
                  </a:cubicBezTo>
                  <a:cubicBezTo>
                    <a:pt x="5697" y="5217"/>
                    <a:pt x="5757" y="5037"/>
                    <a:pt x="5817" y="4917"/>
                  </a:cubicBezTo>
                  <a:cubicBezTo>
                    <a:pt x="5817" y="4797"/>
                    <a:pt x="5877" y="4677"/>
                    <a:pt x="5877" y="4557"/>
                  </a:cubicBezTo>
                  <a:cubicBezTo>
                    <a:pt x="5877" y="4437"/>
                    <a:pt x="5877" y="4257"/>
                    <a:pt x="5877" y="4137"/>
                  </a:cubicBezTo>
                  <a:cubicBezTo>
                    <a:pt x="5877" y="4018"/>
                    <a:pt x="5877" y="3838"/>
                    <a:pt x="5817" y="3718"/>
                  </a:cubicBezTo>
                  <a:cubicBezTo>
                    <a:pt x="5817" y="3538"/>
                    <a:pt x="5757" y="3418"/>
                    <a:pt x="5697" y="3298"/>
                  </a:cubicBezTo>
                  <a:cubicBezTo>
                    <a:pt x="5577" y="2998"/>
                    <a:pt x="5457" y="2699"/>
                    <a:pt x="5277" y="2459"/>
                  </a:cubicBezTo>
                  <a:cubicBezTo>
                    <a:pt x="5157" y="2219"/>
                    <a:pt x="4977" y="2039"/>
                    <a:pt x="4797" y="1859"/>
                  </a:cubicBezTo>
                  <a:lnTo>
                    <a:pt x="4438" y="1499"/>
                  </a:lnTo>
                  <a:lnTo>
                    <a:pt x="4258" y="1319"/>
                  </a:lnTo>
                  <a:lnTo>
                    <a:pt x="4138" y="1260"/>
                  </a:lnTo>
                  <a:cubicBezTo>
                    <a:pt x="3958" y="1140"/>
                    <a:pt x="3778" y="1080"/>
                    <a:pt x="3658" y="1020"/>
                  </a:cubicBezTo>
                  <a:cubicBezTo>
                    <a:pt x="3178" y="780"/>
                    <a:pt x="2639" y="600"/>
                    <a:pt x="2159" y="480"/>
                  </a:cubicBezTo>
                  <a:cubicBezTo>
                    <a:pt x="1620" y="360"/>
                    <a:pt x="1020" y="240"/>
                    <a:pt x="660" y="180"/>
                  </a:cubicBezTo>
                  <a:cubicBezTo>
                    <a:pt x="242" y="121"/>
                    <a:pt x="3" y="1"/>
                    <a:pt x="1"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8"/>
            <p:cNvSpPr/>
            <p:nvPr/>
          </p:nvSpPr>
          <p:spPr>
            <a:xfrm>
              <a:off x="4051325" y="5250900"/>
              <a:ext cx="136425" cy="118075"/>
            </a:xfrm>
            <a:custGeom>
              <a:avLst/>
              <a:gdLst/>
              <a:ahLst/>
              <a:cxnLst/>
              <a:rect l="l" t="t" r="r" b="b"/>
              <a:pathLst>
                <a:path w="5457" h="4723" extrusionOk="0">
                  <a:moveTo>
                    <a:pt x="1327" y="0"/>
                  </a:moveTo>
                  <a:cubicBezTo>
                    <a:pt x="1079" y="0"/>
                    <a:pt x="839" y="15"/>
                    <a:pt x="600" y="45"/>
                  </a:cubicBezTo>
                  <a:cubicBezTo>
                    <a:pt x="240" y="45"/>
                    <a:pt x="0" y="105"/>
                    <a:pt x="0" y="105"/>
                  </a:cubicBezTo>
                  <a:lnTo>
                    <a:pt x="180" y="105"/>
                  </a:lnTo>
                  <a:cubicBezTo>
                    <a:pt x="360" y="105"/>
                    <a:pt x="480" y="165"/>
                    <a:pt x="660" y="225"/>
                  </a:cubicBezTo>
                  <a:cubicBezTo>
                    <a:pt x="839" y="225"/>
                    <a:pt x="1019" y="345"/>
                    <a:pt x="1199" y="405"/>
                  </a:cubicBezTo>
                  <a:cubicBezTo>
                    <a:pt x="1439" y="525"/>
                    <a:pt x="1619" y="645"/>
                    <a:pt x="1859" y="825"/>
                  </a:cubicBezTo>
                  <a:cubicBezTo>
                    <a:pt x="2158" y="1065"/>
                    <a:pt x="2518" y="1305"/>
                    <a:pt x="2818" y="1604"/>
                  </a:cubicBezTo>
                  <a:lnTo>
                    <a:pt x="3238" y="1964"/>
                  </a:lnTo>
                  <a:lnTo>
                    <a:pt x="3717" y="2324"/>
                  </a:lnTo>
                  <a:cubicBezTo>
                    <a:pt x="3837" y="2444"/>
                    <a:pt x="4017" y="2504"/>
                    <a:pt x="4137" y="2684"/>
                  </a:cubicBezTo>
                  <a:cubicBezTo>
                    <a:pt x="4317" y="2803"/>
                    <a:pt x="4497" y="2983"/>
                    <a:pt x="4617" y="3163"/>
                  </a:cubicBezTo>
                  <a:cubicBezTo>
                    <a:pt x="4737" y="3223"/>
                    <a:pt x="4797" y="3283"/>
                    <a:pt x="4857" y="3403"/>
                  </a:cubicBezTo>
                  <a:cubicBezTo>
                    <a:pt x="4916" y="3463"/>
                    <a:pt x="4976" y="3583"/>
                    <a:pt x="5036" y="3703"/>
                  </a:cubicBezTo>
                  <a:cubicBezTo>
                    <a:pt x="5096" y="3763"/>
                    <a:pt x="5156" y="3883"/>
                    <a:pt x="5216" y="4003"/>
                  </a:cubicBezTo>
                  <a:cubicBezTo>
                    <a:pt x="5276" y="4063"/>
                    <a:pt x="5276" y="4182"/>
                    <a:pt x="5276" y="4242"/>
                  </a:cubicBezTo>
                  <a:cubicBezTo>
                    <a:pt x="5336" y="4422"/>
                    <a:pt x="5336" y="4542"/>
                    <a:pt x="5336" y="4722"/>
                  </a:cubicBezTo>
                  <a:cubicBezTo>
                    <a:pt x="5396" y="4542"/>
                    <a:pt x="5396" y="4422"/>
                    <a:pt x="5456" y="4242"/>
                  </a:cubicBezTo>
                  <a:lnTo>
                    <a:pt x="5456" y="3943"/>
                  </a:lnTo>
                  <a:lnTo>
                    <a:pt x="5456" y="3583"/>
                  </a:lnTo>
                  <a:cubicBezTo>
                    <a:pt x="5396" y="3283"/>
                    <a:pt x="5396" y="3043"/>
                    <a:pt x="5276" y="2744"/>
                  </a:cubicBezTo>
                  <a:cubicBezTo>
                    <a:pt x="5216" y="2504"/>
                    <a:pt x="5096" y="2264"/>
                    <a:pt x="4976" y="2024"/>
                  </a:cubicBezTo>
                  <a:cubicBezTo>
                    <a:pt x="4857" y="1784"/>
                    <a:pt x="4737" y="1604"/>
                    <a:pt x="4557" y="1424"/>
                  </a:cubicBezTo>
                  <a:cubicBezTo>
                    <a:pt x="4437" y="1245"/>
                    <a:pt x="4257" y="1065"/>
                    <a:pt x="4137" y="885"/>
                  </a:cubicBezTo>
                  <a:cubicBezTo>
                    <a:pt x="4137" y="885"/>
                    <a:pt x="3897" y="705"/>
                    <a:pt x="3537" y="525"/>
                  </a:cubicBezTo>
                  <a:cubicBezTo>
                    <a:pt x="3058" y="285"/>
                    <a:pt x="2578" y="165"/>
                    <a:pt x="2099" y="45"/>
                  </a:cubicBezTo>
                  <a:cubicBezTo>
                    <a:pt x="1829" y="15"/>
                    <a:pt x="1574" y="0"/>
                    <a:pt x="132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8"/>
            <p:cNvSpPr/>
            <p:nvPr/>
          </p:nvSpPr>
          <p:spPr>
            <a:xfrm>
              <a:off x="3765025" y="4820325"/>
              <a:ext cx="700025" cy="571025"/>
            </a:xfrm>
            <a:custGeom>
              <a:avLst/>
              <a:gdLst/>
              <a:ahLst/>
              <a:cxnLst/>
              <a:rect l="l" t="t" r="r" b="b"/>
              <a:pathLst>
                <a:path w="28001" h="22841" extrusionOk="0">
                  <a:moveTo>
                    <a:pt x="0" y="1"/>
                  </a:moveTo>
                  <a:cubicBezTo>
                    <a:pt x="900" y="9234"/>
                    <a:pt x="1799" y="17748"/>
                    <a:pt x="1799" y="17748"/>
                  </a:cubicBezTo>
                  <a:cubicBezTo>
                    <a:pt x="3336" y="21472"/>
                    <a:pt x="10481" y="22840"/>
                    <a:pt x="16775" y="22840"/>
                  </a:cubicBezTo>
                  <a:cubicBezTo>
                    <a:pt x="21527" y="22840"/>
                    <a:pt x="25795" y="22061"/>
                    <a:pt x="26801" y="20926"/>
                  </a:cubicBezTo>
                  <a:cubicBezTo>
                    <a:pt x="28000" y="19487"/>
                    <a:pt x="26621" y="17089"/>
                    <a:pt x="25062" y="15110"/>
                  </a:cubicBezTo>
                  <a:cubicBezTo>
                    <a:pt x="24583" y="15470"/>
                    <a:pt x="24283" y="16009"/>
                    <a:pt x="24163" y="16609"/>
                  </a:cubicBezTo>
                  <a:cubicBezTo>
                    <a:pt x="23955" y="18132"/>
                    <a:pt x="20871" y="18835"/>
                    <a:pt x="16940" y="18835"/>
                  </a:cubicBezTo>
                  <a:cubicBezTo>
                    <a:pt x="14060" y="18835"/>
                    <a:pt x="10726" y="18458"/>
                    <a:pt x="7735" y="17748"/>
                  </a:cubicBezTo>
                  <a:cubicBezTo>
                    <a:pt x="3897" y="16789"/>
                    <a:pt x="1439" y="7915"/>
                    <a:pt x="0"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8"/>
            <p:cNvSpPr/>
            <p:nvPr/>
          </p:nvSpPr>
          <p:spPr>
            <a:xfrm>
              <a:off x="3724550" y="3805550"/>
              <a:ext cx="742000" cy="1603125"/>
            </a:xfrm>
            <a:custGeom>
              <a:avLst/>
              <a:gdLst/>
              <a:ahLst/>
              <a:cxnLst/>
              <a:rect l="l" t="t" r="r" b="b"/>
              <a:pathLst>
                <a:path w="29680" h="64125" extrusionOk="0">
                  <a:moveTo>
                    <a:pt x="24583" y="1"/>
                  </a:moveTo>
                  <a:cubicBezTo>
                    <a:pt x="24343" y="4378"/>
                    <a:pt x="24223" y="8815"/>
                    <a:pt x="23983" y="13191"/>
                  </a:cubicBezTo>
                  <a:cubicBezTo>
                    <a:pt x="23803" y="17568"/>
                    <a:pt x="23683" y="21945"/>
                    <a:pt x="23563" y="26322"/>
                  </a:cubicBezTo>
                  <a:cubicBezTo>
                    <a:pt x="23444" y="30699"/>
                    <a:pt x="23324" y="35076"/>
                    <a:pt x="23204" y="39453"/>
                  </a:cubicBezTo>
                  <a:lnTo>
                    <a:pt x="22964" y="52583"/>
                  </a:lnTo>
                  <a:lnTo>
                    <a:pt x="22964" y="52883"/>
                  </a:lnTo>
                  <a:lnTo>
                    <a:pt x="23204" y="53123"/>
                  </a:lnTo>
                  <a:cubicBezTo>
                    <a:pt x="24283" y="54142"/>
                    <a:pt x="25362" y="55281"/>
                    <a:pt x="26262" y="56480"/>
                  </a:cubicBezTo>
                  <a:cubicBezTo>
                    <a:pt x="26741" y="57080"/>
                    <a:pt x="27161" y="57680"/>
                    <a:pt x="27521" y="58339"/>
                  </a:cubicBezTo>
                  <a:cubicBezTo>
                    <a:pt x="27820" y="58939"/>
                    <a:pt x="28060" y="59538"/>
                    <a:pt x="28060" y="60258"/>
                  </a:cubicBezTo>
                  <a:cubicBezTo>
                    <a:pt x="28120" y="60498"/>
                    <a:pt x="28060" y="60737"/>
                    <a:pt x="27880" y="60917"/>
                  </a:cubicBezTo>
                  <a:lnTo>
                    <a:pt x="27880" y="60977"/>
                  </a:lnTo>
                  <a:lnTo>
                    <a:pt x="27700" y="61157"/>
                  </a:lnTo>
                  <a:cubicBezTo>
                    <a:pt x="27521" y="61277"/>
                    <a:pt x="27521" y="61277"/>
                    <a:pt x="27341" y="61397"/>
                  </a:cubicBezTo>
                  <a:cubicBezTo>
                    <a:pt x="26681" y="61697"/>
                    <a:pt x="26022" y="61877"/>
                    <a:pt x="25302" y="62056"/>
                  </a:cubicBezTo>
                  <a:cubicBezTo>
                    <a:pt x="23803" y="62356"/>
                    <a:pt x="22304" y="62596"/>
                    <a:pt x="20746" y="62656"/>
                  </a:cubicBezTo>
                  <a:cubicBezTo>
                    <a:pt x="19966" y="62686"/>
                    <a:pt x="19187" y="62701"/>
                    <a:pt x="18415" y="62701"/>
                  </a:cubicBezTo>
                  <a:cubicBezTo>
                    <a:pt x="17643" y="62701"/>
                    <a:pt x="16878" y="62686"/>
                    <a:pt x="16129" y="62656"/>
                  </a:cubicBezTo>
                  <a:cubicBezTo>
                    <a:pt x="14570" y="62596"/>
                    <a:pt x="13011" y="62416"/>
                    <a:pt x="11512" y="62116"/>
                  </a:cubicBezTo>
                  <a:cubicBezTo>
                    <a:pt x="10013" y="61877"/>
                    <a:pt x="8574" y="61457"/>
                    <a:pt x="7195" y="60857"/>
                  </a:cubicBezTo>
                  <a:cubicBezTo>
                    <a:pt x="6476" y="60558"/>
                    <a:pt x="5876" y="60138"/>
                    <a:pt x="5337" y="59718"/>
                  </a:cubicBezTo>
                  <a:cubicBezTo>
                    <a:pt x="4797" y="59298"/>
                    <a:pt x="4377" y="58699"/>
                    <a:pt x="4078" y="58099"/>
                  </a:cubicBezTo>
                  <a:lnTo>
                    <a:pt x="4078" y="58279"/>
                  </a:lnTo>
                  <a:lnTo>
                    <a:pt x="2099" y="40532"/>
                  </a:lnTo>
                  <a:cubicBezTo>
                    <a:pt x="1799" y="37594"/>
                    <a:pt x="1439" y="34656"/>
                    <a:pt x="1080" y="31718"/>
                  </a:cubicBezTo>
                  <a:cubicBezTo>
                    <a:pt x="720" y="28720"/>
                    <a:pt x="360" y="25782"/>
                    <a:pt x="0" y="22845"/>
                  </a:cubicBezTo>
                  <a:lnTo>
                    <a:pt x="0" y="22845"/>
                  </a:lnTo>
                  <a:cubicBezTo>
                    <a:pt x="180" y="25782"/>
                    <a:pt x="360" y="28780"/>
                    <a:pt x="600" y="31718"/>
                  </a:cubicBezTo>
                  <a:cubicBezTo>
                    <a:pt x="840" y="34716"/>
                    <a:pt x="1080" y="37654"/>
                    <a:pt x="1320" y="40652"/>
                  </a:cubicBezTo>
                  <a:lnTo>
                    <a:pt x="2818" y="58399"/>
                  </a:lnTo>
                  <a:lnTo>
                    <a:pt x="2818" y="58519"/>
                  </a:lnTo>
                  <a:lnTo>
                    <a:pt x="2818" y="58579"/>
                  </a:lnTo>
                  <a:cubicBezTo>
                    <a:pt x="3178" y="59418"/>
                    <a:pt x="3718" y="60138"/>
                    <a:pt x="4437" y="60677"/>
                  </a:cubicBezTo>
                  <a:cubicBezTo>
                    <a:pt x="5097" y="61217"/>
                    <a:pt x="5816" y="61697"/>
                    <a:pt x="6596" y="62056"/>
                  </a:cubicBezTo>
                  <a:cubicBezTo>
                    <a:pt x="8095" y="62716"/>
                    <a:pt x="9654" y="63196"/>
                    <a:pt x="11272" y="63495"/>
                  </a:cubicBezTo>
                  <a:cubicBezTo>
                    <a:pt x="12891" y="63735"/>
                    <a:pt x="14450" y="63975"/>
                    <a:pt x="16069" y="64035"/>
                  </a:cubicBezTo>
                  <a:cubicBezTo>
                    <a:pt x="16878" y="64095"/>
                    <a:pt x="17673" y="64125"/>
                    <a:pt x="18467" y="64125"/>
                  </a:cubicBezTo>
                  <a:cubicBezTo>
                    <a:pt x="19262" y="64125"/>
                    <a:pt x="20056" y="64095"/>
                    <a:pt x="20865" y="64035"/>
                  </a:cubicBezTo>
                  <a:cubicBezTo>
                    <a:pt x="22484" y="63975"/>
                    <a:pt x="24103" y="63795"/>
                    <a:pt x="25662" y="63435"/>
                  </a:cubicBezTo>
                  <a:cubicBezTo>
                    <a:pt x="26501" y="63316"/>
                    <a:pt x="27281" y="63016"/>
                    <a:pt x="28060" y="62656"/>
                  </a:cubicBezTo>
                  <a:cubicBezTo>
                    <a:pt x="28300" y="62536"/>
                    <a:pt x="28540" y="62416"/>
                    <a:pt x="28720" y="62236"/>
                  </a:cubicBezTo>
                  <a:lnTo>
                    <a:pt x="28960" y="62056"/>
                  </a:lnTo>
                  <a:lnTo>
                    <a:pt x="29020" y="61996"/>
                  </a:lnTo>
                  <a:lnTo>
                    <a:pt x="29020" y="61937"/>
                  </a:lnTo>
                  <a:lnTo>
                    <a:pt x="29079" y="61877"/>
                  </a:lnTo>
                  <a:lnTo>
                    <a:pt x="29199" y="61697"/>
                  </a:lnTo>
                  <a:cubicBezTo>
                    <a:pt x="29499" y="61217"/>
                    <a:pt x="29679" y="60677"/>
                    <a:pt x="29619" y="60138"/>
                  </a:cubicBezTo>
                  <a:cubicBezTo>
                    <a:pt x="29559" y="59238"/>
                    <a:pt x="29319" y="58339"/>
                    <a:pt x="28840" y="57560"/>
                  </a:cubicBezTo>
                  <a:cubicBezTo>
                    <a:pt x="28420" y="56840"/>
                    <a:pt x="28000" y="56181"/>
                    <a:pt x="27461" y="55521"/>
                  </a:cubicBezTo>
                  <a:cubicBezTo>
                    <a:pt x="26981" y="54862"/>
                    <a:pt x="26441" y="54262"/>
                    <a:pt x="25902" y="53662"/>
                  </a:cubicBezTo>
                  <a:cubicBezTo>
                    <a:pt x="25435" y="53144"/>
                    <a:pt x="24924" y="52671"/>
                    <a:pt x="24407" y="52204"/>
                  </a:cubicBezTo>
                  <a:lnTo>
                    <a:pt x="24407" y="52204"/>
                  </a:lnTo>
                  <a:lnTo>
                    <a:pt x="24583" y="39393"/>
                  </a:lnTo>
                  <a:cubicBezTo>
                    <a:pt x="24643" y="35016"/>
                    <a:pt x="24643" y="30639"/>
                    <a:pt x="24643" y="26262"/>
                  </a:cubicBezTo>
                  <a:cubicBezTo>
                    <a:pt x="24643" y="21885"/>
                    <a:pt x="24703" y="17508"/>
                    <a:pt x="24643" y="13131"/>
                  </a:cubicBezTo>
                  <a:cubicBezTo>
                    <a:pt x="24643" y="8755"/>
                    <a:pt x="24643" y="4378"/>
                    <a:pt x="24583"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8"/>
            <p:cNvSpPr/>
            <p:nvPr/>
          </p:nvSpPr>
          <p:spPr>
            <a:xfrm>
              <a:off x="1982800" y="238550"/>
              <a:ext cx="2858475" cy="3939150"/>
            </a:xfrm>
            <a:custGeom>
              <a:avLst/>
              <a:gdLst/>
              <a:ahLst/>
              <a:cxnLst/>
              <a:rect l="l" t="t" r="r" b="b"/>
              <a:pathLst>
                <a:path w="114339" h="157566" extrusionOk="0">
                  <a:moveTo>
                    <a:pt x="93635" y="0"/>
                  </a:moveTo>
                  <a:cubicBezTo>
                    <a:pt x="85110" y="0"/>
                    <a:pt x="70270" y="36497"/>
                    <a:pt x="70270" y="36497"/>
                  </a:cubicBezTo>
                  <a:cubicBezTo>
                    <a:pt x="66501" y="34739"/>
                    <a:pt x="62492" y="34171"/>
                    <a:pt x="58883" y="34171"/>
                  </a:cubicBezTo>
                  <a:cubicBezTo>
                    <a:pt x="52274" y="34171"/>
                    <a:pt x="47007" y="36077"/>
                    <a:pt x="47007" y="36077"/>
                  </a:cubicBezTo>
                  <a:cubicBezTo>
                    <a:pt x="40944" y="24498"/>
                    <a:pt x="26572" y="3366"/>
                    <a:pt x="16855" y="3366"/>
                  </a:cubicBezTo>
                  <a:cubicBezTo>
                    <a:pt x="15905" y="3366"/>
                    <a:pt x="14999" y="3568"/>
                    <a:pt x="14151" y="4000"/>
                  </a:cubicBezTo>
                  <a:cubicBezTo>
                    <a:pt x="1" y="11255"/>
                    <a:pt x="21405" y="54604"/>
                    <a:pt x="20146" y="55563"/>
                  </a:cubicBezTo>
                  <a:cubicBezTo>
                    <a:pt x="14031" y="60120"/>
                    <a:pt x="7435" y="78946"/>
                    <a:pt x="6896" y="82544"/>
                  </a:cubicBezTo>
                  <a:cubicBezTo>
                    <a:pt x="6711" y="83919"/>
                    <a:pt x="7481" y="84326"/>
                    <a:pt x="8519" y="84326"/>
                  </a:cubicBezTo>
                  <a:cubicBezTo>
                    <a:pt x="9835" y="84326"/>
                    <a:pt x="11581" y="83671"/>
                    <a:pt x="12352" y="83503"/>
                  </a:cubicBezTo>
                  <a:lnTo>
                    <a:pt x="12352" y="83503"/>
                  </a:lnTo>
                  <a:cubicBezTo>
                    <a:pt x="7795" y="87400"/>
                    <a:pt x="6596" y="89499"/>
                    <a:pt x="10433" y="94775"/>
                  </a:cubicBezTo>
                  <a:cubicBezTo>
                    <a:pt x="16069" y="102390"/>
                    <a:pt x="25722" y="102869"/>
                    <a:pt x="25722" y="102869"/>
                  </a:cubicBezTo>
                  <a:cubicBezTo>
                    <a:pt x="25722" y="102869"/>
                    <a:pt x="19127" y="110004"/>
                    <a:pt x="20626" y="113602"/>
                  </a:cubicBezTo>
                  <a:cubicBezTo>
                    <a:pt x="21062" y="114591"/>
                    <a:pt x="21615" y="114947"/>
                    <a:pt x="22185" y="114947"/>
                  </a:cubicBezTo>
                  <a:cubicBezTo>
                    <a:pt x="23656" y="114947"/>
                    <a:pt x="25242" y="112583"/>
                    <a:pt x="25243" y="112582"/>
                  </a:cubicBezTo>
                  <a:lnTo>
                    <a:pt x="25243" y="112582"/>
                  </a:lnTo>
                  <a:cubicBezTo>
                    <a:pt x="25242" y="112583"/>
                    <a:pt x="23204" y="122715"/>
                    <a:pt x="25243" y="129370"/>
                  </a:cubicBezTo>
                  <a:cubicBezTo>
                    <a:pt x="26322" y="133208"/>
                    <a:pt x="29439" y="136146"/>
                    <a:pt x="33337" y="136985"/>
                  </a:cubicBezTo>
                  <a:cubicBezTo>
                    <a:pt x="39491" y="151195"/>
                    <a:pt x="47388" y="152937"/>
                    <a:pt x="50891" y="152937"/>
                  </a:cubicBezTo>
                  <a:cubicBezTo>
                    <a:pt x="52029" y="152937"/>
                    <a:pt x="52703" y="152754"/>
                    <a:pt x="52703" y="152754"/>
                  </a:cubicBezTo>
                  <a:cubicBezTo>
                    <a:pt x="54033" y="156078"/>
                    <a:pt x="56230" y="157566"/>
                    <a:pt x="59047" y="157566"/>
                  </a:cubicBezTo>
                  <a:cubicBezTo>
                    <a:pt x="64867" y="157566"/>
                    <a:pt x="73333" y="151217"/>
                    <a:pt x="82261" y="141602"/>
                  </a:cubicBezTo>
                  <a:cubicBezTo>
                    <a:pt x="95511" y="127392"/>
                    <a:pt x="95032" y="120737"/>
                    <a:pt x="95032" y="120737"/>
                  </a:cubicBezTo>
                  <a:lnTo>
                    <a:pt x="95032" y="120737"/>
                  </a:lnTo>
                  <a:cubicBezTo>
                    <a:pt x="95032" y="120737"/>
                    <a:pt x="96043" y="122313"/>
                    <a:pt x="98362" y="122313"/>
                  </a:cubicBezTo>
                  <a:cubicBezTo>
                    <a:pt x="98868" y="122313"/>
                    <a:pt x="99436" y="122238"/>
                    <a:pt x="100069" y="122056"/>
                  </a:cubicBezTo>
                  <a:cubicBezTo>
                    <a:pt x="103666" y="120976"/>
                    <a:pt x="100069" y="110064"/>
                    <a:pt x="100069" y="110064"/>
                  </a:cubicBezTo>
                  <a:lnTo>
                    <a:pt x="100069" y="110064"/>
                  </a:lnTo>
                  <a:cubicBezTo>
                    <a:pt x="100069" y="110064"/>
                    <a:pt x="101009" y="110137"/>
                    <a:pt x="102306" y="110137"/>
                  </a:cubicBezTo>
                  <a:cubicBezTo>
                    <a:pt x="104332" y="110137"/>
                    <a:pt x="107227" y="109959"/>
                    <a:pt x="108762" y="109045"/>
                  </a:cubicBezTo>
                  <a:cubicBezTo>
                    <a:pt x="111280" y="107486"/>
                    <a:pt x="100608" y="97293"/>
                    <a:pt x="100608" y="97293"/>
                  </a:cubicBezTo>
                  <a:lnTo>
                    <a:pt x="106184" y="92737"/>
                  </a:lnTo>
                  <a:cubicBezTo>
                    <a:pt x="114338" y="84043"/>
                    <a:pt x="107683" y="79966"/>
                    <a:pt x="107683" y="79966"/>
                  </a:cubicBezTo>
                  <a:cubicBezTo>
                    <a:pt x="107683" y="79966"/>
                    <a:pt x="111760" y="79486"/>
                    <a:pt x="112779" y="76428"/>
                  </a:cubicBezTo>
                  <a:cubicBezTo>
                    <a:pt x="113799" y="73370"/>
                    <a:pt x="101088" y="56043"/>
                    <a:pt x="101088" y="56043"/>
                  </a:cubicBezTo>
                  <a:cubicBezTo>
                    <a:pt x="103126" y="44891"/>
                    <a:pt x="106964" y="5439"/>
                    <a:pt x="94732" y="223"/>
                  </a:cubicBezTo>
                  <a:cubicBezTo>
                    <a:pt x="94380" y="72"/>
                    <a:pt x="94014" y="0"/>
                    <a:pt x="936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8"/>
            <p:cNvSpPr/>
            <p:nvPr/>
          </p:nvSpPr>
          <p:spPr>
            <a:xfrm>
              <a:off x="3059025" y="2296150"/>
              <a:ext cx="680550" cy="568950"/>
            </a:xfrm>
            <a:custGeom>
              <a:avLst/>
              <a:gdLst/>
              <a:ahLst/>
              <a:cxnLst/>
              <a:rect l="l" t="t" r="r" b="b"/>
              <a:pathLst>
                <a:path w="27222" h="22758" extrusionOk="0">
                  <a:moveTo>
                    <a:pt x="27221" y="0"/>
                  </a:moveTo>
                  <a:cubicBezTo>
                    <a:pt x="27221" y="0"/>
                    <a:pt x="23024" y="5816"/>
                    <a:pt x="22125" y="8394"/>
                  </a:cubicBezTo>
                  <a:cubicBezTo>
                    <a:pt x="21276" y="10772"/>
                    <a:pt x="18075" y="13096"/>
                    <a:pt x="14390" y="13096"/>
                  </a:cubicBezTo>
                  <a:cubicBezTo>
                    <a:pt x="14172" y="13096"/>
                    <a:pt x="13952" y="13087"/>
                    <a:pt x="13731" y="13071"/>
                  </a:cubicBezTo>
                  <a:cubicBezTo>
                    <a:pt x="11129" y="12915"/>
                    <a:pt x="7823" y="12056"/>
                    <a:pt x="5344" y="12056"/>
                  </a:cubicBezTo>
                  <a:cubicBezTo>
                    <a:pt x="3995" y="12056"/>
                    <a:pt x="2892" y="12310"/>
                    <a:pt x="2279" y="13071"/>
                  </a:cubicBezTo>
                  <a:cubicBezTo>
                    <a:pt x="2279" y="13071"/>
                    <a:pt x="1" y="21105"/>
                    <a:pt x="8395" y="22604"/>
                  </a:cubicBezTo>
                  <a:cubicBezTo>
                    <a:pt x="8973" y="22707"/>
                    <a:pt x="9556" y="22758"/>
                    <a:pt x="10141" y="22758"/>
                  </a:cubicBezTo>
                  <a:cubicBezTo>
                    <a:pt x="18046" y="22758"/>
                    <a:pt x="26272" y="13510"/>
                    <a:pt x="272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8"/>
            <p:cNvSpPr/>
            <p:nvPr/>
          </p:nvSpPr>
          <p:spPr>
            <a:xfrm>
              <a:off x="2828200" y="2266150"/>
              <a:ext cx="74975" cy="39000"/>
            </a:xfrm>
            <a:custGeom>
              <a:avLst/>
              <a:gdLst/>
              <a:ahLst/>
              <a:cxnLst/>
              <a:rect l="l" t="t" r="r" b="b"/>
              <a:pathLst>
                <a:path w="2999" h="1560" extrusionOk="0">
                  <a:moveTo>
                    <a:pt x="1319" y="1"/>
                  </a:moveTo>
                  <a:cubicBezTo>
                    <a:pt x="1199" y="1"/>
                    <a:pt x="1080" y="1"/>
                    <a:pt x="960" y="61"/>
                  </a:cubicBezTo>
                  <a:cubicBezTo>
                    <a:pt x="720" y="181"/>
                    <a:pt x="480" y="301"/>
                    <a:pt x="300" y="481"/>
                  </a:cubicBezTo>
                  <a:cubicBezTo>
                    <a:pt x="120" y="720"/>
                    <a:pt x="0" y="960"/>
                    <a:pt x="0" y="1200"/>
                  </a:cubicBezTo>
                  <a:cubicBezTo>
                    <a:pt x="0" y="1440"/>
                    <a:pt x="60" y="1560"/>
                    <a:pt x="180" y="1560"/>
                  </a:cubicBezTo>
                  <a:cubicBezTo>
                    <a:pt x="420" y="1500"/>
                    <a:pt x="660" y="1380"/>
                    <a:pt x="900" y="1320"/>
                  </a:cubicBezTo>
                  <a:lnTo>
                    <a:pt x="1259" y="1320"/>
                  </a:lnTo>
                  <a:cubicBezTo>
                    <a:pt x="1259" y="1380"/>
                    <a:pt x="1319" y="1380"/>
                    <a:pt x="1379" y="1380"/>
                  </a:cubicBezTo>
                  <a:lnTo>
                    <a:pt x="1499" y="1380"/>
                  </a:lnTo>
                  <a:lnTo>
                    <a:pt x="1979" y="1320"/>
                  </a:lnTo>
                  <a:cubicBezTo>
                    <a:pt x="2099" y="1320"/>
                    <a:pt x="2238" y="1330"/>
                    <a:pt x="2369" y="1330"/>
                  </a:cubicBezTo>
                  <a:cubicBezTo>
                    <a:pt x="2566" y="1330"/>
                    <a:pt x="2746" y="1308"/>
                    <a:pt x="2818" y="1200"/>
                  </a:cubicBezTo>
                  <a:cubicBezTo>
                    <a:pt x="2998" y="1020"/>
                    <a:pt x="2698" y="660"/>
                    <a:pt x="2279" y="361"/>
                  </a:cubicBezTo>
                  <a:cubicBezTo>
                    <a:pt x="2099" y="241"/>
                    <a:pt x="1859" y="121"/>
                    <a:pt x="1679" y="61"/>
                  </a:cubicBezTo>
                  <a:lnTo>
                    <a:pt x="1319" y="1"/>
                  </a:ln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8"/>
            <p:cNvSpPr/>
            <p:nvPr/>
          </p:nvSpPr>
          <p:spPr>
            <a:xfrm>
              <a:off x="2859675" y="2233175"/>
              <a:ext cx="957825" cy="404750"/>
            </a:xfrm>
            <a:custGeom>
              <a:avLst/>
              <a:gdLst/>
              <a:ahLst/>
              <a:cxnLst/>
              <a:rect l="l" t="t" r="r" b="b"/>
              <a:pathLst>
                <a:path w="38313" h="16190" extrusionOk="0">
                  <a:moveTo>
                    <a:pt x="36754" y="1"/>
                  </a:moveTo>
                  <a:cubicBezTo>
                    <a:pt x="36034" y="61"/>
                    <a:pt x="35735" y="600"/>
                    <a:pt x="35855" y="780"/>
                  </a:cubicBezTo>
                  <a:cubicBezTo>
                    <a:pt x="35915" y="960"/>
                    <a:pt x="36394" y="900"/>
                    <a:pt x="36634" y="1080"/>
                  </a:cubicBezTo>
                  <a:cubicBezTo>
                    <a:pt x="36694" y="1080"/>
                    <a:pt x="36754" y="1200"/>
                    <a:pt x="36814" y="1260"/>
                  </a:cubicBezTo>
                  <a:cubicBezTo>
                    <a:pt x="36694" y="1320"/>
                    <a:pt x="36514" y="1440"/>
                    <a:pt x="36394" y="1500"/>
                  </a:cubicBezTo>
                  <a:cubicBezTo>
                    <a:pt x="35495" y="2039"/>
                    <a:pt x="34715" y="2759"/>
                    <a:pt x="34116" y="3538"/>
                  </a:cubicBezTo>
                  <a:cubicBezTo>
                    <a:pt x="33276" y="4678"/>
                    <a:pt x="32497" y="5877"/>
                    <a:pt x="31837" y="7136"/>
                  </a:cubicBezTo>
                  <a:cubicBezTo>
                    <a:pt x="31178" y="8575"/>
                    <a:pt x="30398" y="9894"/>
                    <a:pt x="29439" y="11153"/>
                  </a:cubicBezTo>
                  <a:cubicBezTo>
                    <a:pt x="28480" y="12352"/>
                    <a:pt x="27281" y="13311"/>
                    <a:pt x="25962" y="14031"/>
                  </a:cubicBezTo>
                  <a:cubicBezTo>
                    <a:pt x="24823" y="14630"/>
                    <a:pt x="23503" y="14930"/>
                    <a:pt x="22184" y="14930"/>
                  </a:cubicBezTo>
                  <a:cubicBezTo>
                    <a:pt x="21285" y="14930"/>
                    <a:pt x="20386" y="14750"/>
                    <a:pt x="19486" y="14451"/>
                  </a:cubicBezTo>
                  <a:lnTo>
                    <a:pt x="18347" y="14211"/>
                  </a:lnTo>
                  <a:cubicBezTo>
                    <a:pt x="18347" y="14211"/>
                    <a:pt x="17987" y="14151"/>
                    <a:pt x="17268" y="14031"/>
                  </a:cubicBezTo>
                  <a:cubicBezTo>
                    <a:pt x="16429" y="13851"/>
                    <a:pt x="15649" y="13791"/>
                    <a:pt x="14810" y="13791"/>
                  </a:cubicBezTo>
                  <a:cubicBezTo>
                    <a:pt x="14870" y="13611"/>
                    <a:pt x="14930" y="13371"/>
                    <a:pt x="14930" y="13191"/>
                  </a:cubicBezTo>
                  <a:cubicBezTo>
                    <a:pt x="15050" y="12652"/>
                    <a:pt x="15050" y="12052"/>
                    <a:pt x="15050" y="12052"/>
                  </a:cubicBezTo>
                  <a:cubicBezTo>
                    <a:pt x="15050" y="12052"/>
                    <a:pt x="14930" y="11573"/>
                    <a:pt x="14750" y="11033"/>
                  </a:cubicBezTo>
                  <a:cubicBezTo>
                    <a:pt x="14570" y="10493"/>
                    <a:pt x="14450" y="9954"/>
                    <a:pt x="14270" y="9894"/>
                  </a:cubicBezTo>
                  <a:cubicBezTo>
                    <a:pt x="14030" y="9894"/>
                    <a:pt x="13850" y="10433"/>
                    <a:pt x="13731" y="11033"/>
                  </a:cubicBezTo>
                  <a:cubicBezTo>
                    <a:pt x="13611" y="11633"/>
                    <a:pt x="13611" y="12232"/>
                    <a:pt x="13611" y="12232"/>
                  </a:cubicBezTo>
                  <a:cubicBezTo>
                    <a:pt x="13611" y="12232"/>
                    <a:pt x="13731" y="12772"/>
                    <a:pt x="13970" y="13311"/>
                  </a:cubicBezTo>
                  <a:cubicBezTo>
                    <a:pt x="13970" y="13491"/>
                    <a:pt x="14030" y="13611"/>
                    <a:pt x="14090" y="13791"/>
                  </a:cubicBezTo>
                  <a:cubicBezTo>
                    <a:pt x="13790" y="13791"/>
                    <a:pt x="13491" y="13791"/>
                    <a:pt x="13191" y="13851"/>
                  </a:cubicBezTo>
                  <a:cubicBezTo>
                    <a:pt x="12831" y="13911"/>
                    <a:pt x="12471" y="13971"/>
                    <a:pt x="12112" y="14031"/>
                  </a:cubicBezTo>
                  <a:cubicBezTo>
                    <a:pt x="11392" y="14211"/>
                    <a:pt x="10733" y="14391"/>
                    <a:pt x="10013" y="14451"/>
                  </a:cubicBezTo>
                  <a:cubicBezTo>
                    <a:pt x="9593" y="14518"/>
                    <a:pt x="9173" y="14552"/>
                    <a:pt x="8758" y="14552"/>
                  </a:cubicBezTo>
                  <a:cubicBezTo>
                    <a:pt x="7689" y="14552"/>
                    <a:pt x="6646" y="14326"/>
                    <a:pt x="5696" y="13851"/>
                  </a:cubicBezTo>
                  <a:cubicBezTo>
                    <a:pt x="4377" y="13131"/>
                    <a:pt x="3358" y="11992"/>
                    <a:pt x="2758" y="10613"/>
                  </a:cubicBezTo>
                  <a:cubicBezTo>
                    <a:pt x="2159" y="9354"/>
                    <a:pt x="1679" y="8095"/>
                    <a:pt x="1319" y="6776"/>
                  </a:cubicBezTo>
                  <a:cubicBezTo>
                    <a:pt x="960" y="5637"/>
                    <a:pt x="660" y="4618"/>
                    <a:pt x="420" y="3958"/>
                  </a:cubicBezTo>
                  <a:cubicBezTo>
                    <a:pt x="360" y="3598"/>
                    <a:pt x="180" y="3239"/>
                    <a:pt x="0" y="2939"/>
                  </a:cubicBezTo>
                  <a:lnTo>
                    <a:pt x="0" y="2939"/>
                  </a:lnTo>
                  <a:cubicBezTo>
                    <a:pt x="0" y="3299"/>
                    <a:pt x="60" y="3658"/>
                    <a:pt x="180" y="4018"/>
                  </a:cubicBezTo>
                  <a:cubicBezTo>
                    <a:pt x="300" y="4737"/>
                    <a:pt x="480" y="5697"/>
                    <a:pt x="780" y="6896"/>
                  </a:cubicBezTo>
                  <a:cubicBezTo>
                    <a:pt x="1080" y="8275"/>
                    <a:pt x="1499" y="9594"/>
                    <a:pt x="2099" y="10913"/>
                  </a:cubicBezTo>
                  <a:cubicBezTo>
                    <a:pt x="2698" y="12472"/>
                    <a:pt x="3838" y="13791"/>
                    <a:pt x="5277" y="14690"/>
                  </a:cubicBezTo>
                  <a:cubicBezTo>
                    <a:pt x="6494" y="15324"/>
                    <a:pt x="7871" y="15640"/>
                    <a:pt x="9277" y="15640"/>
                  </a:cubicBezTo>
                  <a:cubicBezTo>
                    <a:pt x="9601" y="15640"/>
                    <a:pt x="9927" y="15623"/>
                    <a:pt x="10253" y="15590"/>
                  </a:cubicBezTo>
                  <a:cubicBezTo>
                    <a:pt x="11032" y="15470"/>
                    <a:pt x="11812" y="15290"/>
                    <a:pt x="12411" y="15230"/>
                  </a:cubicBezTo>
                  <a:cubicBezTo>
                    <a:pt x="12771" y="15110"/>
                    <a:pt x="13071" y="15110"/>
                    <a:pt x="13371" y="15110"/>
                  </a:cubicBezTo>
                  <a:cubicBezTo>
                    <a:pt x="13671" y="15050"/>
                    <a:pt x="13970" y="15050"/>
                    <a:pt x="14270" y="15050"/>
                  </a:cubicBezTo>
                  <a:cubicBezTo>
                    <a:pt x="15229" y="15050"/>
                    <a:pt x="16129" y="15110"/>
                    <a:pt x="17088" y="15290"/>
                  </a:cubicBezTo>
                  <a:cubicBezTo>
                    <a:pt x="17748" y="15470"/>
                    <a:pt x="18167" y="15530"/>
                    <a:pt x="18167" y="15530"/>
                  </a:cubicBezTo>
                  <a:lnTo>
                    <a:pt x="19247" y="15770"/>
                  </a:lnTo>
                  <a:cubicBezTo>
                    <a:pt x="20206" y="16069"/>
                    <a:pt x="21285" y="16189"/>
                    <a:pt x="22304" y="16189"/>
                  </a:cubicBezTo>
                  <a:cubicBezTo>
                    <a:pt x="23803" y="16129"/>
                    <a:pt x="25242" y="15710"/>
                    <a:pt x="26561" y="14990"/>
                  </a:cubicBezTo>
                  <a:cubicBezTo>
                    <a:pt x="28060" y="14151"/>
                    <a:pt x="29319" y="13072"/>
                    <a:pt x="30339" y="11693"/>
                  </a:cubicBezTo>
                  <a:cubicBezTo>
                    <a:pt x="31238" y="10373"/>
                    <a:pt x="32017" y="8934"/>
                    <a:pt x="32617" y="7436"/>
                  </a:cubicBezTo>
                  <a:cubicBezTo>
                    <a:pt x="33216" y="6176"/>
                    <a:pt x="33816" y="4977"/>
                    <a:pt x="34595" y="3778"/>
                  </a:cubicBezTo>
                  <a:cubicBezTo>
                    <a:pt x="35195" y="2879"/>
                    <a:pt x="35974" y="2039"/>
                    <a:pt x="36934" y="1380"/>
                  </a:cubicBezTo>
                  <a:lnTo>
                    <a:pt x="36994" y="1440"/>
                  </a:lnTo>
                  <a:cubicBezTo>
                    <a:pt x="37114" y="1560"/>
                    <a:pt x="37234" y="1680"/>
                    <a:pt x="37294" y="1800"/>
                  </a:cubicBezTo>
                  <a:cubicBezTo>
                    <a:pt x="37533" y="2159"/>
                    <a:pt x="37653" y="2579"/>
                    <a:pt x="37833" y="2579"/>
                  </a:cubicBezTo>
                  <a:cubicBezTo>
                    <a:pt x="38073" y="2579"/>
                    <a:pt x="38313" y="2099"/>
                    <a:pt x="38313" y="1560"/>
                  </a:cubicBezTo>
                  <a:cubicBezTo>
                    <a:pt x="38313" y="1320"/>
                    <a:pt x="38253" y="1080"/>
                    <a:pt x="38193" y="840"/>
                  </a:cubicBezTo>
                  <a:cubicBezTo>
                    <a:pt x="38133" y="720"/>
                    <a:pt x="38073" y="660"/>
                    <a:pt x="38073" y="600"/>
                  </a:cubicBezTo>
                  <a:lnTo>
                    <a:pt x="38013" y="481"/>
                  </a:lnTo>
                  <a:cubicBezTo>
                    <a:pt x="37893" y="361"/>
                    <a:pt x="37773" y="301"/>
                    <a:pt x="37653" y="241"/>
                  </a:cubicBezTo>
                  <a:cubicBezTo>
                    <a:pt x="37353" y="61"/>
                    <a:pt x="37054" y="1"/>
                    <a:pt x="367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8"/>
            <p:cNvSpPr/>
            <p:nvPr/>
          </p:nvSpPr>
          <p:spPr>
            <a:xfrm>
              <a:off x="2916300" y="2227525"/>
              <a:ext cx="535600" cy="268000"/>
            </a:xfrm>
            <a:custGeom>
              <a:avLst/>
              <a:gdLst/>
              <a:ahLst/>
              <a:cxnLst/>
              <a:rect l="l" t="t" r="r" b="b"/>
              <a:pathLst>
                <a:path w="21424" h="10720" extrusionOk="0">
                  <a:moveTo>
                    <a:pt x="11491" y="0"/>
                  </a:moveTo>
                  <a:cubicBezTo>
                    <a:pt x="5778" y="0"/>
                    <a:pt x="0" y="2661"/>
                    <a:pt x="6369" y="7781"/>
                  </a:cubicBezTo>
                  <a:cubicBezTo>
                    <a:pt x="7928" y="8981"/>
                    <a:pt x="9727" y="9940"/>
                    <a:pt x="11645" y="10599"/>
                  </a:cubicBezTo>
                  <a:cubicBezTo>
                    <a:pt x="11885" y="10659"/>
                    <a:pt x="12185" y="10719"/>
                    <a:pt x="12485" y="10719"/>
                  </a:cubicBezTo>
                  <a:cubicBezTo>
                    <a:pt x="13684" y="10539"/>
                    <a:pt x="15123" y="9101"/>
                    <a:pt x="15962" y="8321"/>
                  </a:cubicBezTo>
                  <a:cubicBezTo>
                    <a:pt x="16802" y="7662"/>
                    <a:pt x="17521" y="6942"/>
                    <a:pt x="18181" y="6223"/>
                  </a:cubicBezTo>
                  <a:cubicBezTo>
                    <a:pt x="21423" y="2030"/>
                    <a:pt x="16482" y="0"/>
                    <a:pt x="114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8"/>
            <p:cNvSpPr/>
            <p:nvPr/>
          </p:nvSpPr>
          <p:spPr>
            <a:xfrm>
              <a:off x="3039550" y="2241500"/>
              <a:ext cx="326775" cy="110125"/>
            </a:xfrm>
            <a:custGeom>
              <a:avLst/>
              <a:gdLst/>
              <a:ahLst/>
              <a:cxnLst/>
              <a:rect l="l" t="t" r="r" b="b"/>
              <a:pathLst>
                <a:path w="13071" h="4405" extrusionOk="0">
                  <a:moveTo>
                    <a:pt x="6670" y="0"/>
                  </a:moveTo>
                  <a:cubicBezTo>
                    <a:pt x="3466" y="0"/>
                    <a:pt x="257" y="981"/>
                    <a:pt x="0" y="2906"/>
                  </a:cubicBezTo>
                  <a:cubicBezTo>
                    <a:pt x="1139" y="3805"/>
                    <a:pt x="3478" y="4404"/>
                    <a:pt x="6236" y="4404"/>
                  </a:cubicBezTo>
                  <a:cubicBezTo>
                    <a:pt x="9653" y="4404"/>
                    <a:pt x="12531" y="3505"/>
                    <a:pt x="13071" y="2246"/>
                  </a:cubicBezTo>
                  <a:cubicBezTo>
                    <a:pt x="12234" y="741"/>
                    <a:pt x="9454" y="0"/>
                    <a:pt x="66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58"/>
            <p:cNvSpPr/>
            <p:nvPr/>
          </p:nvSpPr>
          <p:spPr>
            <a:xfrm>
              <a:off x="3008075" y="2296150"/>
              <a:ext cx="394225" cy="199375"/>
            </a:xfrm>
            <a:custGeom>
              <a:avLst/>
              <a:gdLst/>
              <a:ahLst/>
              <a:cxnLst/>
              <a:rect l="l" t="t" r="r" b="b"/>
              <a:pathLst>
                <a:path w="15769" h="7975" extrusionOk="0">
                  <a:moveTo>
                    <a:pt x="15349" y="0"/>
                  </a:moveTo>
                  <a:lnTo>
                    <a:pt x="15349" y="0"/>
                  </a:lnTo>
                  <a:cubicBezTo>
                    <a:pt x="14570" y="1679"/>
                    <a:pt x="12771" y="4017"/>
                    <a:pt x="8334" y="4257"/>
                  </a:cubicBezTo>
                  <a:cubicBezTo>
                    <a:pt x="8016" y="4282"/>
                    <a:pt x="7698" y="4295"/>
                    <a:pt x="7380" y="4295"/>
                  </a:cubicBezTo>
                  <a:cubicBezTo>
                    <a:pt x="4707" y="4295"/>
                    <a:pt x="2090" y="3400"/>
                    <a:pt x="0" y="1739"/>
                  </a:cubicBezTo>
                  <a:lnTo>
                    <a:pt x="0" y="1739"/>
                  </a:lnTo>
                  <a:cubicBezTo>
                    <a:pt x="300" y="2698"/>
                    <a:pt x="1139" y="3777"/>
                    <a:pt x="2698" y="5036"/>
                  </a:cubicBezTo>
                  <a:cubicBezTo>
                    <a:pt x="4257" y="6236"/>
                    <a:pt x="6056" y="7195"/>
                    <a:pt x="7974" y="7854"/>
                  </a:cubicBezTo>
                  <a:cubicBezTo>
                    <a:pt x="8214" y="7914"/>
                    <a:pt x="8514" y="7974"/>
                    <a:pt x="8754" y="7974"/>
                  </a:cubicBezTo>
                  <a:cubicBezTo>
                    <a:pt x="10013" y="7794"/>
                    <a:pt x="11452" y="6356"/>
                    <a:pt x="12291" y="5576"/>
                  </a:cubicBezTo>
                  <a:cubicBezTo>
                    <a:pt x="13071" y="4917"/>
                    <a:pt x="13850" y="4197"/>
                    <a:pt x="14510" y="3478"/>
                  </a:cubicBezTo>
                  <a:cubicBezTo>
                    <a:pt x="15589" y="2039"/>
                    <a:pt x="15769" y="899"/>
                    <a:pt x="153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58"/>
            <p:cNvSpPr/>
            <p:nvPr/>
          </p:nvSpPr>
          <p:spPr>
            <a:xfrm>
              <a:off x="3180450" y="2269150"/>
              <a:ext cx="104950" cy="52500"/>
            </a:xfrm>
            <a:custGeom>
              <a:avLst/>
              <a:gdLst/>
              <a:ahLst/>
              <a:cxnLst/>
              <a:rect l="l" t="t" r="r" b="b"/>
              <a:pathLst>
                <a:path w="4198" h="2100" extrusionOk="0">
                  <a:moveTo>
                    <a:pt x="2099" y="1"/>
                  </a:moveTo>
                  <a:cubicBezTo>
                    <a:pt x="959" y="1"/>
                    <a:pt x="0" y="481"/>
                    <a:pt x="0" y="1080"/>
                  </a:cubicBezTo>
                  <a:cubicBezTo>
                    <a:pt x="0" y="1620"/>
                    <a:pt x="959" y="2099"/>
                    <a:pt x="2099" y="2099"/>
                  </a:cubicBezTo>
                  <a:cubicBezTo>
                    <a:pt x="3298" y="2099"/>
                    <a:pt x="4197" y="1620"/>
                    <a:pt x="4197" y="1080"/>
                  </a:cubicBezTo>
                  <a:cubicBezTo>
                    <a:pt x="4197" y="481"/>
                    <a:pt x="3298" y="1"/>
                    <a:pt x="2099"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58"/>
            <p:cNvSpPr/>
            <p:nvPr/>
          </p:nvSpPr>
          <p:spPr>
            <a:xfrm>
              <a:off x="3110000" y="2637725"/>
              <a:ext cx="521650" cy="645325"/>
            </a:xfrm>
            <a:custGeom>
              <a:avLst/>
              <a:gdLst/>
              <a:ahLst/>
              <a:cxnLst/>
              <a:rect l="l" t="t" r="r" b="b"/>
              <a:pathLst>
                <a:path w="20866" h="25813" extrusionOk="0">
                  <a:moveTo>
                    <a:pt x="18940" y="0"/>
                  </a:moveTo>
                  <a:cubicBezTo>
                    <a:pt x="16495" y="0"/>
                    <a:pt x="12388" y="306"/>
                    <a:pt x="10673" y="2226"/>
                  </a:cubicBezTo>
                  <a:cubicBezTo>
                    <a:pt x="10673" y="2226"/>
                    <a:pt x="8523" y="1264"/>
                    <a:pt x="6593" y="1264"/>
                  </a:cubicBezTo>
                  <a:cubicBezTo>
                    <a:pt x="5714" y="1264"/>
                    <a:pt x="4880" y="1464"/>
                    <a:pt x="4317" y="2046"/>
                  </a:cubicBezTo>
                  <a:cubicBezTo>
                    <a:pt x="2518" y="3964"/>
                    <a:pt x="0" y="13138"/>
                    <a:pt x="360" y="19014"/>
                  </a:cubicBezTo>
                  <a:cubicBezTo>
                    <a:pt x="652" y="23739"/>
                    <a:pt x="2726" y="25813"/>
                    <a:pt x="6099" y="25813"/>
                  </a:cubicBezTo>
                  <a:cubicBezTo>
                    <a:pt x="6877" y="25813"/>
                    <a:pt x="7724" y="25703"/>
                    <a:pt x="8634" y="25489"/>
                  </a:cubicBezTo>
                  <a:cubicBezTo>
                    <a:pt x="13431" y="24350"/>
                    <a:pt x="14989" y="16316"/>
                    <a:pt x="16248" y="11639"/>
                  </a:cubicBezTo>
                  <a:cubicBezTo>
                    <a:pt x="17508" y="6902"/>
                    <a:pt x="20865" y="67"/>
                    <a:pt x="20865" y="67"/>
                  </a:cubicBezTo>
                  <a:cubicBezTo>
                    <a:pt x="20865" y="67"/>
                    <a:pt x="20085" y="0"/>
                    <a:pt x="189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58"/>
            <p:cNvSpPr/>
            <p:nvPr/>
          </p:nvSpPr>
          <p:spPr>
            <a:xfrm>
              <a:off x="3118975" y="2637725"/>
              <a:ext cx="511175" cy="645475"/>
            </a:xfrm>
            <a:custGeom>
              <a:avLst/>
              <a:gdLst/>
              <a:ahLst/>
              <a:cxnLst/>
              <a:rect l="l" t="t" r="r" b="b"/>
              <a:pathLst>
                <a:path w="20447" h="25819" extrusionOk="0">
                  <a:moveTo>
                    <a:pt x="18536" y="0"/>
                  </a:moveTo>
                  <a:cubicBezTo>
                    <a:pt x="16109" y="0"/>
                    <a:pt x="12029" y="306"/>
                    <a:pt x="10314" y="2226"/>
                  </a:cubicBezTo>
                  <a:cubicBezTo>
                    <a:pt x="10314" y="2226"/>
                    <a:pt x="8164" y="1264"/>
                    <a:pt x="6234" y="1264"/>
                  </a:cubicBezTo>
                  <a:cubicBezTo>
                    <a:pt x="5355" y="1264"/>
                    <a:pt x="4521" y="1464"/>
                    <a:pt x="3958" y="2046"/>
                  </a:cubicBezTo>
                  <a:cubicBezTo>
                    <a:pt x="3838" y="2226"/>
                    <a:pt x="3718" y="2406"/>
                    <a:pt x="3598" y="2525"/>
                  </a:cubicBezTo>
                  <a:cubicBezTo>
                    <a:pt x="3685" y="2535"/>
                    <a:pt x="3773" y="2539"/>
                    <a:pt x="3863" y="2539"/>
                  </a:cubicBezTo>
                  <a:cubicBezTo>
                    <a:pt x="4510" y="2539"/>
                    <a:pt x="5236" y="2321"/>
                    <a:pt x="5892" y="2321"/>
                  </a:cubicBezTo>
                  <a:cubicBezTo>
                    <a:pt x="6282" y="2321"/>
                    <a:pt x="6647" y="2398"/>
                    <a:pt x="6956" y="2645"/>
                  </a:cubicBezTo>
                  <a:cubicBezTo>
                    <a:pt x="8395" y="3845"/>
                    <a:pt x="7555" y="6423"/>
                    <a:pt x="7436" y="7922"/>
                  </a:cubicBezTo>
                  <a:cubicBezTo>
                    <a:pt x="7376" y="9361"/>
                    <a:pt x="7196" y="10800"/>
                    <a:pt x="6896" y="12179"/>
                  </a:cubicBezTo>
                  <a:cubicBezTo>
                    <a:pt x="6896" y="12179"/>
                    <a:pt x="7615" y="9421"/>
                    <a:pt x="8755" y="6123"/>
                  </a:cubicBezTo>
                  <a:cubicBezTo>
                    <a:pt x="9543" y="3954"/>
                    <a:pt x="12925" y="1889"/>
                    <a:pt x="14978" y="1889"/>
                  </a:cubicBezTo>
                  <a:cubicBezTo>
                    <a:pt x="16046" y="1889"/>
                    <a:pt x="16754" y="2449"/>
                    <a:pt x="16549" y="3845"/>
                  </a:cubicBezTo>
                  <a:cubicBezTo>
                    <a:pt x="15889" y="7922"/>
                    <a:pt x="14630" y="20213"/>
                    <a:pt x="7016" y="22311"/>
                  </a:cubicBezTo>
                  <a:cubicBezTo>
                    <a:pt x="6322" y="22511"/>
                    <a:pt x="5687" y="22602"/>
                    <a:pt x="5106" y="22602"/>
                  </a:cubicBezTo>
                  <a:cubicBezTo>
                    <a:pt x="2375" y="22602"/>
                    <a:pt x="841" y="20590"/>
                    <a:pt x="1" y="18414"/>
                  </a:cubicBezTo>
                  <a:lnTo>
                    <a:pt x="1" y="19014"/>
                  </a:lnTo>
                  <a:cubicBezTo>
                    <a:pt x="292" y="23773"/>
                    <a:pt x="2354" y="25818"/>
                    <a:pt x="5676" y="25818"/>
                  </a:cubicBezTo>
                  <a:cubicBezTo>
                    <a:pt x="6455" y="25818"/>
                    <a:pt x="7304" y="25706"/>
                    <a:pt x="8215" y="25489"/>
                  </a:cubicBezTo>
                  <a:cubicBezTo>
                    <a:pt x="13012" y="24350"/>
                    <a:pt x="14570" y="16376"/>
                    <a:pt x="15830" y="11639"/>
                  </a:cubicBezTo>
                  <a:cubicBezTo>
                    <a:pt x="17089" y="6962"/>
                    <a:pt x="20446" y="67"/>
                    <a:pt x="20446" y="67"/>
                  </a:cubicBezTo>
                  <a:cubicBezTo>
                    <a:pt x="20446" y="67"/>
                    <a:pt x="19672" y="0"/>
                    <a:pt x="185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8"/>
            <p:cNvSpPr/>
            <p:nvPr/>
          </p:nvSpPr>
          <p:spPr>
            <a:xfrm>
              <a:off x="3286875" y="2627200"/>
              <a:ext cx="344775" cy="361500"/>
            </a:xfrm>
            <a:custGeom>
              <a:avLst/>
              <a:gdLst/>
              <a:ahLst/>
              <a:cxnLst/>
              <a:rect l="l" t="t" r="r" b="b"/>
              <a:pathLst>
                <a:path w="13791" h="14460" extrusionOk="0">
                  <a:moveTo>
                    <a:pt x="10248" y="0"/>
                  </a:moveTo>
                  <a:cubicBezTo>
                    <a:pt x="9525" y="0"/>
                    <a:pt x="8801" y="60"/>
                    <a:pt x="8094" y="188"/>
                  </a:cubicBezTo>
                  <a:cubicBezTo>
                    <a:pt x="7375" y="308"/>
                    <a:pt x="6655" y="548"/>
                    <a:pt x="5996" y="848"/>
                  </a:cubicBezTo>
                  <a:cubicBezTo>
                    <a:pt x="5696" y="968"/>
                    <a:pt x="5396" y="1148"/>
                    <a:pt x="5096" y="1328"/>
                  </a:cubicBezTo>
                  <a:cubicBezTo>
                    <a:pt x="4797" y="1508"/>
                    <a:pt x="4557" y="1747"/>
                    <a:pt x="4377" y="1927"/>
                  </a:cubicBezTo>
                  <a:cubicBezTo>
                    <a:pt x="4017" y="2227"/>
                    <a:pt x="3717" y="2527"/>
                    <a:pt x="3418" y="2887"/>
                  </a:cubicBezTo>
                  <a:lnTo>
                    <a:pt x="3058" y="3306"/>
                  </a:lnTo>
                  <a:cubicBezTo>
                    <a:pt x="3058" y="3306"/>
                    <a:pt x="2998" y="3426"/>
                    <a:pt x="2818" y="3726"/>
                  </a:cubicBezTo>
                  <a:lnTo>
                    <a:pt x="2518" y="4206"/>
                  </a:lnTo>
                  <a:cubicBezTo>
                    <a:pt x="2398" y="4385"/>
                    <a:pt x="2278" y="4625"/>
                    <a:pt x="2159" y="4865"/>
                  </a:cubicBezTo>
                  <a:cubicBezTo>
                    <a:pt x="1559" y="6124"/>
                    <a:pt x="1139" y="7383"/>
                    <a:pt x="839" y="8702"/>
                  </a:cubicBezTo>
                  <a:cubicBezTo>
                    <a:pt x="540" y="10021"/>
                    <a:pt x="300" y="11340"/>
                    <a:pt x="180" y="12660"/>
                  </a:cubicBezTo>
                  <a:cubicBezTo>
                    <a:pt x="60" y="13259"/>
                    <a:pt x="0" y="13859"/>
                    <a:pt x="60" y="14458"/>
                  </a:cubicBezTo>
                  <a:cubicBezTo>
                    <a:pt x="61" y="14459"/>
                    <a:pt x="63" y="14459"/>
                    <a:pt x="64" y="14459"/>
                  </a:cubicBezTo>
                  <a:cubicBezTo>
                    <a:pt x="187" y="14459"/>
                    <a:pt x="548" y="11611"/>
                    <a:pt x="1379" y="8822"/>
                  </a:cubicBezTo>
                  <a:cubicBezTo>
                    <a:pt x="1739" y="7563"/>
                    <a:pt x="2218" y="6364"/>
                    <a:pt x="2818" y="5165"/>
                  </a:cubicBezTo>
                  <a:lnTo>
                    <a:pt x="3118" y="4565"/>
                  </a:lnTo>
                  <a:lnTo>
                    <a:pt x="3478" y="4086"/>
                  </a:lnTo>
                  <a:cubicBezTo>
                    <a:pt x="3538" y="3966"/>
                    <a:pt x="3598" y="3846"/>
                    <a:pt x="3717" y="3726"/>
                  </a:cubicBezTo>
                  <a:lnTo>
                    <a:pt x="4017" y="3306"/>
                  </a:lnTo>
                  <a:cubicBezTo>
                    <a:pt x="4257" y="3006"/>
                    <a:pt x="4557" y="2647"/>
                    <a:pt x="4857" y="2407"/>
                  </a:cubicBezTo>
                  <a:cubicBezTo>
                    <a:pt x="5036" y="2227"/>
                    <a:pt x="5276" y="1987"/>
                    <a:pt x="5516" y="1867"/>
                  </a:cubicBezTo>
                  <a:cubicBezTo>
                    <a:pt x="5696" y="1687"/>
                    <a:pt x="5996" y="1508"/>
                    <a:pt x="6236" y="1328"/>
                  </a:cubicBezTo>
                  <a:cubicBezTo>
                    <a:pt x="6895" y="1088"/>
                    <a:pt x="7495" y="848"/>
                    <a:pt x="8214" y="728"/>
                  </a:cubicBezTo>
                  <a:cubicBezTo>
                    <a:pt x="9148" y="506"/>
                    <a:pt x="10115" y="382"/>
                    <a:pt x="11090" y="382"/>
                  </a:cubicBezTo>
                  <a:cubicBezTo>
                    <a:pt x="11430" y="382"/>
                    <a:pt x="11771" y="397"/>
                    <a:pt x="12111" y="428"/>
                  </a:cubicBezTo>
                  <a:cubicBezTo>
                    <a:pt x="12651" y="488"/>
                    <a:pt x="13251" y="668"/>
                    <a:pt x="13790" y="848"/>
                  </a:cubicBezTo>
                  <a:cubicBezTo>
                    <a:pt x="13670" y="728"/>
                    <a:pt x="13550" y="608"/>
                    <a:pt x="13370" y="548"/>
                  </a:cubicBezTo>
                  <a:cubicBezTo>
                    <a:pt x="13011" y="368"/>
                    <a:pt x="12591" y="248"/>
                    <a:pt x="12111" y="129"/>
                  </a:cubicBezTo>
                  <a:cubicBezTo>
                    <a:pt x="11499" y="45"/>
                    <a:pt x="10874" y="0"/>
                    <a:pt x="10248" y="0"/>
                  </a:cubicBezTo>
                  <a:close/>
                </a:path>
              </a:pathLst>
            </a:custGeom>
            <a:solidFill>
              <a:srgbClr val="7D0A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8"/>
            <p:cNvSpPr/>
            <p:nvPr/>
          </p:nvSpPr>
          <p:spPr>
            <a:xfrm>
              <a:off x="3114500" y="2660925"/>
              <a:ext cx="268325" cy="426675"/>
            </a:xfrm>
            <a:custGeom>
              <a:avLst/>
              <a:gdLst/>
              <a:ahLst/>
              <a:cxnLst/>
              <a:rect l="l" t="t" r="r" b="b"/>
              <a:pathLst>
                <a:path w="10733" h="17067" extrusionOk="0">
                  <a:moveTo>
                    <a:pt x="6361" y="0"/>
                  </a:moveTo>
                  <a:cubicBezTo>
                    <a:pt x="5871" y="0"/>
                    <a:pt x="5399" y="108"/>
                    <a:pt x="4976" y="338"/>
                  </a:cubicBezTo>
                  <a:cubicBezTo>
                    <a:pt x="4797" y="398"/>
                    <a:pt x="4617" y="518"/>
                    <a:pt x="4437" y="638"/>
                  </a:cubicBezTo>
                  <a:lnTo>
                    <a:pt x="4017" y="998"/>
                  </a:lnTo>
                  <a:cubicBezTo>
                    <a:pt x="3717" y="1298"/>
                    <a:pt x="3538" y="1597"/>
                    <a:pt x="3358" y="1897"/>
                  </a:cubicBezTo>
                  <a:cubicBezTo>
                    <a:pt x="2998" y="2437"/>
                    <a:pt x="2698" y="3036"/>
                    <a:pt x="2458" y="3636"/>
                  </a:cubicBezTo>
                  <a:cubicBezTo>
                    <a:pt x="2039" y="4655"/>
                    <a:pt x="1799" y="5375"/>
                    <a:pt x="1799" y="5375"/>
                  </a:cubicBezTo>
                  <a:cubicBezTo>
                    <a:pt x="1799" y="5375"/>
                    <a:pt x="1739" y="5555"/>
                    <a:pt x="1679" y="5854"/>
                  </a:cubicBezTo>
                  <a:cubicBezTo>
                    <a:pt x="1559" y="6214"/>
                    <a:pt x="1439" y="6634"/>
                    <a:pt x="1319" y="7173"/>
                  </a:cubicBezTo>
                  <a:cubicBezTo>
                    <a:pt x="1019" y="8253"/>
                    <a:pt x="720" y="9692"/>
                    <a:pt x="480" y="11191"/>
                  </a:cubicBezTo>
                  <a:cubicBezTo>
                    <a:pt x="240" y="12510"/>
                    <a:pt x="120" y="13889"/>
                    <a:pt x="60" y="15208"/>
                  </a:cubicBezTo>
                  <a:cubicBezTo>
                    <a:pt x="0" y="15867"/>
                    <a:pt x="0" y="16467"/>
                    <a:pt x="180" y="17066"/>
                  </a:cubicBezTo>
                  <a:cubicBezTo>
                    <a:pt x="240" y="17066"/>
                    <a:pt x="240" y="16347"/>
                    <a:pt x="360" y="15268"/>
                  </a:cubicBezTo>
                  <a:cubicBezTo>
                    <a:pt x="480" y="14129"/>
                    <a:pt x="660" y="12690"/>
                    <a:pt x="959" y="11251"/>
                  </a:cubicBezTo>
                  <a:cubicBezTo>
                    <a:pt x="1259" y="9812"/>
                    <a:pt x="1619" y="8373"/>
                    <a:pt x="1979" y="7353"/>
                  </a:cubicBezTo>
                  <a:cubicBezTo>
                    <a:pt x="2099" y="6814"/>
                    <a:pt x="2218" y="6394"/>
                    <a:pt x="2338" y="6094"/>
                  </a:cubicBezTo>
                  <a:lnTo>
                    <a:pt x="2518" y="5615"/>
                  </a:lnTo>
                  <a:cubicBezTo>
                    <a:pt x="2518" y="5615"/>
                    <a:pt x="2698" y="4895"/>
                    <a:pt x="3118" y="3876"/>
                  </a:cubicBezTo>
                  <a:cubicBezTo>
                    <a:pt x="3298" y="3336"/>
                    <a:pt x="3538" y="2737"/>
                    <a:pt x="3837" y="2197"/>
                  </a:cubicBezTo>
                  <a:cubicBezTo>
                    <a:pt x="4017" y="1897"/>
                    <a:pt x="4197" y="1657"/>
                    <a:pt x="4377" y="1358"/>
                  </a:cubicBezTo>
                  <a:lnTo>
                    <a:pt x="4737" y="1058"/>
                  </a:lnTo>
                  <a:cubicBezTo>
                    <a:pt x="4857" y="938"/>
                    <a:pt x="5036" y="818"/>
                    <a:pt x="5156" y="758"/>
                  </a:cubicBezTo>
                  <a:cubicBezTo>
                    <a:pt x="5601" y="536"/>
                    <a:pt x="6112" y="412"/>
                    <a:pt x="6615" y="412"/>
                  </a:cubicBezTo>
                  <a:cubicBezTo>
                    <a:pt x="6790" y="412"/>
                    <a:pt x="6965" y="427"/>
                    <a:pt x="7135" y="458"/>
                  </a:cubicBezTo>
                  <a:cubicBezTo>
                    <a:pt x="7734" y="578"/>
                    <a:pt x="8334" y="698"/>
                    <a:pt x="8934" y="938"/>
                  </a:cubicBezTo>
                  <a:cubicBezTo>
                    <a:pt x="9533" y="1118"/>
                    <a:pt x="10133" y="1238"/>
                    <a:pt x="10732" y="1298"/>
                  </a:cubicBezTo>
                  <a:cubicBezTo>
                    <a:pt x="10732" y="1238"/>
                    <a:pt x="10073" y="1058"/>
                    <a:pt x="9054" y="638"/>
                  </a:cubicBezTo>
                  <a:cubicBezTo>
                    <a:pt x="8454" y="398"/>
                    <a:pt x="7794" y="218"/>
                    <a:pt x="7195" y="99"/>
                  </a:cubicBezTo>
                  <a:cubicBezTo>
                    <a:pt x="6915" y="34"/>
                    <a:pt x="6635" y="0"/>
                    <a:pt x="63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8"/>
            <p:cNvSpPr/>
            <p:nvPr/>
          </p:nvSpPr>
          <p:spPr>
            <a:xfrm>
              <a:off x="3220900" y="2789275"/>
              <a:ext cx="340300" cy="499175"/>
            </a:xfrm>
            <a:custGeom>
              <a:avLst/>
              <a:gdLst/>
              <a:ahLst/>
              <a:cxnLst/>
              <a:rect l="l" t="t" r="r" b="b"/>
              <a:pathLst>
                <a:path w="13612" h="19967" extrusionOk="0">
                  <a:moveTo>
                    <a:pt x="13611" y="1"/>
                  </a:moveTo>
                  <a:lnTo>
                    <a:pt x="13611" y="1"/>
                  </a:lnTo>
                  <a:cubicBezTo>
                    <a:pt x="13251" y="601"/>
                    <a:pt x="12952" y="1260"/>
                    <a:pt x="12772" y="1920"/>
                  </a:cubicBezTo>
                  <a:cubicBezTo>
                    <a:pt x="12172" y="3359"/>
                    <a:pt x="11693" y="4798"/>
                    <a:pt x="11273" y="6296"/>
                  </a:cubicBezTo>
                  <a:cubicBezTo>
                    <a:pt x="10793" y="7855"/>
                    <a:pt x="10433" y="9414"/>
                    <a:pt x="10074" y="10673"/>
                  </a:cubicBezTo>
                  <a:cubicBezTo>
                    <a:pt x="9714" y="11872"/>
                    <a:pt x="9474" y="12652"/>
                    <a:pt x="9474" y="12652"/>
                  </a:cubicBezTo>
                  <a:cubicBezTo>
                    <a:pt x="9474" y="12652"/>
                    <a:pt x="9474" y="12712"/>
                    <a:pt x="9414" y="12772"/>
                  </a:cubicBezTo>
                  <a:lnTo>
                    <a:pt x="9294" y="13192"/>
                  </a:lnTo>
                  <a:cubicBezTo>
                    <a:pt x="9114" y="13551"/>
                    <a:pt x="8935" y="14091"/>
                    <a:pt x="8635" y="14690"/>
                  </a:cubicBezTo>
                  <a:cubicBezTo>
                    <a:pt x="8335" y="15410"/>
                    <a:pt x="7975" y="16009"/>
                    <a:pt x="7496" y="16669"/>
                  </a:cubicBezTo>
                  <a:cubicBezTo>
                    <a:pt x="7016" y="17329"/>
                    <a:pt x="6416" y="17928"/>
                    <a:pt x="5757" y="18348"/>
                  </a:cubicBezTo>
                  <a:cubicBezTo>
                    <a:pt x="5097" y="18768"/>
                    <a:pt x="4378" y="19067"/>
                    <a:pt x="3718" y="19247"/>
                  </a:cubicBezTo>
                  <a:cubicBezTo>
                    <a:pt x="3059" y="19427"/>
                    <a:pt x="2459" y="19547"/>
                    <a:pt x="1800" y="19667"/>
                  </a:cubicBezTo>
                  <a:cubicBezTo>
                    <a:pt x="1590" y="19697"/>
                    <a:pt x="1380" y="19712"/>
                    <a:pt x="1163" y="19712"/>
                  </a:cubicBezTo>
                  <a:cubicBezTo>
                    <a:pt x="945" y="19712"/>
                    <a:pt x="720" y="19697"/>
                    <a:pt x="481" y="19667"/>
                  </a:cubicBezTo>
                  <a:cubicBezTo>
                    <a:pt x="181" y="19607"/>
                    <a:pt x="1" y="19547"/>
                    <a:pt x="1" y="19547"/>
                  </a:cubicBezTo>
                  <a:lnTo>
                    <a:pt x="1" y="19547"/>
                  </a:lnTo>
                  <a:cubicBezTo>
                    <a:pt x="121" y="19727"/>
                    <a:pt x="241" y="19787"/>
                    <a:pt x="421" y="19847"/>
                  </a:cubicBezTo>
                  <a:cubicBezTo>
                    <a:pt x="900" y="19967"/>
                    <a:pt x="1320" y="19967"/>
                    <a:pt x="1800" y="19967"/>
                  </a:cubicBezTo>
                  <a:cubicBezTo>
                    <a:pt x="2459" y="19907"/>
                    <a:pt x="3119" y="19787"/>
                    <a:pt x="3778" y="19667"/>
                  </a:cubicBezTo>
                  <a:cubicBezTo>
                    <a:pt x="4498" y="19487"/>
                    <a:pt x="5277" y="19187"/>
                    <a:pt x="5937" y="18827"/>
                  </a:cubicBezTo>
                  <a:cubicBezTo>
                    <a:pt x="6716" y="18348"/>
                    <a:pt x="7376" y="17748"/>
                    <a:pt x="7975" y="17029"/>
                  </a:cubicBezTo>
                  <a:cubicBezTo>
                    <a:pt x="8455" y="16429"/>
                    <a:pt x="8875" y="15710"/>
                    <a:pt x="9234" y="14990"/>
                  </a:cubicBezTo>
                  <a:cubicBezTo>
                    <a:pt x="9534" y="14391"/>
                    <a:pt x="9774" y="13851"/>
                    <a:pt x="9894" y="13491"/>
                  </a:cubicBezTo>
                  <a:cubicBezTo>
                    <a:pt x="10014" y="13251"/>
                    <a:pt x="10074" y="13132"/>
                    <a:pt x="10074" y="13012"/>
                  </a:cubicBezTo>
                  <a:cubicBezTo>
                    <a:pt x="10134" y="12892"/>
                    <a:pt x="10134" y="12832"/>
                    <a:pt x="10134" y="12832"/>
                  </a:cubicBezTo>
                  <a:cubicBezTo>
                    <a:pt x="10134" y="12832"/>
                    <a:pt x="11033" y="9654"/>
                    <a:pt x="11812" y="6416"/>
                  </a:cubicBezTo>
                  <a:cubicBezTo>
                    <a:pt x="12232" y="4798"/>
                    <a:pt x="12592" y="3179"/>
                    <a:pt x="13012" y="2039"/>
                  </a:cubicBezTo>
                  <a:cubicBezTo>
                    <a:pt x="13251" y="1380"/>
                    <a:pt x="13431" y="720"/>
                    <a:pt x="136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58"/>
            <p:cNvSpPr/>
            <p:nvPr/>
          </p:nvSpPr>
          <p:spPr>
            <a:xfrm>
              <a:off x="3370800" y="2468525"/>
              <a:ext cx="43500" cy="37000"/>
            </a:xfrm>
            <a:custGeom>
              <a:avLst/>
              <a:gdLst/>
              <a:ahLst/>
              <a:cxnLst/>
              <a:rect l="l" t="t" r="r" b="b"/>
              <a:pathLst>
                <a:path w="1740" h="1480" extrusionOk="0">
                  <a:moveTo>
                    <a:pt x="1020" y="0"/>
                  </a:moveTo>
                  <a:cubicBezTo>
                    <a:pt x="360" y="0"/>
                    <a:pt x="1" y="780"/>
                    <a:pt x="480" y="1259"/>
                  </a:cubicBezTo>
                  <a:cubicBezTo>
                    <a:pt x="633" y="1412"/>
                    <a:pt x="816" y="1480"/>
                    <a:pt x="995" y="1480"/>
                  </a:cubicBezTo>
                  <a:cubicBezTo>
                    <a:pt x="1377" y="1480"/>
                    <a:pt x="1739" y="1169"/>
                    <a:pt x="1739" y="720"/>
                  </a:cubicBezTo>
                  <a:cubicBezTo>
                    <a:pt x="1739" y="300"/>
                    <a:pt x="1440" y="0"/>
                    <a:pt x="10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58"/>
            <p:cNvSpPr/>
            <p:nvPr/>
          </p:nvSpPr>
          <p:spPr>
            <a:xfrm>
              <a:off x="3460450" y="2434050"/>
              <a:ext cx="16800" cy="10800"/>
            </a:xfrm>
            <a:custGeom>
              <a:avLst/>
              <a:gdLst/>
              <a:ahLst/>
              <a:cxnLst/>
              <a:rect l="l" t="t" r="r" b="b"/>
              <a:pathLst>
                <a:path w="672" h="432" extrusionOk="0">
                  <a:moveTo>
                    <a:pt x="372" y="0"/>
                  </a:moveTo>
                  <a:cubicBezTo>
                    <a:pt x="0" y="0"/>
                    <a:pt x="384" y="431"/>
                    <a:pt x="576" y="431"/>
                  </a:cubicBezTo>
                  <a:cubicBezTo>
                    <a:pt x="632" y="431"/>
                    <a:pt x="672" y="395"/>
                    <a:pt x="672" y="300"/>
                  </a:cubicBezTo>
                  <a:cubicBezTo>
                    <a:pt x="672" y="120"/>
                    <a:pt x="492" y="0"/>
                    <a:pt x="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8"/>
            <p:cNvSpPr/>
            <p:nvPr/>
          </p:nvSpPr>
          <p:spPr>
            <a:xfrm>
              <a:off x="3470300" y="2510475"/>
              <a:ext cx="20450" cy="13950"/>
            </a:xfrm>
            <a:custGeom>
              <a:avLst/>
              <a:gdLst/>
              <a:ahLst/>
              <a:cxnLst/>
              <a:rect l="l" t="t" r="r" b="b"/>
              <a:pathLst>
                <a:path w="818" h="558" extrusionOk="0">
                  <a:moveTo>
                    <a:pt x="457" y="1"/>
                  </a:moveTo>
                  <a:cubicBezTo>
                    <a:pt x="1" y="1"/>
                    <a:pt x="449" y="558"/>
                    <a:pt x="688" y="558"/>
                  </a:cubicBezTo>
                  <a:cubicBezTo>
                    <a:pt x="763" y="558"/>
                    <a:pt x="817" y="503"/>
                    <a:pt x="817" y="361"/>
                  </a:cubicBezTo>
                  <a:cubicBezTo>
                    <a:pt x="817" y="181"/>
                    <a:pt x="697" y="1"/>
                    <a:pt x="4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8"/>
            <p:cNvSpPr/>
            <p:nvPr/>
          </p:nvSpPr>
          <p:spPr>
            <a:xfrm>
              <a:off x="2985575" y="2491000"/>
              <a:ext cx="33000" cy="28350"/>
            </a:xfrm>
            <a:custGeom>
              <a:avLst/>
              <a:gdLst/>
              <a:ahLst/>
              <a:cxnLst/>
              <a:rect l="l" t="t" r="r" b="b"/>
              <a:pathLst>
                <a:path w="1320" h="1134" extrusionOk="0">
                  <a:moveTo>
                    <a:pt x="780" y="0"/>
                  </a:moveTo>
                  <a:cubicBezTo>
                    <a:pt x="241" y="0"/>
                    <a:pt x="1" y="600"/>
                    <a:pt x="361" y="960"/>
                  </a:cubicBezTo>
                  <a:cubicBezTo>
                    <a:pt x="480" y="1080"/>
                    <a:pt x="627" y="1133"/>
                    <a:pt x="769" y="1133"/>
                  </a:cubicBezTo>
                  <a:cubicBezTo>
                    <a:pt x="1053" y="1133"/>
                    <a:pt x="1320" y="920"/>
                    <a:pt x="1320" y="600"/>
                  </a:cubicBezTo>
                  <a:cubicBezTo>
                    <a:pt x="1320" y="240"/>
                    <a:pt x="1080" y="0"/>
                    <a:pt x="7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8"/>
            <p:cNvSpPr/>
            <p:nvPr/>
          </p:nvSpPr>
          <p:spPr>
            <a:xfrm>
              <a:off x="3036550" y="2451650"/>
              <a:ext cx="31500" cy="29250"/>
            </a:xfrm>
            <a:custGeom>
              <a:avLst/>
              <a:gdLst/>
              <a:ahLst/>
              <a:cxnLst/>
              <a:rect l="l" t="t" r="r" b="b"/>
              <a:pathLst>
                <a:path w="1260" h="1170" extrusionOk="0">
                  <a:moveTo>
                    <a:pt x="630" y="1"/>
                  </a:moveTo>
                  <a:cubicBezTo>
                    <a:pt x="315" y="1"/>
                    <a:pt x="0" y="225"/>
                    <a:pt x="60" y="675"/>
                  </a:cubicBezTo>
                  <a:cubicBezTo>
                    <a:pt x="90" y="1005"/>
                    <a:pt x="360" y="1170"/>
                    <a:pt x="630" y="1170"/>
                  </a:cubicBezTo>
                  <a:cubicBezTo>
                    <a:pt x="900" y="1170"/>
                    <a:pt x="1169" y="1005"/>
                    <a:pt x="1199" y="675"/>
                  </a:cubicBezTo>
                  <a:cubicBezTo>
                    <a:pt x="1259" y="225"/>
                    <a:pt x="945" y="1"/>
                    <a:pt x="6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8"/>
            <p:cNvSpPr/>
            <p:nvPr/>
          </p:nvSpPr>
          <p:spPr>
            <a:xfrm>
              <a:off x="3089000" y="2529975"/>
              <a:ext cx="16525" cy="10150"/>
            </a:xfrm>
            <a:custGeom>
              <a:avLst/>
              <a:gdLst/>
              <a:ahLst/>
              <a:cxnLst/>
              <a:rect l="l" t="t" r="r" b="b"/>
              <a:pathLst>
                <a:path w="661" h="406" extrusionOk="0">
                  <a:moveTo>
                    <a:pt x="361" y="0"/>
                  </a:moveTo>
                  <a:cubicBezTo>
                    <a:pt x="1" y="0"/>
                    <a:pt x="349" y="405"/>
                    <a:pt x="546" y="405"/>
                  </a:cubicBezTo>
                  <a:cubicBezTo>
                    <a:pt x="612" y="405"/>
                    <a:pt x="660" y="360"/>
                    <a:pt x="660" y="240"/>
                  </a:cubicBezTo>
                  <a:cubicBezTo>
                    <a:pt x="660" y="120"/>
                    <a:pt x="480" y="0"/>
                    <a:pt x="3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8"/>
            <p:cNvSpPr/>
            <p:nvPr/>
          </p:nvSpPr>
          <p:spPr>
            <a:xfrm>
              <a:off x="2480450" y="1639600"/>
              <a:ext cx="2359325" cy="2538100"/>
            </a:xfrm>
            <a:custGeom>
              <a:avLst/>
              <a:gdLst/>
              <a:ahLst/>
              <a:cxnLst/>
              <a:rect l="l" t="t" r="r" b="b"/>
              <a:pathLst>
                <a:path w="94373" h="101524" extrusionOk="0">
                  <a:moveTo>
                    <a:pt x="81182" y="1"/>
                  </a:moveTo>
                  <a:lnTo>
                    <a:pt x="81182" y="1"/>
                  </a:lnTo>
                  <a:cubicBezTo>
                    <a:pt x="81183" y="2"/>
                    <a:pt x="88796" y="12532"/>
                    <a:pt x="88556" y="16249"/>
                  </a:cubicBezTo>
                  <a:cubicBezTo>
                    <a:pt x="88454" y="17496"/>
                    <a:pt x="87224" y="17906"/>
                    <a:pt x="85647" y="17906"/>
                  </a:cubicBezTo>
                  <a:cubicBezTo>
                    <a:pt x="82595" y="17906"/>
                    <a:pt x="78244" y="16369"/>
                    <a:pt x="78244" y="16369"/>
                  </a:cubicBezTo>
                  <a:lnTo>
                    <a:pt x="78244" y="16369"/>
                  </a:lnTo>
                  <a:cubicBezTo>
                    <a:pt x="78244" y="16369"/>
                    <a:pt x="83940" y="22065"/>
                    <a:pt x="83040" y="24283"/>
                  </a:cubicBezTo>
                  <a:cubicBezTo>
                    <a:pt x="82663" y="25255"/>
                    <a:pt x="81156" y="25522"/>
                    <a:pt x="79613" y="25522"/>
                  </a:cubicBezTo>
                  <a:cubicBezTo>
                    <a:pt x="77726" y="25522"/>
                    <a:pt x="75786" y="25123"/>
                    <a:pt x="75786" y="25123"/>
                  </a:cubicBezTo>
                  <a:lnTo>
                    <a:pt x="75786" y="25123"/>
                  </a:lnTo>
                  <a:cubicBezTo>
                    <a:pt x="76925" y="26802"/>
                    <a:pt x="77165" y="28900"/>
                    <a:pt x="76445" y="30759"/>
                  </a:cubicBezTo>
                  <a:cubicBezTo>
                    <a:pt x="75186" y="33817"/>
                    <a:pt x="68411" y="33817"/>
                    <a:pt x="68411" y="33817"/>
                  </a:cubicBezTo>
                  <a:cubicBezTo>
                    <a:pt x="68411" y="33817"/>
                    <a:pt x="70210" y="36755"/>
                    <a:pt x="68291" y="38134"/>
                  </a:cubicBezTo>
                  <a:cubicBezTo>
                    <a:pt x="67894" y="38419"/>
                    <a:pt x="67393" y="38533"/>
                    <a:pt x="66849" y="38533"/>
                  </a:cubicBezTo>
                  <a:cubicBezTo>
                    <a:pt x="64769" y="38533"/>
                    <a:pt x="62056" y="36875"/>
                    <a:pt x="62056" y="36874"/>
                  </a:cubicBezTo>
                  <a:lnTo>
                    <a:pt x="62056" y="36874"/>
                  </a:lnTo>
                  <a:lnTo>
                    <a:pt x="62955" y="41551"/>
                  </a:lnTo>
                  <a:cubicBezTo>
                    <a:pt x="62955" y="41551"/>
                    <a:pt x="56060" y="49046"/>
                    <a:pt x="51143" y="49825"/>
                  </a:cubicBezTo>
                  <a:cubicBezTo>
                    <a:pt x="50350" y="49932"/>
                    <a:pt x="49552" y="49985"/>
                    <a:pt x="48756" y="49985"/>
                  </a:cubicBezTo>
                  <a:cubicBezTo>
                    <a:pt x="46427" y="49985"/>
                    <a:pt x="44115" y="49535"/>
                    <a:pt x="41970" y="48686"/>
                  </a:cubicBezTo>
                  <a:lnTo>
                    <a:pt x="41850" y="50185"/>
                  </a:lnTo>
                  <a:cubicBezTo>
                    <a:pt x="44742" y="52194"/>
                    <a:pt x="48051" y="52689"/>
                    <a:pt x="50608" y="52689"/>
                  </a:cubicBezTo>
                  <a:cubicBezTo>
                    <a:pt x="53088" y="52689"/>
                    <a:pt x="54861" y="52224"/>
                    <a:pt x="54861" y="52223"/>
                  </a:cubicBezTo>
                  <a:lnTo>
                    <a:pt x="54861" y="52223"/>
                  </a:lnTo>
                  <a:cubicBezTo>
                    <a:pt x="54861" y="52224"/>
                    <a:pt x="54441" y="57380"/>
                    <a:pt x="50244" y="65054"/>
                  </a:cubicBezTo>
                  <a:cubicBezTo>
                    <a:pt x="46374" y="72076"/>
                    <a:pt x="37710" y="78996"/>
                    <a:pt x="32248" y="78996"/>
                  </a:cubicBezTo>
                  <a:cubicBezTo>
                    <a:pt x="31787" y="78996"/>
                    <a:pt x="31349" y="78947"/>
                    <a:pt x="30938" y="78844"/>
                  </a:cubicBezTo>
                  <a:cubicBezTo>
                    <a:pt x="25602" y="77585"/>
                    <a:pt x="26681" y="69851"/>
                    <a:pt x="26681" y="69851"/>
                  </a:cubicBezTo>
                  <a:lnTo>
                    <a:pt x="26681" y="69851"/>
                  </a:lnTo>
                  <a:cubicBezTo>
                    <a:pt x="25575" y="70925"/>
                    <a:pt x="24681" y="71321"/>
                    <a:pt x="23965" y="71321"/>
                  </a:cubicBezTo>
                  <a:cubicBezTo>
                    <a:pt x="21963" y="71321"/>
                    <a:pt x="21345" y="68232"/>
                    <a:pt x="21345" y="68232"/>
                  </a:cubicBezTo>
                  <a:lnTo>
                    <a:pt x="21345" y="68232"/>
                  </a:lnTo>
                  <a:cubicBezTo>
                    <a:pt x="21027" y="73562"/>
                    <a:pt x="22978" y="74459"/>
                    <a:pt x="24327" y="74459"/>
                  </a:cubicBezTo>
                  <a:cubicBezTo>
                    <a:pt x="25012" y="74459"/>
                    <a:pt x="25542" y="74228"/>
                    <a:pt x="25542" y="74228"/>
                  </a:cubicBezTo>
                  <a:lnTo>
                    <a:pt x="25542" y="74228"/>
                  </a:lnTo>
                  <a:cubicBezTo>
                    <a:pt x="25542" y="74228"/>
                    <a:pt x="29717" y="87093"/>
                    <a:pt x="25399" y="87093"/>
                  </a:cubicBezTo>
                  <a:cubicBezTo>
                    <a:pt x="24918" y="87093"/>
                    <a:pt x="24332" y="86933"/>
                    <a:pt x="23623" y="86579"/>
                  </a:cubicBezTo>
                  <a:cubicBezTo>
                    <a:pt x="16608" y="82981"/>
                    <a:pt x="13191" y="67453"/>
                    <a:pt x="13191" y="67453"/>
                  </a:cubicBezTo>
                  <a:cubicBezTo>
                    <a:pt x="13191" y="67453"/>
                    <a:pt x="11417" y="71766"/>
                    <a:pt x="9424" y="71766"/>
                  </a:cubicBezTo>
                  <a:cubicBezTo>
                    <a:pt x="8986" y="71766"/>
                    <a:pt x="8537" y="71557"/>
                    <a:pt x="8095" y="71050"/>
                  </a:cubicBezTo>
                  <a:cubicBezTo>
                    <a:pt x="5696" y="68232"/>
                    <a:pt x="7615" y="51025"/>
                    <a:pt x="7615" y="51024"/>
                  </a:cubicBezTo>
                  <a:lnTo>
                    <a:pt x="7615" y="51024"/>
                  </a:lnTo>
                  <a:cubicBezTo>
                    <a:pt x="7615" y="51025"/>
                    <a:pt x="5662" y="53303"/>
                    <a:pt x="4130" y="53303"/>
                  </a:cubicBezTo>
                  <a:cubicBezTo>
                    <a:pt x="3583" y="53303"/>
                    <a:pt x="3090" y="53012"/>
                    <a:pt x="2758" y="52223"/>
                  </a:cubicBezTo>
                  <a:cubicBezTo>
                    <a:pt x="2579" y="51684"/>
                    <a:pt x="2638" y="51084"/>
                    <a:pt x="2878" y="50605"/>
                  </a:cubicBezTo>
                  <a:lnTo>
                    <a:pt x="2878" y="50605"/>
                  </a:lnTo>
                  <a:cubicBezTo>
                    <a:pt x="1319" y="52883"/>
                    <a:pt x="0" y="55701"/>
                    <a:pt x="720" y="57560"/>
                  </a:cubicBezTo>
                  <a:cubicBezTo>
                    <a:pt x="1156" y="58549"/>
                    <a:pt x="1709" y="58905"/>
                    <a:pt x="2279" y="58905"/>
                  </a:cubicBezTo>
                  <a:cubicBezTo>
                    <a:pt x="3750" y="58905"/>
                    <a:pt x="5336" y="56541"/>
                    <a:pt x="5337" y="56540"/>
                  </a:cubicBezTo>
                  <a:lnTo>
                    <a:pt x="5337" y="56540"/>
                  </a:lnTo>
                  <a:cubicBezTo>
                    <a:pt x="5336" y="56541"/>
                    <a:pt x="3298" y="66673"/>
                    <a:pt x="5337" y="73328"/>
                  </a:cubicBezTo>
                  <a:cubicBezTo>
                    <a:pt x="6416" y="77166"/>
                    <a:pt x="9533" y="80104"/>
                    <a:pt x="13431" y="80943"/>
                  </a:cubicBezTo>
                  <a:cubicBezTo>
                    <a:pt x="19585" y="95153"/>
                    <a:pt x="27482" y="96895"/>
                    <a:pt x="30985" y="96895"/>
                  </a:cubicBezTo>
                  <a:cubicBezTo>
                    <a:pt x="32123" y="96895"/>
                    <a:pt x="32797" y="96712"/>
                    <a:pt x="32797" y="96712"/>
                  </a:cubicBezTo>
                  <a:cubicBezTo>
                    <a:pt x="34127" y="100036"/>
                    <a:pt x="36324" y="101524"/>
                    <a:pt x="39141" y="101524"/>
                  </a:cubicBezTo>
                  <a:cubicBezTo>
                    <a:pt x="44961" y="101524"/>
                    <a:pt x="53427" y="95175"/>
                    <a:pt x="62355" y="85560"/>
                  </a:cubicBezTo>
                  <a:cubicBezTo>
                    <a:pt x="75605" y="71350"/>
                    <a:pt x="75066" y="64695"/>
                    <a:pt x="75066" y="64695"/>
                  </a:cubicBezTo>
                  <a:lnTo>
                    <a:pt x="75066" y="64695"/>
                  </a:lnTo>
                  <a:cubicBezTo>
                    <a:pt x="75066" y="64695"/>
                    <a:pt x="76117" y="66271"/>
                    <a:pt x="78451" y="66271"/>
                  </a:cubicBezTo>
                  <a:cubicBezTo>
                    <a:pt x="78960" y="66271"/>
                    <a:pt x="79530" y="66196"/>
                    <a:pt x="80163" y="66014"/>
                  </a:cubicBezTo>
                  <a:cubicBezTo>
                    <a:pt x="83700" y="64934"/>
                    <a:pt x="80163" y="54022"/>
                    <a:pt x="80163" y="54022"/>
                  </a:cubicBezTo>
                  <a:lnTo>
                    <a:pt x="80163" y="54022"/>
                  </a:lnTo>
                  <a:cubicBezTo>
                    <a:pt x="80163" y="54022"/>
                    <a:pt x="81094" y="54095"/>
                    <a:pt x="82379" y="54095"/>
                  </a:cubicBezTo>
                  <a:cubicBezTo>
                    <a:pt x="84388" y="54095"/>
                    <a:pt x="87261" y="53917"/>
                    <a:pt x="88796" y="53003"/>
                  </a:cubicBezTo>
                  <a:cubicBezTo>
                    <a:pt x="91374" y="51444"/>
                    <a:pt x="80702" y="41251"/>
                    <a:pt x="80702" y="41251"/>
                  </a:cubicBezTo>
                  <a:lnTo>
                    <a:pt x="86278" y="36695"/>
                  </a:lnTo>
                  <a:cubicBezTo>
                    <a:pt x="94372" y="28001"/>
                    <a:pt x="87777" y="23924"/>
                    <a:pt x="87777" y="23924"/>
                  </a:cubicBezTo>
                  <a:cubicBezTo>
                    <a:pt x="87777" y="23924"/>
                    <a:pt x="91854" y="23444"/>
                    <a:pt x="92873" y="20386"/>
                  </a:cubicBezTo>
                  <a:cubicBezTo>
                    <a:pt x="93893" y="17329"/>
                    <a:pt x="81183" y="3"/>
                    <a:pt x="81182" y="1"/>
                  </a:cubicBezTo>
                  <a:close/>
                </a:path>
              </a:pathLst>
            </a:custGeom>
            <a:solidFill>
              <a:schemeClr val="accent3">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8"/>
            <p:cNvSpPr/>
            <p:nvPr/>
          </p:nvSpPr>
          <p:spPr>
            <a:xfrm>
              <a:off x="2147675" y="2179225"/>
              <a:ext cx="795950" cy="645950"/>
            </a:xfrm>
            <a:custGeom>
              <a:avLst/>
              <a:gdLst/>
              <a:ahLst/>
              <a:cxnLst/>
              <a:rect l="l" t="t" r="r" b="b"/>
              <a:pathLst>
                <a:path w="31838" h="25838" extrusionOk="0">
                  <a:moveTo>
                    <a:pt x="1680" y="0"/>
                  </a:moveTo>
                  <a:cubicBezTo>
                    <a:pt x="1140" y="1619"/>
                    <a:pt x="660" y="3238"/>
                    <a:pt x="301" y="4917"/>
                  </a:cubicBezTo>
                  <a:cubicBezTo>
                    <a:pt x="115" y="6273"/>
                    <a:pt x="907" y="6674"/>
                    <a:pt x="1968" y="6674"/>
                  </a:cubicBezTo>
                  <a:cubicBezTo>
                    <a:pt x="3298" y="6674"/>
                    <a:pt x="5049" y="6043"/>
                    <a:pt x="5817" y="5876"/>
                  </a:cubicBezTo>
                  <a:lnTo>
                    <a:pt x="5817" y="5876"/>
                  </a:lnTo>
                  <a:cubicBezTo>
                    <a:pt x="1200" y="9773"/>
                    <a:pt x="1" y="11872"/>
                    <a:pt x="3898" y="17088"/>
                  </a:cubicBezTo>
                  <a:cubicBezTo>
                    <a:pt x="8875" y="23923"/>
                    <a:pt x="20986" y="25602"/>
                    <a:pt x="22725" y="25782"/>
                  </a:cubicBezTo>
                  <a:cubicBezTo>
                    <a:pt x="23089" y="25820"/>
                    <a:pt x="23454" y="25838"/>
                    <a:pt x="23816" y="25838"/>
                  </a:cubicBezTo>
                  <a:cubicBezTo>
                    <a:pt x="27981" y="25838"/>
                    <a:pt x="31838" y="23504"/>
                    <a:pt x="31838" y="23504"/>
                  </a:cubicBezTo>
                  <a:cubicBezTo>
                    <a:pt x="31838" y="23504"/>
                    <a:pt x="16609" y="22005"/>
                    <a:pt x="10134" y="15349"/>
                  </a:cubicBezTo>
                  <a:cubicBezTo>
                    <a:pt x="5097" y="10253"/>
                    <a:pt x="12951" y="8454"/>
                    <a:pt x="12952" y="8454"/>
                  </a:cubicBezTo>
                  <a:lnTo>
                    <a:pt x="12952" y="8454"/>
                  </a:lnTo>
                  <a:cubicBezTo>
                    <a:pt x="12951" y="8454"/>
                    <a:pt x="9412" y="8731"/>
                    <a:pt x="6865" y="8731"/>
                  </a:cubicBezTo>
                  <a:cubicBezTo>
                    <a:pt x="5475" y="8731"/>
                    <a:pt x="4381" y="8648"/>
                    <a:pt x="4318" y="8394"/>
                  </a:cubicBezTo>
                  <a:cubicBezTo>
                    <a:pt x="4078" y="7735"/>
                    <a:pt x="7556" y="5816"/>
                    <a:pt x="9714" y="5037"/>
                  </a:cubicBezTo>
                  <a:cubicBezTo>
                    <a:pt x="11932" y="4257"/>
                    <a:pt x="14091" y="1380"/>
                    <a:pt x="14091" y="1379"/>
                  </a:cubicBezTo>
                  <a:lnTo>
                    <a:pt x="14091" y="1379"/>
                  </a:lnTo>
                  <a:cubicBezTo>
                    <a:pt x="11894" y="1726"/>
                    <a:pt x="9697" y="1900"/>
                    <a:pt x="7516" y="1900"/>
                  </a:cubicBezTo>
                  <a:cubicBezTo>
                    <a:pt x="6304" y="1900"/>
                    <a:pt x="5097" y="1846"/>
                    <a:pt x="3898" y="1739"/>
                  </a:cubicBezTo>
                  <a:cubicBezTo>
                    <a:pt x="2879" y="1619"/>
                    <a:pt x="2039" y="960"/>
                    <a:pt x="1680" y="0"/>
                  </a:cubicBezTo>
                  <a:close/>
                </a:path>
              </a:pathLst>
            </a:custGeom>
            <a:solidFill>
              <a:schemeClr val="accent3">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8"/>
            <p:cNvSpPr/>
            <p:nvPr/>
          </p:nvSpPr>
          <p:spPr>
            <a:xfrm>
              <a:off x="2564375" y="2913784"/>
              <a:ext cx="230875" cy="734775"/>
            </a:xfrm>
            <a:custGeom>
              <a:avLst/>
              <a:gdLst/>
              <a:ahLst/>
              <a:cxnLst/>
              <a:rect l="l" t="t" r="r" b="b"/>
              <a:pathLst>
                <a:path w="9235" h="29391" extrusionOk="0">
                  <a:moveTo>
                    <a:pt x="4258" y="0"/>
                  </a:moveTo>
                  <a:cubicBezTo>
                    <a:pt x="3598" y="660"/>
                    <a:pt x="3119" y="1379"/>
                    <a:pt x="2819" y="2219"/>
                  </a:cubicBezTo>
                  <a:cubicBezTo>
                    <a:pt x="1980" y="4017"/>
                    <a:pt x="1380" y="5876"/>
                    <a:pt x="960" y="7795"/>
                  </a:cubicBezTo>
                  <a:cubicBezTo>
                    <a:pt x="481" y="9773"/>
                    <a:pt x="181" y="11692"/>
                    <a:pt x="61" y="13671"/>
                  </a:cubicBezTo>
                  <a:cubicBezTo>
                    <a:pt x="1" y="15289"/>
                    <a:pt x="1" y="16369"/>
                    <a:pt x="1" y="16369"/>
                  </a:cubicBezTo>
                  <a:cubicBezTo>
                    <a:pt x="61" y="17268"/>
                    <a:pt x="121" y="18167"/>
                    <a:pt x="301" y="19067"/>
                  </a:cubicBezTo>
                  <a:cubicBezTo>
                    <a:pt x="541" y="21105"/>
                    <a:pt x="1200" y="23024"/>
                    <a:pt x="2159" y="24823"/>
                  </a:cubicBezTo>
                  <a:cubicBezTo>
                    <a:pt x="3119" y="26621"/>
                    <a:pt x="4678" y="28060"/>
                    <a:pt x="6536" y="28840"/>
                  </a:cubicBezTo>
                  <a:cubicBezTo>
                    <a:pt x="7271" y="29207"/>
                    <a:pt x="8051" y="29391"/>
                    <a:pt x="8877" y="29391"/>
                  </a:cubicBezTo>
                  <a:cubicBezTo>
                    <a:pt x="8995" y="29391"/>
                    <a:pt x="9114" y="29387"/>
                    <a:pt x="9234" y="29379"/>
                  </a:cubicBezTo>
                  <a:cubicBezTo>
                    <a:pt x="9234" y="29259"/>
                    <a:pt x="8155" y="29079"/>
                    <a:pt x="6836" y="28360"/>
                  </a:cubicBezTo>
                  <a:cubicBezTo>
                    <a:pt x="5157" y="27461"/>
                    <a:pt x="3838" y="26082"/>
                    <a:pt x="3059" y="24343"/>
                  </a:cubicBezTo>
                  <a:cubicBezTo>
                    <a:pt x="2279" y="22664"/>
                    <a:pt x="1800" y="20805"/>
                    <a:pt x="1560" y="18947"/>
                  </a:cubicBezTo>
                  <a:cubicBezTo>
                    <a:pt x="1500" y="18047"/>
                    <a:pt x="1440" y="17208"/>
                    <a:pt x="1440" y="16369"/>
                  </a:cubicBezTo>
                  <a:cubicBezTo>
                    <a:pt x="1440" y="16369"/>
                    <a:pt x="1320" y="15349"/>
                    <a:pt x="1380" y="13730"/>
                  </a:cubicBezTo>
                  <a:cubicBezTo>
                    <a:pt x="1440" y="11812"/>
                    <a:pt x="1620" y="9953"/>
                    <a:pt x="1920" y="8035"/>
                  </a:cubicBezTo>
                  <a:cubicBezTo>
                    <a:pt x="2279" y="6176"/>
                    <a:pt x="2699" y="4317"/>
                    <a:pt x="3359" y="2459"/>
                  </a:cubicBezTo>
                  <a:cubicBezTo>
                    <a:pt x="3658" y="1679"/>
                    <a:pt x="3958" y="840"/>
                    <a:pt x="4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8"/>
            <p:cNvSpPr/>
            <p:nvPr/>
          </p:nvSpPr>
          <p:spPr>
            <a:xfrm>
              <a:off x="2777225" y="3483300"/>
              <a:ext cx="724000" cy="589100"/>
            </a:xfrm>
            <a:custGeom>
              <a:avLst/>
              <a:gdLst/>
              <a:ahLst/>
              <a:cxnLst/>
              <a:rect l="l" t="t" r="r" b="b"/>
              <a:pathLst>
                <a:path w="28960" h="23564" extrusionOk="0">
                  <a:moveTo>
                    <a:pt x="301" y="0"/>
                  </a:moveTo>
                  <a:cubicBezTo>
                    <a:pt x="61" y="1139"/>
                    <a:pt x="1" y="2278"/>
                    <a:pt x="241" y="3358"/>
                  </a:cubicBezTo>
                  <a:cubicBezTo>
                    <a:pt x="600" y="5816"/>
                    <a:pt x="1380" y="8214"/>
                    <a:pt x="2579" y="10433"/>
                  </a:cubicBezTo>
                  <a:cubicBezTo>
                    <a:pt x="4318" y="13610"/>
                    <a:pt x="6536" y="16488"/>
                    <a:pt x="9114" y="19006"/>
                  </a:cubicBezTo>
                  <a:lnTo>
                    <a:pt x="9774" y="19666"/>
                  </a:lnTo>
                  <a:cubicBezTo>
                    <a:pt x="10014" y="19846"/>
                    <a:pt x="10313" y="20086"/>
                    <a:pt x="10613" y="20326"/>
                  </a:cubicBezTo>
                  <a:cubicBezTo>
                    <a:pt x="10973" y="20565"/>
                    <a:pt x="11333" y="20925"/>
                    <a:pt x="11752" y="21165"/>
                  </a:cubicBezTo>
                  <a:cubicBezTo>
                    <a:pt x="12232" y="21465"/>
                    <a:pt x="12712" y="21765"/>
                    <a:pt x="13191" y="22064"/>
                  </a:cubicBezTo>
                  <a:lnTo>
                    <a:pt x="14031" y="22484"/>
                  </a:lnTo>
                  <a:lnTo>
                    <a:pt x="14870" y="22844"/>
                  </a:lnTo>
                  <a:cubicBezTo>
                    <a:pt x="16189" y="23323"/>
                    <a:pt x="17568" y="23563"/>
                    <a:pt x="18887" y="23563"/>
                  </a:cubicBezTo>
                  <a:cubicBezTo>
                    <a:pt x="19607" y="23563"/>
                    <a:pt x="20326" y="23503"/>
                    <a:pt x="20986" y="23443"/>
                  </a:cubicBezTo>
                  <a:cubicBezTo>
                    <a:pt x="21645" y="23323"/>
                    <a:pt x="22305" y="23144"/>
                    <a:pt x="22904" y="22964"/>
                  </a:cubicBezTo>
                  <a:cubicBezTo>
                    <a:pt x="23504" y="22724"/>
                    <a:pt x="24043" y="22544"/>
                    <a:pt x="24643" y="22304"/>
                  </a:cubicBezTo>
                  <a:cubicBezTo>
                    <a:pt x="25123" y="22064"/>
                    <a:pt x="25662" y="21824"/>
                    <a:pt x="26142" y="21525"/>
                  </a:cubicBezTo>
                  <a:lnTo>
                    <a:pt x="27341" y="20865"/>
                  </a:lnTo>
                  <a:lnTo>
                    <a:pt x="28180" y="20266"/>
                  </a:lnTo>
                  <a:cubicBezTo>
                    <a:pt x="28720" y="19906"/>
                    <a:pt x="28960" y="19666"/>
                    <a:pt x="28960" y="19666"/>
                  </a:cubicBezTo>
                  <a:cubicBezTo>
                    <a:pt x="28900" y="19666"/>
                    <a:pt x="28600" y="19786"/>
                    <a:pt x="28121" y="20026"/>
                  </a:cubicBezTo>
                  <a:lnTo>
                    <a:pt x="27161" y="20505"/>
                  </a:lnTo>
                  <a:lnTo>
                    <a:pt x="25902" y="21045"/>
                  </a:lnTo>
                  <a:cubicBezTo>
                    <a:pt x="25482" y="21285"/>
                    <a:pt x="24943" y="21465"/>
                    <a:pt x="24403" y="21645"/>
                  </a:cubicBezTo>
                  <a:cubicBezTo>
                    <a:pt x="23864" y="21824"/>
                    <a:pt x="23324" y="22004"/>
                    <a:pt x="22724" y="22184"/>
                  </a:cubicBezTo>
                  <a:cubicBezTo>
                    <a:pt x="22125" y="22304"/>
                    <a:pt x="21525" y="22424"/>
                    <a:pt x="20926" y="22544"/>
                  </a:cubicBezTo>
                  <a:cubicBezTo>
                    <a:pt x="20596" y="22574"/>
                    <a:pt x="20266" y="22589"/>
                    <a:pt x="19944" y="22589"/>
                  </a:cubicBezTo>
                  <a:cubicBezTo>
                    <a:pt x="19622" y="22589"/>
                    <a:pt x="19307" y="22574"/>
                    <a:pt x="19007" y="22544"/>
                  </a:cubicBezTo>
                  <a:cubicBezTo>
                    <a:pt x="16669" y="22424"/>
                    <a:pt x="14390" y="21525"/>
                    <a:pt x="12592" y="20086"/>
                  </a:cubicBezTo>
                  <a:cubicBezTo>
                    <a:pt x="12232" y="19846"/>
                    <a:pt x="11872" y="19546"/>
                    <a:pt x="11512" y="19246"/>
                  </a:cubicBezTo>
                  <a:cubicBezTo>
                    <a:pt x="11213" y="19006"/>
                    <a:pt x="10973" y="18767"/>
                    <a:pt x="10793" y="18587"/>
                  </a:cubicBezTo>
                  <a:lnTo>
                    <a:pt x="10133" y="17987"/>
                  </a:lnTo>
                  <a:cubicBezTo>
                    <a:pt x="10133" y="17987"/>
                    <a:pt x="9174" y="17088"/>
                    <a:pt x="7855" y="15649"/>
                  </a:cubicBezTo>
                  <a:cubicBezTo>
                    <a:pt x="6176" y="13910"/>
                    <a:pt x="4737" y="11932"/>
                    <a:pt x="3538" y="9893"/>
                  </a:cubicBezTo>
                  <a:cubicBezTo>
                    <a:pt x="2279" y="7854"/>
                    <a:pt x="1320" y="5636"/>
                    <a:pt x="780" y="3298"/>
                  </a:cubicBezTo>
                  <a:cubicBezTo>
                    <a:pt x="301" y="1379"/>
                    <a:pt x="420" y="0"/>
                    <a:pt x="301"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8"/>
            <p:cNvSpPr/>
            <p:nvPr/>
          </p:nvSpPr>
          <p:spPr>
            <a:xfrm rot="234287">
              <a:off x="3003589" y="3170233"/>
              <a:ext cx="364208" cy="446735"/>
            </a:xfrm>
            <a:custGeom>
              <a:avLst/>
              <a:gdLst/>
              <a:ahLst/>
              <a:cxnLst/>
              <a:rect l="l" t="t" r="r" b="b"/>
              <a:pathLst>
                <a:path w="14568" h="17869" extrusionOk="0">
                  <a:moveTo>
                    <a:pt x="2030" y="0"/>
                  </a:moveTo>
                  <a:cubicBezTo>
                    <a:pt x="1767" y="0"/>
                    <a:pt x="0" y="3512"/>
                    <a:pt x="238" y="7496"/>
                  </a:cubicBezTo>
                  <a:cubicBezTo>
                    <a:pt x="238" y="8035"/>
                    <a:pt x="358" y="8515"/>
                    <a:pt x="478" y="8995"/>
                  </a:cubicBezTo>
                  <a:cubicBezTo>
                    <a:pt x="658" y="9534"/>
                    <a:pt x="958" y="10014"/>
                    <a:pt x="1377" y="10434"/>
                  </a:cubicBezTo>
                  <a:cubicBezTo>
                    <a:pt x="1797" y="10793"/>
                    <a:pt x="2397" y="10973"/>
                    <a:pt x="2996" y="10973"/>
                  </a:cubicBezTo>
                  <a:cubicBezTo>
                    <a:pt x="3416" y="10913"/>
                    <a:pt x="3895" y="10793"/>
                    <a:pt x="4315" y="10614"/>
                  </a:cubicBezTo>
                  <a:cubicBezTo>
                    <a:pt x="4615" y="10494"/>
                    <a:pt x="4975" y="10314"/>
                    <a:pt x="5274" y="10134"/>
                  </a:cubicBezTo>
                  <a:lnTo>
                    <a:pt x="5394" y="10074"/>
                  </a:lnTo>
                  <a:lnTo>
                    <a:pt x="5454" y="10074"/>
                  </a:lnTo>
                  <a:lnTo>
                    <a:pt x="5454" y="10194"/>
                  </a:lnTo>
                  <a:cubicBezTo>
                    <a:pt x="5454" y="10554"/>
                    <a:pt x="5454" y="10853"/>
                    <a:pt x="5514" y="11213"/>
                  </a:cubicBezTo>
                  <a:cubicBezTo>
                    <a:pt x="5574" y="12052"/>
                    <a:pt x="5754" y="12892"/>
                    <a:pt x="6054" y="13671"/>
                  </a:cubicBezTo>
                  <a:cubicBezTo>
                    <a:pt x="6414" y="14571"/>
                    <a:pt x="6893" y="15410"/>
                    <a:pt x="7493" y="16190"/>
                  </a:cubicBezTo>
                  <a:cubicBezTo>
                    <a:pt x="8152" y="16969"/>
                    <a:pt x="8992" y="17509"/>
                    <a:pt x="10011" y="17748"/>
                  </a:cubicBezTo>
                  <a:cubicBezTo>
                    <a:pt x="10431" y="17868"/>
                    <a:pt x="10850" y="17868"/>
                    <a:pt x="11330" y="17868"/>
                  </a:cubicBezTo>
                  <a:cubicBezTo>
                    <a:pt x="11690" y="17808"/>
                    <a:pt x="12110" y="17748"/>
                    <a:pt x="12469" y="17688"/>
                  </a:cubicBezTo>
                  <a:lnTo>
                    <a:pt x="13369" y="17389"/>
                  </a:lnTo>
                  <a:cubicBezTo>
                    <a:pt x="13608" y="17269"/>
                    <a:pt x="13848" y="17149"/>
                    <a:pt x="14028" y="17029"/>
                  </a:cubicBezTo>
                  <a:cubicBezTo>
                    <a:pt x="14388" y="16789"/>
                    <a:pt x="14568" y="16669"/>
                    <a:pt x="14568" y="16609"/>
                  </a:cubicBezTo>
                  <a:cubicBezTo>
                    <a:pt x="14508" y="16609"/>
                    <a:pt x="14268" y="16609"/>
                    <a:pt x="13968" y="16789"/>
                  </a:cubicBezTo>
                  <a:cubicBezTo>
                    <a:pt x="13788" y="16789"/>
                    <a:pt x="13548" y="16909"/>
                    <a:pt x="13309" y="16969"/>
                  </a:cubicBezTo>
                  <a:lnTo>
                    <a:pt x="12409" y="17149"/>
                  </a:lnTo>
                  <a:cubicBezTo>
                    <a:pt x="12110" y="17209"/>
                    <a:pt x="11750" y="17209"/>
                    <a:pt x="11390" y="17209"/>
                  </a:cubicBezTo>
                  <a:cubicBezTo>
                    <a:pt x="10131" y="17149"/>
                    <a:pt x="9052" y="16549"/>
                    <a:pt x="8332" y="15590"/>
                  </a:cubicBezTo>
                  <a:cubicBezTo>
                    <a:pt x="7853" y="14870"/>
                    <a:pt x="7433" y="14151"/>
                    <a:pt x="7193" y="13312"/>
                  </a:cubicBezTo>
                  <a:cubicBezTo>
                    <a:pt x="7013" y="12592"/>
                    <a:pt x="6893" y="11813"/>
                    <a:pt x="6833" y="11093"/>
                  </a:cubicBezTo>
                  <a:cubicBezTo>
                    <a:pt x="6833" y="10793"/>
                    <a:pt x="6833" y="10434"/>
                    <a:pt x="6833" y="10134"/>
                  </a:cubicBezTo>
                  <a:cubicBezTo>
                    <a:pt x="6833" y="9894"/>
                    <a:pt x="6833" y="9654"/>
                    <a:pt x="6833" y="9414"/>
                  </a:cubicBezTo>
                  <a:cubicBezTo>
                    <a:pt x="6833" y="9115"/>
                    <a:pt x="6893" y="8875"/>
                    <a:pt x="6893" y="8635"/>
                  </a:cubicBezTo>
                  <a:cubicBezTo>
                    <a:pt x="6953" y="7736"/>
                    <a:pt x="7013" y="7136"/>
                    <a:pt x="7013" y="7016"/>
                  </a:cubicBezTo>
                  <a:lnTo>
                    <a:pt x="7013" y="7016"/>
                  </a:lnTo>
                  <a:lnTo>
                    <a:pt x="6653" y="7316"/>
                  </a:lnTo>
                  <a:lnTo>
                    <a:pt x="5634" y="8155"/>
                  </a:lnTo>
                  <a:lnTo>
                    <a:pt x="5095" y="8575"/>
                  </a:lnTo>
                  <a:lnTo>
                    <a:pt x="4795" y="8815"/>
                  </a:lnTo>
                  <a:lnTo>
                    <a:pt x="4615" y="8935"/>
                  </a:lnTo>
                  <a:lnTo>
                    <a:pt x="4555" y="8995"/>
                  </a:lnTo>
                  <a:cubicBezTo>
                    <a:pt x="4315" y="9115"/>
                    <a:pt x="4015" y="9294"/>
                    <a:pt x="3776" y="9414"/>
                  </a:cubicBezTo>
                  <a:cubicBezTo>
                    <a:pt x="3512" y="9579"/>
                    <a:pt x="3194" y="9671"/>
                    <a:pt x="2872" y="9671"/>
                  </a:cubicBezTo>
                  <a:cubicBezTo>
                    <a:pt x="2607" y="9671"/>
                    <a:pt x="2340" y="9609"/>
                    <a:pt x="2097" y="9474"/>
                  </a:cubicBezTo>
                  <a:cubicBezTo>
                    <a:pt x="1557" y="8935"/>
                    <a:pt x="1257" y="8155"/>
                    <a:pt x="1257" y="7376"/>
                  </a:cubicBezTo>
                  <a:cubicBezTo>
                    <a:pt x="1077" y="5697"/>
                    <a:pt x="1137" y="3958"/>
                    <a:pt x="1497" y="2339"/>
                  </a:cubicBezTo>
                  <a:cubicBezTo>
                    <a:pt x="1737" y="1560"/>
                    <a:pt x="1857" y="781"/>
                    <a:pt x="2037" y="1"/>
                  </a:cubicBezTo>
                  <a:cubicBezTo>
                    <a:pt x="2035" y="1"/>
                    <a:pt x="2033" y="0"/>
                    <a:pt x="2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8"/>
            <p:cNvSpPr/>
            <p:nvPr/>
          </p:nvSpPr>
          <p:spPr>
            <a:xfrm>
              <a:off x="3556675" y="2767875"/>
              <a:ext cx="439200" cy="138925"/>
            </a:xfrm>
            <a:custGeom>
              <a:avLst/>
              <a:gdLst/>
              <a:ahLst/>
              <a:cxnLst/>
              <a:rect l="l" t="t" r="r" b="b"/>
              <a:pathLst>
                <a:path w="17568" h="5557" extrusionOk="0">
                  <a:moveTo>
                    <a:pt x="17404" y="1"/>
                  </a:moveTo>
                  <a:cubicBezTo>
                    <a:pt x="17080" y="1"/>
                    <a:pt x="15218" y="1217"/>
                    <a:pt x="13251" y="2116"/>
                  </a:cubicBezTo>
                  <a:cubicBezTo>
                    <a:pt x="12291" y="2536"/>
                    <a:pt x="11332" y="2955"/>
                    <a:pt x="10313" y="3255"/>
                  </a:cubicBezTo>
                  <a:cubicBezTo>
                    <a:pt x="9953" y="3435"/>
                    <a:pt x="9593" y="3495"/>
                    <a:pt x="9354" y="3555"/>
                  </a:cubicBezTo>
                  <a:lnTo>
                    <a:pt x="8994" y="3675"/>
                  </a:lnTo>
                  <a:cubicBezTo>
                    <a:pt x="8814" y="3735"/>
                    <a:pt x="8694" y="3795"/>
                    <a:pt x="8574" y="3795"/>
                  </a:cubicBezTo>
                  <a:cubicBezTo>
                    <a:pt x="8394" y="3855"/>
                    <a:pt x="8035" y="3975"/>
                    <a:pt x="7615" y="4095"/>
                  </a:cubicBezTo>
                  <a:cubicBezTo>
                    <a:pt x="6596" y="4334"/>
                    <a:pt x="5576" y="4514"/>
                    <a:pt x="4557" y="4574"/>
                  </a:cubicBezTo>
                  <a:cubicBezTo>
                    <a:pt x="3538" y="4574"/>
                    <a:pt x="2518" y="4514"/>
                    <a:pt x="1499" y="4275"/>
                  </a:cubicBezTo>
                  <a:cubicBezTo>
                    <a:pt x="772" y="4119"/>
                    <a:pt x="225" y="3963"/>
                    <a:pt x="92" y="3963"/>
                  </a:cubicBezTo>
                  <a:cubicBezTo>
                    <a:pt x="71" y="3963"/>
                    <a:pt x="60" y="3967"/>
                    <a:pt x="60" y="3975"/>
                  </a:cubicBezTo>
                  <a:cubicBezTo>
                    <a:pt x="0" y="4035"/>
                    <a:pt x="480" y="4394"/>
                    <a:pt x="1319" y="4814"/>
                  </a:cubicBezTo>
                  <a:cubicBezTo>
                    <a:pt x="2339" y="5234"/>
                    <a:pt x="3418" y="5474"/>
                    <a:pt x="4557" y="5534"/>
                  </a:cubicBezTo>
                  <a:cubicBezTo>
                    <a:pt x="4842" y="5549"/>
                    <a:pt x="5123" y="5556"/>
                    <a:pt x="5402" y="5556"/>
                  </a:cubicBezTo>
                  <a:cubicBezTo>
                    <a:pt x="6240" y="5556"/>
                    <a:pt x="7060" y="5489"/>
                    <a:pt x="7915" y="5354"/>
                  </a:cubicBezTo>
                  <a:cubicBezTo>
                    <a:pt x="8814" y="5174"/>
                    <a:pt x="9414" y="5054"/>
                    <a:pt x="9414" y="5054"/>
                  </a:cubicBezTo>
                  <a:lnTo>
                    <a:pt x="9773" y="4874"/>
                  </a:lnTo>
                  <a:cubicBezTo>
                    <a:pt x="10073" y="4814"/>
                    <a:pt x="10373" y="4694"/>
                    <a:pt x="10793" y="4514"/>
                  </a:cubicBezTo>
                  <a:cubicBezTo>
                    <a:pt x="11812" y="4035"/>
                    <a:pt x="12831" y="3555"/>
                    <a:pt x="13730" y="3015"/>
                  </a:cubicBezTo>
                  <a:cubicBezTo>
                    <a:pt x="15829" y="1756"/>
                    <a:pt x="17568" y="137"/>
                    <a:pt x="17448" y="18"/>
                  </a:cubicBezTo>
                  <a:cubicBezTo>
                    <a:pt x="17440" y="6"/>
                    <a:pt x="17426" y="1"/>
                    <a:pt x="17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8"/>
            <p:cNvSpPr/>
            <p:nvPr/>
          </p:nvSpPr>
          <p:spPr>
            <a:xfrm>
              <a:off x="2147675" y="2018850"/>
              <a:ext cx="295325" cy="342150"/>
            </a:xfrm>
            <a:custGeom>
              <a:avLst/>
              <a:gdLst/>
              <a:ahLst/>
              <a:cxnLst/>
              <a:rect l="l" t="t" r="r" b="b"/>
              <a:pathLst>
                <a:path w="11813" h="13686" extrusionOk="0">
                  <a:moveTo>
                    <a:pt x="3958" y="0"/>
                  </a:moveTo>
                  <a:cubicBezTo>
                    <a:pt x="3538" y="480"/>
                    <a:pt x="3179" y="1019"/>
                    <a:pt x="2939" y="1619"/>
                  </a:cubicBezTo>
                  <a:cubicBezTo>
                    <a:pt x="2279" y="2878"/>
                    <a:pt x="1740" y="4197"/>
                    <a:pt x="1200" y="5516"/>
                  </a:cubicBezTo>
                  <a:cubicBezTo>
                    <a:pt x="900" y="6296"/>
                    <a:pt x="660" y="7015"/>
                    <a:pt x="481" y="7794"/>
                  </a:cubicBezTo>
                  <a:cubicBezTo>
                    <a:pt x="301" y="8454"/>
                    <a:pt x="181" y="9113"/>
                    <a:pt x="121" y="9833"/>
                  </a:cubicBezTo>
                  <a:cubicBezTo>
                    <a:pt x="61" y="10433"/>
                    <a:pt x="1" y="10912"/>
                    <a:pt x="1" y="11272"/>
                  </a:cubicBezTo>
                  <a:lnTo>
                    <a:pt x="1" y="11692"/>
                  </a:lnTo>
                  <a:lnTo>
                    <a:pt x="1" y="11872"/>
                  </a:lnTo>
                  <a:cubicBezTo>
                    <a:pt x="1" y="11931"/>
                    <a:pt x="1" y="11931"/>
                    <a:pt x="1" y="11991"/>
                  </a:cubicBezTo>
                  <a:cubicBezTo>
                    <a:pt x="1" y="12171"/>
                    <a:pt x="61" y="12351"/>
                    <a:pt x="121" y="12531"/>
                  </a:cubicBezTo>
                  <a:cubicBezTo>
                    <a:pt x="181" y="12831"/>
                    <a:pt x="361" y="13131"/>
                    <a:pt x="660" y="13370"/>
                  </a:cubicBezTo>
                  <a:cubicBezTo>
                    <a:pt x="959" y="13569"/>
                    <a:pt x="1298" y="13686"/>
                    <a:pt x="1610" y="13686"/>
                  </a:cubicBezTo>
                  <a:cubicBezTo>
                    <a:pt x="1674" y="13686"/>
                    <a:pt x="1738" y="13681"/>
                    <a:pt x="1800" y="13670"/>
                  </a:cubicBezTo>
                  <a:cubicBezTo>
                    <a:pt x="2519" y="13610"/>
                    <a:pt x="3239" y="13550"/>
                    <a:pt x="3898" y="13430"/>
                  </a:cubicBezTo>
                  <a:cubicBezTo>
                    <a:pt x="4558" y="13310"/>
                    <a:pt x="5397" y="13131"/>
                    <a:pt x="6117" y="12951"/>
                  </a:cubicBezTo>
                  <a:cubicBezTo>
                    <a:pt x="6896" y="12711"/>
                    <a:pt x="7675" y="12531"/>
                    <a:pt x="8335" y="12171"/>
                  </a:cubicBezTo>
                  <a:cubicBezTo>
                    <a:pt x="8994" y="11872"/>
                    <a:pt x="9654" y="11572"/>
                    <a:pt x="10134" y="11272"/>
                  </a:cubicBezTo>
                  <a:cubicBezTo>
                    <a:pt x="11153" y="10672"/>
                    <a:pt x="11812" y="10193"/>
                    <a:pt x="11752" y="10133"/>
                  </a:cubicBezTo>
                  <a:cubicBezTo>
                    <a:pt x="11744" y="10116"/>
                    <a:pt x="11723" y="10108"/>
                    <a:pt x="11689" y="10108"/>
                  </a:cubicBezTo>
                  <a:cubicBezTo>
                    <a:pt x="11250" y="10108"/>
                    <a:pt x="8723" y="11486"/>
                    <a:pt x="5937" y="11931"/>
                  </a:cubicBezTo>
                  <a:cubicBezTo>
                    <a:pt x="5157" y="12051"/>
                    <a:pt x="4438" y="12171"/>
                    <a:pt x="3718" y="12231"/>
                  </a:cubicBezTo>
                  <a:cubicBezTo>
                    <a:pt x="3059" y="12291"/>
                    <a:pt x="2459" y="12351"/>
                    <a:pt x="1800" y="12351"/>
                  </a:cubicBezTo>
                  <a:cubicBezTo>
                    <a:pt x="1560" y="12351"/>
                    <a:pt x="1500" y="12291"/>
                    <a:pt x="1500" y="12291"/>
                  </a:cubicBezTo>
                  <a:cubicBezTo>
                    <a:pt x="1440" y="12231"/>
                    <a:pt x="1440" y="12171"/>
                    <a:pt x="1440" y="12111"/>
                  </a:cubicBezTo>
                  <a:cubicBezTo>
                    <a:pt x="1380" y="12051"/>
                    <a:pt x="1380" y="11931"/>
                    <a:pt x="1380" y="11872"/>
                  </a:cubicBezTo>
                  <a:cubicBezTo>
                    <a:pt x="1380" y="11812"/>
                    <a:pt x="1380" y="11752"/>
                    <a:pt x="1380" y="11752"/>
                  </a:cubicBezTo>
                  <a:lnTo>
                    <a:pt x="1380" y="11632"/>
                  </a:lnTo>
                  <a:lnTo>
                    <a:pt x="1380" y="11272"/>
                  </a:lnTo>
                  <a:lnTo>
                    <a:pt x="1380" y="9893"/>
                  </a:lnTo>
                  <a:cubicBezTo>
                    <a:pt x="1380" y="9293"/>
                    <a:pt x="1440" y="8634"/>
                    <a:pt x="1560" y="8034"/>
                  </a:cubicBezTo>
                  <a:cubicBezTo>
                    <a:pt x="1740" y="7375"/>
                    <a:pt x="1860" y="6595"/>
                    <a:pt x="2099" y="5876"/>
                  </a:cubicBezTo>
                  <a:cubicBezTo>
                    <a:pt x="2939" y="2998"/>
                    <a:pt x="4138" y="60"/>
                    <a:pt x="39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8"/>
            <p:cNvSpPr/>
            <p:nvPr/>
          </p:nvSpPr>
          <p:spPr>
            <a:xfrm>
              <a:off x="2234625" y="2333625"/>
              <a:ext cx="221875" cy="258650"/>
            </a:xfrm>
            <a:custGeom>
              <a:avLst/>
              <a:gdLst/>
              <a:ahLst/>
              <a:cxnLst/>
              <a:rect l="l" t="t" r="r" b="b"/>
              <a:pathLst>
                <a:path w="8875" h="10346" extrusionOk="0">
                  <a:moveTo>
                    <a:pt x="1799" y="0"/>
                  </a:moveTo>
                  <a:cubicBezTo>
                    <a:pt x="1739" y="0"/>
                    <a:pt x="1619" y="60"/>
                    <a:pt x="1379" y="180"/>
                  </a:cubicBezTo>
                  <a:lnTo>
                    <a:pt x="1020" y="420"/>
                  </a:lnTo>
                  <a:lnTo>
                    <a:pt x="600" y="839"/>
                  </a:lnTo>
                  <a:cubicBezTo>
                    <a:pt x="480" y="1019"/>
                    <a:pt x="300" y="1199"/>
                    <a:pt x="240" y="1439"/>
                  </a:cubicBezTo>
                  <a:cubicBezTo>
                    <a:pt x="60" y="1679"/>
                    <a:pt x="0" y="2039"/>
                    <a:pt x="0" y="2338"/>
                  </a:cubicBezTo>
                  <a:cubicBezTo>
                    <a:pt x="60" y="2998"/>
                    <a:pt x="420" y="3657"/>
                    <a:pt x="1020" y="4017"/>
                  </a:cubicBezTo>
                  <a:cubicBezTo>
                    <a:pt x="1499" y="4317"/>
                    <a:pt x="2099" y="4617"/>
                    <a:pt x="2699" y="4737"/>
                  </a:cubicBezTo>
                  <a:cubicBezTo>
                    <a:pt x="2938" y="4797"/>
                    <a:pt x="3238" y="4857"/>
                    <a:pt x="3478" y="4916"/>
                  </a:cubicBezTo>
                  <a:lnTo>
                    <a:pt x="3838" y="4976"/>
                  </a:lnTo>
                  <a:lnTo>
                    <a:pt x="3898" y="4976"/>
                  </a:lnTo>
                  <a:cubicBezTo>
                    <a:pt x="4018" y="5036"/>
                    <a:pt x="3898" y="5036"/>
                    <a:pt x="3898" y="5036"/>
                  </a:cubicBezTo>
                  <a:lnTo>
                    <a:pt x="3958" y="5036"/>
                  </a:lnTo>
                  <a:lnTo>
                    <a:pt x="3898" y="5096"/>
                  </a:lnTo>
                  <a:cubicBezTo>
                    <a:pt x="3538" y="5636"/>
                    <a:pt x="3418" y="6295"/>
                    <a:pt x="3418" y="6895"/>
                  </a:cubicBezTo>
                  <a:cubicBezTo>
                    <a:pt x="3478" y="7615"/>
                    <a:pt x="3778" y="8274"/>
                    <a:pt x="4257" y="8754"/>
                  </a:cubicBezTo>
                  <a:cubicBezTo>
                    <a:pt x="5037" y="9653"/>
                    <a:pt x="6176" y="10193"/>
                    <a:pt x="7375" y="10313"/>
                  </a:cubicBezTo>
                  <a:cubicBezTo>
                    <a:pt x="7551" y="10336"/>
                    <a:pt x="7715" y="10346"/>
                    <a:pt x="7865" y="10346"/>
                  </a:cubicBezTo>
                  <a:cubicBezTo>
                    <a:pt x="8486" y="10346"/>
                    <a:pt x="8874" y="10181"/>
                    <a:pt x="8874" y="10133"/>
                  </a:cubicBezTo>
                  <a:cubicBezTo>
                    <a:pt x="8814" y="10013"/>
                    <a:pt x="8215" y="10013"/>
                    <a:pt x="7435" y="9773"/>
                  </a:cubicBezTo>
                  <a:cubicBezTo>
                    <a:pt x="6476" y="9473"/>
                    <a:pt x="5636" y="8934"/>
                    <a:pt x="5037" y="8154"/>
                  </a:cubicBezTo>
                  <a:cubicBezTo>
                    <a:pt x="4737" y="7734"/>
                    <a:pt x="4557" y="7315"/>
                    <a:pt x="4557" y="6835"/>
                  </a:cubicBezTo>
                  <a:cubicBezTo>
                    <a:pt x="4617" y="6475"/>
                    <a:pt x="4737" y="6116"/>
                    <a:pt x="4977" y="5816"/>
                  </a:cubicBezTo>
                  <a:cubicBezTo>
                    <a:pt x="5037" y="5816"/>
                    <a:pt x="5037" y="5756"/>
                    <a:pt x="5037" y="5756"/>
                  </a:cubicBezTo>
                  <a:lnTo>
                    <a:pt x="5157" y="5636"/>
                  </a:lnTo>
                  <a:cubicBezTo>
                    <a:pt x="5217" y="5516"/>
                    <a:pt x="5157" y="5576"/>
                    <a:pt x="5337" y="5396"/>
                  </a:cubicBezTo>
                  <a:cubicBezTo>
                    <a:pt x="5516" y="5216"/>
                    <a:pt x="5756" y="5036"/>
                    <a:pt x="5996" y="4916"/>
                  </a:cubicBezTo>
                  <a:lnTo>
                    <a:pt x="7015" y="4137"/>
                  </a:lnTo>
                  <a:lnTo>
                    <a:pt x="7915" y="3537"/>
                  </a:lnTo>
                  <a:lnTo>
                    <a:pt x="8454" y="3178"/>
                  </a:lnTo>
                  <a:lnTo>
                    <a:pt x="8454" y="3178"/>
                  </a:lnTo>
                  <a:lnTo>
                    <a:pt x="7195" y="3358"/>
                  </a:lnTo>
                  <a:lnTo>
                    <a:pt x="5996" y="3478"/>
                  </a:lnTo>
                  <a:cubicBezTo>
                    <a:pt x="5516" y="3597"/>
                    <a:pt x="5097" y="3657"/>
                    <a:pt x="4617" y="3657"/>
                  </a:cubicBezTo>
                  <a:lnTo>
                    <a:pt x="3598" y="3657"/>
                  </a:lnTo>
                  <a:cubicBezTo>
                    <a:pt x="3358" y="3657"/>
                    <a:pt x="3118" y="3597"/>
                    <a:pt x="2878" y="3597"/>
                  </a:cubicBezTo>
                  <a:cubicBezTo>
                    <a:pt x="2399" y="3537"/>
                    <a:pt x="1979" y="3358"/>
                    <a:pt x="1499" y="3118"/>
                  </a:cubicBezTo>
                  <a:cubicBezTo>
                    <a:pt x="1140" y="2998"/>
                    <a:pt x="840" y="2638"/>
                    <a:pt x="780" y="2218"/>
                  </a:cubicBezTo>
                  <a:cubicBezTo>
                    <a:pt x="720" y="2039"/>
                    <a:pt x="780" y="1859"/>
                    <a:pt x="840" y="1679"/>
                  </a:cubicBezTo>
                  <a:cubicBezTo>
                    <a:pt x="900" y="1499"/>
                    <a:pt x="960" y="1319"/>
                    <a:pt x="1080" y="1139"/>
                  </a:cubicBezTo>
                  <a:lnTo>
                    <a:pt x="1320" y="719"/>
                  </a:lnTo>
                  <a:cubicBezTo>
                    <a:pt x="1439" y="600"/>
                    <a:pt x="1499" y="480"/>
                    <a:pt x="1619" y="360"/>
                  </a:cubicBezTo>
                  <a:cubicBezTo>
                    <a:pt x="1799" y="180"/>
                    <a:pt x="1799" y="60"/>
                    <a:pt x="17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8"/>
            <p:cNvSpPr/>
            <p:nvPr/>
          </p:nvSpPr>
          <p:spPr>
            <a:xfrm>
              <a:off x="4036300" y="2305151"/>
              <a:ext cx="416259" cy="322186"/>
            </a:xfrm>
            <a:custGeom>
              <a:avLst/>
              <a:gdLst/>
              <a:ahLst/>
              <a:cxnLst/>
              <a:rect l="l" t="t" r="r" b="b"/>
              <a:pathLst>
                <a:path w="15470" h="11819" extrusionOk="0">
                  <a:moveTo>
                    <a:pt x="14330" y="1"/>
                  </a:moveTo>
                  <a:cubicBezTo>
                    <a:pt x="14270" y="1"/>
                    <a:pt x="14330" y="241"/>
                    <a:pt x="14510" y="480"/>
                  </a:cubicBezTo>
                  <a:cubicBezTo>
                    <a:pt x="14570" y="600"/>
                    <a:pt x="14630" y="780"/>
                    <a:pt x="14690" y="1020"/>
                  </a:cubicBezTo>
                  <a:cubicBezTo>
                    <a:pt x="14750" y="1260"/>
                    <a:pt x="14810" y="1500"/>
                    <a:pt x="14870" y="1800"/>
                  </a:cubicBezTo>
                  <a:cubicBezTo>
                    <a:pt x="15110" y="3059"/>
                    <a:pt x="14510" y="4318"/>
                    <a:pt x="13431" y="4977"/>
                  </a:cubicBezTo>
                  <a:cubicBezTo>
                    <a:pt x="12292" y="5697"/>
                    <a:pt x="11093" y="6116"/>
                    <a:pt x="9774" y="6356"/>
                  </a:cubicBezTo>
                  <a:cubicBezTo>
                    <a:pt x="9234" y="6416"/>
                    <a:pt x="8754" y="6476"/>
                    <a:pt x="8455" y="6536"/>
                  </a:cubicBezTo>
                  <a:lnTo>
                    <a:pt x="7735" y="6596"/>
                  </a:lnTo>
                  <a:lnTo>
                    <a:pt x="5876" y="6836"/>
                  </a:lnTo>
                  <a:lnTo>
                    <a:pt x="6476" y="7615"/>
                  </a:lnTo>
                  <a:lnTo>
                    <a:pt x="6836" y="8095"/>
                  </a:lnTo>
                  <a:cubicBezTo>
                    <a:pt x="6896" y="8155"/>
                    <a:pt x="6956" y="8275"/>
                    <a:pt x="7016" y="8335"/>
                  </a:cubicBezTo>
                  <a:lnTo>
                    <a:pt x="7076" y="8515"/>
                  </a:lnTo>
                  <a:cubicBezTo>
                    <a:pt x="7195" y="8815"/>
                    <a:pt x="7195" y="9174"/>
                    <a:pt x="7016" y="9474"/>
                  </a:cubicBezTo>
                  <a:cubicBezTo>
                    <a:pt x="6776" y="9894"/>
                    <a:pt x="6356" y="10194"/>
                    <a:pt x="5936" y="10373"/>
                  </a:cubicBezTo>
                  <a:cubicBezTo>
                    <a:pt x="5397" y="10673"/>
                    <a:pt x="4857" y="10793"/>
                    <a:pt x="4258" y="10913"/>
                  </a:cubicBezTo>
                  <a:cubicBezTo>
                    <a:pt x="4009" y="10941"/>
                    <a:pt x="3761" y="10955"/>
                    <a:pt x="3515" y="10955"/>
                  </a:cubicBezTo>
                  <a:cubicBezTo>
                    <a:pt x="2691" y="10955"/>
                    <a:pt x="1892" y="10789"/>
                    <a:pt x="1200" y="10373"/>
                  </a:cubicBezTo>
                  <a:cubicBezTo>
                    <a:pt x="480" y="9954"/>
                    <a:pt x="181" y="9474"/>
                    <a:pt x="121" y="9474"/>
                  </a:cubicBezTo>
                  <a:cubicBezTo>
                    <a:pt x="1" y="9474"/>
                    <a:pt x="121" y="10134"/>
                    <a:pt x="900" y="10793"/>
                  </a:cubicBezTo>
                  <a:cubicBezTo>
                    <a:pt x="1790" y="11461"/>
                    <a:pt x="2939" y="11819"/>
                    <a:pt x="4058" y="11819"/>
                  </a:cubicBezTo>
                  <a:cubicBezTo>
                    <a:pt x="4145" y="11819"/>
                    <a:pt x="4231" y="11817"/>
                    <a:pt x="4318" y="11812"/>
                  </a:cubicBezTo>
                  <a:cubicBezTo>
                    <a:pt x="5037" y="11752"/>
                    <a:pt x="5697" y="11632"/>
                    <a:pt x="6356" y="11393"/>
                  </a:cubicBezTo>
                  <a:cubicBezTo>
                    <a:pt x="7076" y="11153"/>
                    <a:pt x="7675" y="10673"/>
                    <a:pt x="8095" y="10074"/>
                  </a:cubicBezTo>
                  <a:cubicBezTo>
                    <a:pt x="8455" y="9534"/>
                    <a:pt x="8574" y="8755"/>
                    <a:pt x="8335" y="8095"/>
                  </a:cubicBezTo>
                  <a:cubicBezTo>
                    <a:pt x="8311" y="8023"/>
                    <a:pt x="8296" y="7990"/>
                    <a:pt x="8288" y="7975"/>
                  </a:cubicBezTo>
                  <a:lnTo>
                    <a:pt x="8634" y="7975"/>
                  </a:lnTo>
                  <a:cubicBezTo>
                    <a:pt x="8934" y="7915"/>
                    <a:pt x="9414" y="7795"/>
                    <a:pt x="10013" y="7675"/>
                  </a:cubicBezTo>
                  <a:cubicBezTo>
                    <a:pt x="10673" y="7495"/>
                    <a:pt x="11273" y="7256"/>
                    <a:pt x="11932" y="7016"/>
                  </a:cubicBezTo>
                  <a:cubicBezTo>
                    <a:pt x="12652" y="6716"/>
                    <a:pt x="13371" y="6356"/>
                    <a:pt x="13971" y="5817"/>
                  </a:cubicBezTo>
                  <a:cubicBezTo>
                    <a:pt x="14630" y="5337"/>
                    <a:pt x="15170" y="4618"/>
                    <a:pt x="15410" y="3778"/>
                  </a:cubicBezTo>
                  <a:cubicBezTo>
                    <a:pt x="15410" y="3718"/>
                    <a:pt x="15469" y="3598"/>
                    <a:pt x="15469" y="3478"/>
                  </a:cubicBezTo>
                  <a:lnTo>
                    <a:pt x="15469" y="3239"/>
                  </a:lnTo>
                  <a:lnTo>
                    <a:pt x="15469" y="2639"/>
                  </a:lnTo>
                  <a:cubicBezTo>
                    <a:pt x="15410" y="2339"/>
                    <a:pt x="15350" y="2039"/>
                    <a:pt x="15290" y="1680"/>
                  </a:cubicBezTo>
                  <a:cubicBezTo>
                    <a:pt x="15170" y="1440"/>
                    <a:pt x="15110" y="1140"/>
                    <a:pt x="14990" y="960"/>
                  </a:cubicBezTo>
                  <a:cubicBezTo>
                    <a:pt x="14870" y="720"/>
                    <a:pt x="14750" y="540"/>
                    <a:pt x="14690" y="421"/>
                  </a:cubicBezTo>
                  <a:cubicBezTo>
                    <a:pt x="14510" y="121"/>
                    <a:pt x="14330" y="1"/>
                    <a:pt x="143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8"/>
            <p:cNvSpPr/>
            <p:nvPr/>
          </p:nvSpPr>
          <p:spPr>
            <a:xfrm>
              <a:off x="4364600" y="2171725"/>
              <a:ext cx="389725" cy="536250"/>
            </a:xfrm>
            <a:custGeom>
              <a:avLst/>
              <a:gdLst/>
              <a:ahLst/>
              <a:cxnLst/>
              <a:rect l="l" t="t" r="r" b="b"/>
              <a:pathLst>
                <a:path w="15589" h="21450" extrusionOk="0">
                  <a:moveTo>
                    <a:pt x="9173" y="1"/>
                  </a:moveTo>
                  <a:lnTo>
                    <a:pt x="9173" y="1"/>
                  </a:lnTo>
                  <a:cubicBezTo>
                    <a:pt x="9773" y="540"/>
                    <a:pt x="10432" y="1080"/>
                    <a:pt x="11092" y="1560"/>
                  </a:cubicBezTo>
                  <a:cubicBezTo>
                    <a:pt x="12411" y="2639"/>
                    <a:pt x="13490" y="4018"/>
                    <a:pt x="14090" y="5637"/>
                  </a:cubicBezTo>
                  <a:cubicBezTo>
                    <a:pt x="14390" y="6476"/>
                    <a:pt x="14390" y="7375"/>
                    <a:pt x="14210" y="8215"/>
                  </a:cubicBezTo>
                  <a:cubicBezTo>
                    <a:pt x="14030" y="8994"/>
                    <a:pt x="13730" y="9714"/>
                    <a:pt x="13370" y="10373"/>
                  </a:cubicBezTo>
                  <a:cubicBezTo>
                    <a:pt x="12951" y="11093"/>
                    <a:pt x="12531" y="11752"/>
                    <a:pt x="12051" y="12412"/>
                  </a:cubicBezTo>
                  <a:cubicBezTo>
                    <a:pt x="11632" y="13071"/>
                    <a:pt x="11152" y="13731"/>
                    <a:pt x="10672" y="14330"/>
                  </a:cubicBezTo>
                  <a:cubicBezTo>
                    <a:pt x="9593" y="15709"/>
                    <a:pt x="8334" y="16968"/>
                    <a:pt x="6955" y="18108"/>
                  </a:cubicBezTo>
                  <a:cubicBezTo>
                    <a:pt x="5516" y="19187"/>
                    <a:pt x="4017" y="20086"/>
                    <a:pt x="2338" y="20686"/>
                  </a:cubicBezTo>
                  <a:cubicBezTo>
                    <a:pt x="959" y="21165"/>
                    <a:pt x="0" y="21225"/>
                    <a:pt x="0" y="21345"/>
                  </a:cubicBezTo>
                  <a:cubicBezTo>
                    <a:pt x="331" y="21416"/>
                    <a:pt x="672" y="21450"/>
                    <a:pt x="1010" y="21450"/>
                  </a:cubicBezTo>
                  <a:cubicBezTo>
                    <a:pt x="1530" y="21450"/>
                    <a:pt x="2046" y="21371"/>
                    <a:pt x="2518" y="21225"/>
                  </a:cubicBezTo>
                  <a:cubicBezTo>
                    <a:pt x="4317" y="20746"/>
                    <a:pt x="6056" y="19966"/>
                    <a:pt x="7555" y="18947"/>
                  </a:cubicBezTo>
                  <a:cubicBezTo>
                    <a:pt x="9113" y="17868"/>
                    <a:pt x="10492" y="16609"/>
                    <a:pt x="11692" y="15170"/>
                  </a:cubicBezTo>
                  <a:cubicBezTo>
                    <a:pt x="12291" y="14510"/>
                    <a:pt x="12771" y="13851"/>
                    <a:pt x="13250" y="13191"/>
                  </a:cubicBezTo>
                  <a:cubicBezTo>
                    <a:pt x="13730" y="12472"/>
                    <a:pt x="14150" y="11752"/>
                    <a:pt x="14510" y="10973"/>
                  </a:cubicBezTo>
                  <a:cubicBezTo>
                    <a:pt x="14989" y="10193"/>
                    <a:pt x="15289" y="9354"/>
                    <a:pt x="15409" y="8455"/>
                  </a:cubicBezTo>
                  <a:cubicBezTo>
                    <a:pt x="15589" y="7375"/>
                    <a:pt x="15469" y="6296"/>
                    <a:pt x="15049" y="5337"/>
                  </a:cubicBezTo>
                  <a:cubicBezTo>
                    <a:pt x="14330" y="3598"/>
                    <a:pt x="13011" y="2099"/>
                    <a:pt x="11452" y="1080"/>
                  </a:cubicBezTo>
                  <a:cubicBezTo>
                    <a:pt x="10792" y="600"/>
                    <a:pt x="10013" y="181"/>
                    <a:pt x="91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8"/>
            <p:cNvSpPr/>
            <p:nvPr/>
          </p:nvSpPr>
          <p:spPr>
            <a:xfrm>
              <a:off x="2171650" y="2331850"/>
              <a:ext cx="539650" cy="482075"/>
            </a:xfrm>
            <a:custGeom>
              <a:avLst/>
              <a:gdLst/>
              <a:ahLst/>
              <a:cxnLst/>
              <a:rect l="l" t="t" r="r" b="b"/>
              <a:pathLst>
                <a:path w="21586" h="19283" extrusionOk="0">
                  <a:moveTo>
                    <a:pt x="3838" y="1"/>
                  </a:moveTo>
                  <a:lnTo>
                    <a:pt x="3838" y="1"/>
                  </a:lnTo>
                  <a:cubicBezTo>
                    <a:pt x="3118" y="540"/>
                    <a:pt x="2519" y="1200"/>
                    <a:pt x="2039" y="1920"/>
                  </a:cubicBezTo>
                  <a:cubicBezTo>
                    <a:pt x="1440" y="2639"/>
                    <a:pt x="960" y="3418"/>
                    <a:pt x="540" y="4258"/>
                  </a:cubicBezTo>
                  <a:cubicBezTo>
                    <a:pt x="121" y="5277"/>
                    <a:pt x="1" y="6416"/>
                    <a:pt x="300" y="7555"/>
                  </a:cubicBezTo>
                  <a:cubicBezTo>
                    <a:pt x="540" y="8575"/>
                    <a:pt x="1080" y="9594"/>
                    <a:pt x="1799" y="10433"/>
                  </a:cubicBezTo>
                  <a:cubicBezTo>
                    <a:pt x="2339" y="11153"/>
                    <a:pt x="2998" y="11872"/>
                    <a:pt x="3658" y="12472"/>
                  </a:cubicBezTo>
                  <a:cubicBezTo>
                    <a:pt x="4258" y="13012"/>
                    <a:pt x="4737" y="13491"/>
                    <a:pt x="5097" y="13731"/>
                  </a:cubicBezTo>
                  <a:lnTo>
                    <a:pt x="5637" y="14211"/>
                  </a:lnTo>
                  <a:lnTo>
                    <a:pt x="6236" y="14690"/>
                  </a:lnTo>
                  <a:lnTo>
                    <a:pt x="6896" y="15170"/>
                  </a:lnTo>
                  <a:lnTo>
                    <a:pt x="7855" y="15770"/>
                  </a:lnTo>
                  <a:cubicBezTo>
                    <a:pt x="9534" y="16789"/>
                    <a:pt x="11332" y="17628"/>
                    <a:pt x="13191" y="18168"/>
                  </a:cubicBezTo>
                  <a:lnTo>
                    <a:pt x="14750" y="18588"/>
                  </a:lnTo>
                  <a:cubicBezTo>
                    <a:pt x="15230" y="18767"/>
                    <a:pt x="15769" y="18827"/>
                    <a:pt x="16249" y="18887"/>
                  </a:cubicBezTo>
                  <a:cubicBezTo>
                    <a:pt x="17148" y="19067"/>
                    <a:pt x="18048" y="19187"/>
                    <a:pt x="18947" y="19247"/>
                  </a:cubicBezTo>
                  <a:cubicBezTo>
                    <a:pt x="19276" y="19269"/>
                    <a:pt x="19597" y="19283"/>
                    <a:pt x="19916" y="19283"/>
                  </a:cubicBezTo>
                  <a:cubicBezTo>
                    <a:pt x="20469" y="19283"/>
                    <a:pt x="21015" y="19241"/>
                    <a:pt x="21585" y="19127"/>
                  </a:cubicBezTo>
                  <a:cubicBezTo>
                    <a:pt x="20746" y="18887"/>
                    <a:pt x="19906" y="18707"/>
                    <a:pt x="19067" y="18648"/>
                  </a:cubicBezTo>
                  <a:cubicBezTo>
                    <a:pt x="18168" y="18528"/>
                    <a:pt x="17328" y="18348"/>
                    <a:pt x="16429" y="18108"/>
                  </a:cubicBezTo>
                  <a:cubicBezTo>
                    <a:pt x="16009" y="17988"/>
                    <a:pt x="15469" y="17868"/>
                    <a:pt x="14990" y="17688"/>
                  </a:cubicBezTo>
                  <a:lnTo>
                    <a:pt x="13551" y="17209"/>
                  </a:lnTo>
                  <a:cubicBezTo>
                    <a:pt x="11812" y="16549"/>
                    <a:pt x="10133" y="15710"/>
                    <a:pt x="8574" y="14630"/>
                  </a:cubicBezTo>
                  <a:lnTo>
                    <a:pt x="7735" y="14091"/>
                  </a:lnTo>
                  <a:lnTo>
                    <a:pt x="7135" y="13551"/>
                  </a:lnTo>
                  <a:lnTo>
                    <a:pt x="6596" y="13072"/>
                  </a:lnTo>
                  <a:lnTo>
                    <a:pt x="6056" y="12652"/>
                  </a:lnTo>
                  <a:cubicBezTo>
                    <a:pt x="5637" y="12352"/>
                    <a:pt x="5097" y="11992"/>
                    <a:pt x="4557" y="11453"/>
                  </a:cubicBezTo>
                  <a:cubicBezTo>
                    <a:pt x="3898" y="10913"/>
                    <a:pt x="3238" y="10313"/>
                    <a:pt x="2699" y="9714"/>
                  </a:cubicBezTo>
                  <a:cubicBezTo>
                    <a:pt x="2039" y="8994"/>
                    <a:pt x="1559" y="8155"/>
                    <a:pt x="1260" y="7256"/>
                  </a:cubicBezTo>
                  <a:cubicBezTo>
                    <a:pt x="960" y="6356"/>
                    <a:pt x="960" y="5397"/>
                    <a:pt x="1320" y="4558"/>
                  </a:cubicBezTo>
                  <a:cubicBezTo>
                    <a:pt x="1619" y="3718"/>
                    <a:pt x="1979" y="2939"/>
                    <a:pt x="2459" y="2219"/>
                  </a:cubicBezTo>
                  <a:cubicBezTo>
                    <a:pt x="2998" y="1560"/>
                    <a:pt x="3478" y="780"/>
                    <a:pt x="38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8"/>
            <p:cNvSpPr/>
            <p:nvPr/>
          </p:nvSpPr>
          <p:spPr>
            <a:xfrm>
              <a:off x="3880900" y="2803358"/>
              <a:ext cx="529121" cy="664567"/>
            </a:xfrm>
            <a:custGeom>
              <a:avLst/>
              <a:gdLst/>
              <a:ahLst/>
              <a:cxnLst/>
              <a:rect l="l" t="t" r="r" b="b"/>
              <a:pathLst>
                <a:path w="10134" h="15602" extrusionOk="0">
                  <a:moveTo>
                    <a:pt x="7562" y="0"/>
                  </a:moveTo>
                  <a:cubicBezTo>
                    <a:pt x="7560" y="0"/>
                    <a:pt x="7557" y="1"/>
                    <a:pt x="7556" y="1"/>
                  </a:cubicBezTo>
                  <a:cubicBezTo>
                    <a:pt x="7316" y="121"/>
                    <a:pt x="8155" y="2939"/>
                    <a:pt x="8635" y="5757"/>
                  </a:cubicBezTo>
                  <a:cubicBezTo>
                    <a:pt x="8815" y="7076"/>
                    <a:pt x="8935" y="8335"/>
                    <a:pt x="8875" y="9654"/>
                  </a:cubicBezTo>
                  <a:cubicBezTo>
                    <a:pt x="8875" y="10074"/>
                    <a:pt x="8815" y="10494"/>
                    <a:pt x="8755" y="10914"/>
                  </a:cubicBezTo>
                  <a:lnTo>
                    <a:pt x="8695" y="11393"/>
                  </a:lnTo>
                  <a:cubicBezTo>
                    <a:pt x="8695" y="11393"/>
                    <a:pt x="8695" y="11393"/>
                    <a:pt x="8695" y="11513"/>
                  </a:cubicBezTo>
                  <a:cubicBezTo>
                    <a:pt x="8635" y="11573"/>
                    <a:pt x="8635" y="11693"/>
                    <a:pt x="8635" y="11813"/>
                  </a:cubicBezTo>
                  <a:cubicBezTo>
                    <a:pt x="8515" y="12173"/>
                    <a:pt x="8395" y="12532"/>
                    <a:pt x="8275" y="12892"/>
                  </a:cubicBezTo>
                  <a:cubicBezTo>
                    <a:pt x="8035" y="13372"/>
                    <a:pt x="7735" y="13791"/>
                    <a:pt x="7316" y="14091"/>
                  </a:cubicBezTo>
                  <a:cubicBezTo>
                    <a:pt x="6776" y="14391"/>
                    <a:pt x="6177" y="14571"/>
                    <a:pt x="5517" y="14571"/>
                  </a:cubicBezTo>
                  <a:cubicBezTo>
                    <a:pt x="4258" y="14571"/>
                    <a:pt x="2939" y="14331"/>
                    <a:pt x="1800" y="13791"/>
                  </a:cubicBezTo>
                  <a:cubicBezTo>
                    <a:pt x="847" y="13455"/>
                    <a:pt x="313" y="13066"/>
                    <a:pt x="150" y="13066"/>
                  </a:cubicBezTo>
                  <a:cubicBezTo>
                    <a:pt x="138" y="13066"/>
                    <a:pt x="129" y="13068"/>
                    <a:pt x="121" y="13072"/>
                  </a:cubicBezTo>
                  <a:cubicBezTo>
                    <a:pt x="1" y="13132"/>
                    <a:pt x="541" y="13732"/>
                    <a:pt x="1500" y="14331"/>
                  </a:cubicBezTo>
                  <a:cubicBezTo>
                    <a:pt x="2759" y="15051"/>
                    <a:pt x="4078" y="15470"/>
                    <a:pt x="5517" y="15590"/>
                  </a:cubicBezTo>
                  <a:cubicBezTo>
                    <a:pt x="5616" y="15598"/>
                    <a:pt x="5716" y="15602"/>
                    <a:pt x="5817" y="15602"/>
                  </a:cubicBezTo>
                  <a:cubicBezTo>
                    <a:pt x="6508" y="15602"/>
                    <a:pt x="7227" y="15425"/>
                    <a:pt x="7855" y="15111"/>
                  </a:cubicBezTo>
                  <a:cubicBezTo>
                    <a:pt x="8515" y="14751"/>
                    <a:pt x="8995" y="14211"/>
                    <a:pt x="9354" y="13552"/>
                  </a:cubicBezTo>
                  <a:cubicBezTo>
                    <a:pt x="9594" y="13072"/>
                    <a:pt x="9774" y="12652"/>
                    <a:pt x="9894" y="12173"/>
                  </a:cubicBezTo>
                  <a:cubicBezTo>
                    <a:pt x="9954" y="11993"/>
                    <a:pt x="10014" y="11873"/>
                    <a:pt x="10014" y="11753"/>
                  </a:cubicBezTo>
                  <a:lnTo>
                    <a:pt x="10014" y="11633"/>
                  </a:lnTo>
                  <a:lnTo>
                    <a:pt x="10074" y="11093"/>
                  </a:lnTo>
                  <a:cubicBezTo>
                    <a:pt x="10134" y="10614"/>
                    <a:pt x="10134" y="10134"/>
                    <a:pt x="10134" y="9654"/>
                  </a:cubicBezTo>
                  <a:cubicBezTo>
                    <a:pt x="10074" y="8275"/>
                    <a:pt x="9894" y="6956"/>
                    <a:pt x="9534" y="5577"/>
                  </a:cubicBezTo>
                  <a:cubicBezTo>
                    <a:pt x="8882" y="2730"/>
                    <a:pt x="7760" y="0"/>
                    <a:pt x="75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8"/>
            <p:cNvSpPr/>
            <p:nvPr/>
          </p:nvSpPr>
          <p:spPr>
            <a:xfrm>
              <a:off x="4508850" y="2912413"/>
              <a:ext cx="191900" cy="95950"/>
            </a:xfrm>
            <a:custGeom>
              <a:avLst/>
              <a:gdLst/>
              <a:ahLst/>
              <a:cxnLst/>
              <a:rect l="l" t="t" r="r" b="b"/>
              <a:pathLst>
                <a:path w="7676" h="3838" extrusionOk="0">
                  <a:moveTo>
                    <a:pt x="7495" y="0"/>
                  </a:moveTo>
                  <a:cubicBezTo>
                    <a:pt x="7375" y="0"/>
                    <a:pt x="7255" y="240"/>
                    <a:pt x="7076" y="660"/>
                  </a:cubicBezTo>
                  <a:cubicBezTo>
                    <a:pt x="6896" y="1079"/>
                    <a:pt x="6656" y="1499"/>
                    <a:pt x="6296" y="1859"/>
                  </a:cubicBezTo>
                  <a:cubicBezTo>
                    <a:pt x="5996" y="2099"/>
                    <a:pt x="5577" y="2338"/>
                    <a:pt x="5157" y="2398"/>
                  </a:cubicBezTo>
                  <a:cubicBezTo>
                    <a:pt x="4917" y="2458"/>
                    <a:pt x="4737" y="2458"/>
                    <a:pt x="4557" y="2458"/>
                  </a:cubicBezTo>
                  <a:lnTo>
                    <a:pt x="4377" y="2458"/>
                  </a:lnTo>
                  <a:cubicBezTo>
                    <a:pt x="4198" y="2518"/>
                    <a:pt x="4078" y="2518"/>
                    <a:pt x="3898" y="2518"/>
                  </a:cubicBezTo>
                  <a:cubicBezTo>
                    <a:pt x="3658" y="2548"/>
                    <a:pt x="3403" y="2563"/>
                    <a:pt x="3148" y="2563"/>
                  </a:cubicBezTo>
                  <a:cubicBezTo>
                    <a:pt x="2894" y="2563"/>
                    <a:pt x="2639" y="2548"/>
                    <a:pt x="2399" y="2518"/>
                  </a:cubicBezTo>
                  <a:cubicBezTo>
                    <a:pt x="1621" y="2477"/>
                    <a:pt x="843" y="2380"/>
                    <a:pt x="409" y="2380"/>
                  </a:cubicBezTo>
                  <a:cubicBezTo>
                    <a:pt x="207" y="2380"/>
                    <a:pt x="80" y="2401"/>
                    <a:pt x="61" y="2458"/>
                  </a:cubicBezTo>
                  <a:cubicBezTo>
                    <a:pt x="1" y="2638"/>
                    <a:pt x="1020" y="3178"/>
                    <a:pt x="2219" y="3538"/>
                  </a:cubicBezTo>
                  <a:cubicBezTo>
                    <a:pt x="2759" y="3717"/>
                    <a:pt x="3358" y="3777"/>
                    <a:pt x="3898" y="3837"/>
                  </a:cubicBezTo>
                  <a:lnTo>
                    <a:pt x="4737" y="3837"/>
                  </a:lnTo>
                  <a:cubicBezTo>
                    <a:pt x="5037" y="3777"/>
                    <a:pt x="5277" y="3717"/>
                    <a:pt x="5577" y="3597"/>
                  </a:cubicBezTo>
                  <a:cubicBezTo>
                    <a:pt x="6776" y="3178"/>
                    <a:pt x="7615" y="2039"/>
                    <a:pt x="7675" y="720"/>
                  </a:cubicBezTo>
                  <a:cubicBezTo>
                    <a:pt x="7615" y="300"/>
                    <a:pt x="7615" y="0"/>
                    <a:pt x="74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8"/>
            <p:cNvSpPr/>
            <p:nvPr/>
          </p:nvSpPr>
          <p:spPr>
            <a:xfrm>
              <a:off x="3483225" y="238550"/>
              <a:ext cx="1343050" cy="1997650"/>
            </a:xfrm>
            <a:custGeom>
              <a:avLst/>
              <a:gdLst/>
              <a:ahLst/>
              <a:cxnLst/>
              <a:rect l="l" t="t" r="r" b="b"/>
              <a:pathLst>
                <a:path w="53722" h="79906" extrusionOk="0">
                  <a:moveTo>
                    <a:pt x="33559" y="0"/>
                  </a:moveTo>
                  <a:cubicBezTo>
                    <a:pt x="25038" y="0"/>
                    <a:pt x="10253" y="36497"/>
                    <a:pt x="10253" y="36497"/>
                  </a:cubicBezTo>
                  <a:cubicBezTo>
                    <a:pt x="7375" y="35178"/>
                    <a:pt x="4257" y="34398"/>
                    <a:pt x="1140" y="34218"/>
                  </a:cubicBezTo>
                  <a:lnTo>
                    <a:pt x="1140" y="34218"/>
                  </a:lnTo>
                  <a:cubicBezTo>
                    <a:pt x="1439" y="43812"/>
                    <a:pt x="0" y="53465"/>
                    <a:pt x="1020" y="63058"/>
                  </a:cubicBezTo>
                  <a:cubicBezTo>
                    <a:pt x="1716" y="69561"/>
                    <a:pt x="4824" y="76172"/>
                    <a:pt x="10706" y="76172"/>
                  </a:cubicBezTo>
                  <a:cubicBezTo>
                    <a:pt x="12416" y="76172"/>
                    <a:pt x="14360" y="75613"/>
                    <a:pt x="16548" y="74330"/>
                  </a:cubicBezTo>
                  <a:cubicBezTo>
                    <a:pt x="19096" y="72833"/>
                    <a:pt x="20696" y="72013"/>
                    <a:pt x="22329" y="72013"/>
                  </a:cubicBezTo>
                  <a:cubicBezTo>
                    <a:pt x="23770" y="72013"/>
                    <a:pt x="25236" y="72652"/>
                    <a:pt x="27401" y="74030"/>
                  </a:cubicBezTo>
                  <a:cubicBezTo>
                    <a:pt x="28691" y="74824"/>
                    <a:pt x="33640" y="79441"/>
                    <a:pt x="36359" y="79441"/>
                  </a:cubicBezTo>
                  <a:cubicBezTo>
                    <a:pt x="36924" y="79441"/>
                    <a:pt x="37393" y="79241"/>
                    <a:pt x="37713" y="78767"/>
                  </a:cubicBezTo>
                  <a:cubicBezTo>
                    <a:pt x="38964" y="76816"/>
                    <a:pt x="37586" y="74031"/>
                    <a:pt x="38869" y="74031"/>
                  </a:cubicBezTo>
                  <a:cubicBezTo>
                    <a:pt x="39124" y="74031"/>
                    <a:pt x="39485" y="74141"/>
                    <a:pt x="39992" y="74390"/>
                  </a:cubicBezTo>
                  <a:cubicBezTo>
                    <a:pt x="41970" y="75409"/>
                    <a:pt x="45148" y="78587"/>
                    <a:pt x="48026" y="79906"/>
                  </a:cubicBezTo>
                  <a:cubicBezTo>
                    <a:pt x="49105" y="79726"/>
                    <a:pt x="51923" y="78887"/>
                    <a:pt x="52702" y="76428"/>
                  </a:cubicBezTo>
                  <a:cubicBezTo>
                    <a:pt x="53722" y="73370"/>
                    <a:pt x="41011" y="56103"/>
                    <a:pt x="41011" y="56103"/>
                  </a:cubicBezTo>
                  <a:cubicBezTo>
                    <a:pt x="43109" y="44891"/>
                    <a:pt x="46887" y="5439"/>
                    <a:pt x="34655" y="223"/>
                  </a:cubicBezTo>
                  <a:cubicBezTo>
                    <a:pt x="34303" y="72"/>
                    <a:pt x="33937" y="0"/>
                    <a:pt x="335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8"/>
            <p:cNvSpPr/>
            <p:nvPr/>
          </p:nvSpPr>
          <p:spPr>
            <a:xfrm>
              <a:off x="1984300" y="322675"/>
              <a:ext cx="1355050" cy="1889575"/>
            </a:xfrm>
            <a:custGeom>
              <a:avLst/>
              <a:gdLst/>
              <a:ahLst/>
              <a:cxnLst/>
              <a:rect l="l" t="t" r="r" b="b"/>
              <a:pathLst>
                <a:path w="54202" h="75583" extrusionOk="0">
                  <a:moveTo>
                    <a:pt x="16796" y="1"/>
                  </a:moveTo>
                  <a:cubicBezTo>
                    <a:pt x="15845" y="1"/>
                    <a:pt x="14939" y="203"/>
                    <a:pt x="14091" y="635"/>
                  </a:cubicBezTo>
                  <a:cubicBezTo>
                    <a:pt x="1" y="7890"/>
                    <a:pt x="21405" y="51239"/>
                    <a:pt x="20086" y="52198"/>
                  </a:cubicBezTo>
                  <a:cubicBezTo>
                    <a:pt x="16609" y="54836"/>
                    <a:pt x="13011" y="62031"/>
                    <a:pt x="10373" y="68447"/>
                  </a:cubicBezTo>
                  <a:cubicBezTo>
                    <a:pt x="11021" y="68743"/>
                    <a:pt x="11704" y="68894"/>
                    <a:pt x="12381" y="68894"/>
                  </a:cubicBezTo>
                  <a:cubicBezTo>
                    <a:pt x="13208" y="68894"/>
                    <a:pt x="14024" y="68669"/>
                    <a:pt x="14750" y="68207"/>
                  </a:cubicBezTo>
                  <a:cubicBezTo>
                    <a:pt x="17131" y="66706"/>
                    <a:pt x="20316" y="63641"/>
                    <a:pt x="21953" y="63641"/>
                  </a:cubicBezTo>
                  <a:cubicBezTo>
                    <a:pt x="22212" y="63641"/>
                    <a:pt x="22432" y="63718"/>
                    <a:pt x="22604" y="63890"/>
                  </a:cubicBezTo>
                  <a:cubicBezTo>
                    <a:pt x="23863" y="65209"/>
                    <a:pt x="23384" y="73603"/>
                    <a:pt x="29979" y="75342"/>
                  </a:cubicBezTo>
                  <a:cubicBezTo>
                    <a:pt x="30583" y="75505"/>
                    <a:pt x="31189" y="75582"/>
                    <a:pt x="31794" y="75582"/>
                  </a:cubicBezTo>
                  <a:cubicBezTo>
                    <a:pt x="37849" y="75582"/>
                    <a:pt x="43796" y="67831"/>
                    <a:pt x="47067" y="61072"/>
                  </a:cubicBezTo>
                  <a:cubicBezTo>
                    <a:pt x="50364" y="54237"/>
                    <a:pt x="51264" y="36609"/>
                    <a:pt x="54202" y="31093"/>
                  </a:cubicBezTo>
                  <a:lnTo>
                    <a:pt x="54202" y="31093"/>
                  </a:lnTo>
                  <a:cubicBezTo>
                    <a:pt x="51743" y="31393"/>
                    <a:pt x="49285" y="31933"/>
                    <a:pt x="46947" y="32712"/>
                  </a:cubicBezTo>
                  <a:cubicBezTo>
                    <a:pt x="40939" y="21133"/>
                    <a:pt x="26522" y="1"/>
                    <a:pt x="167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8"/>
            <p:cNvSpPr/>
            <p:nvPr/>
          </p:nvSpPr>
          <p:spPr>
            <a:xfrm>
              <a:off x="2766750" y="1610000"/>
              <a:ext cx="133425" cy="79400"/>
            </a:xfrm>
            <a:custGeom>
              <a:avLst/>
              <a:gdLst/>
              <a:ahLst/>
              <a:cxnLst/>
              <a:rect l="l" t="t" r="r" b="b"/>
              <a:pathLst>
                <a:path w="5337" h="3176" extrusionOk="0">
                  <a:moveTo>
                    <a:pt x="2428" y="1"/>
                  </a:moveTo>
                  <a:cubicBezTo>
                    <a:pt x="2353" y="1"/>
                    <a:pt x="2278" y="16"/>
                    <a:pt x="2219" y="46"/>
                  </a:cubicBezTo>
                  <a:lnTo>
                    <a:pt x="2039" y="46"/>
                  </a:lnTo>
                  <a:cubicBezTo>
                    <a:pt x="1799" y="106"/>
                    <a:pt x="1619" y="166"/>
                    <a:pt x="1439" y="286"/>
                  </a:cubicBezTo>
                  <a:cubicBezTo>
                    <a:pt x="959" y="525"/>
                    <a:pt x="660" y="885"/>
                    <a:pt x="360" y="1305"/>
                  </a:cubicBezTo>
                  <a:cubicBezTo>
                    <a:pt x="120" y="1665"/>
                    <a:pt x="0" y="2144"/>
                    <a:pt x="60" y="2624"/>
                  </a:cubicBezTo>
                  <a:cubicBezTo>
                    <a:pt x="120" y="2984"/>
                    <a:pt x="240" y="3163"/>
                    <a:pt x="360" y="3163"/>
                  </a:cubicBezTo>
                  <a:cubicBezTo>
                    <a:pt x="383" y="3171"/>
                    <a:pt x="407" y="3175"/>
                    <a:pt x="431" y="3175"/>
                  </a:cubicBezTo>
                  <a:cubicBezTo>
                    <a:pt x="587" y="3175"/>
                    <a:pt x="743" y="3012"/>
                    <a:pt x="899" y="2804"/>
                  </a:cubicBezTo>
                  <a:cubicBezTo>
                    <a:pt x="1079" y="2624"/>
                    <a:pt x="1259" y="2444"/>
                    <a:pt x="1499" y="2324"/>
                  </a:cubicBezTo>
                  <a:cubicBezTo>
                    <a:pt x="1739" y="2204"/>
                    <a:pt x="1919" y="2144"/>
                    <a:pt x="2159" y="2144"/>
                  </a:cubicBezTo>
                  <a:lnTo>
                    <a:pt x="2398" y="2144"/>
                  </a:lnTo>
                  <a:cubicBezTo>
                    <a:pt x="2518" y="2084"/>
                    <a:pt x="2638" y="2024"/>
                    <a:pt x="2698" y="2024"/>
                  </a:cubicBezTo>
                  <a:cubicBezTo>
                    <a:pt x="2998" y="1964"/>
                    <a:pt x="3298" y="1904"/>
                    <a:pt x="3598" y="1844"/>
                  </a:cubicBezTo>
                  <a:cubicBezTo>
                    <a:pt x="3817" y="1824"/>
                    <a:pt x="4044" y="1824"/>
                    <a:pt x="4255" y="1824"/>
                  </a:cubicBezTo>
                  <a:lnTo>
                    <a:pt x="4255" y="1824"/>
                  </a:lnTo>
                  <a:cubicBezTo>
                    <a:pt x="4677" y="1824"/>
                    <a:pt x="5036" y="1824"/>
                    <a:pt x="5156" y="1665"/>
                  </a:cubicBezTo>
                  <a:cubicBezTo>
                    <a:pt x="5336" y="1425"/>
                    <a:pt x="4737" y="765"/>
                    <a:pt x="3897" y="345"/>
                  </a:cubicBezTo>
                  <a:cubicBezTo>
                    <a:pt x="3478" y="166"/>
                    <a:pt x="3058" y="46"/>
                    <a:pt x="2638" y="46"/>
                  </a:cubicBezTo>
                  <a:cubicBezTo>
                    <a:pt x="2578" y="16"/>
                    <a:pt x="2503" y="1"/>
                    <a:pt x="2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58"/>
            <p:cNvSpPr/>
            <p:nvPr/>
          </p:nvSpPr>
          <p:spPr>
            <a:xfrm>
              <a:off x="3763525" y="1643550"/>
              <a:ext cx="133425" cy="77500"/>
            </a:xfrm>
            <a:custGeom>
              <a:avLst/>
              <a:gdLst/>
              <a:ahLst/>
              <a:cxnLst/>
              <a:rect l="l" t="t" r="r" b="b"/>
              <a:pathLst>
                <a:path w="5337" h="3100" extrusionOk="0">
                  <a:moveTo>
                    <a:pt x="2209" y="0"/>
                  </a:moveTo>
                  <a:cubicBezTo>
                    <a:pt x="1833" y="0"/>
                    <a:pt x="1439" y="68"/>
                    <a:pt x="1080" y="203"/>
                  </a:cubicBezTo>
                  <a:cubicBezTo>
                    <a:pt x="660" y="382"/>
                    <a:pt x="300" y="742"/>
                    <a:pt x="120" y="1162"/>
                  </a:cubicBezTo>
                  <a:cubicBezTo>
                    <a:pt x="0" y="1522"/>
                    <a:pt x="0" y="1762"/>
                    <a:pt x="120" y="1821"/>
                  </a:cubicBezTo>
                  <a:cubicBezTo>
                    <a:pt x="166" y="1867"/>
                    <a:pt x="229" y="1887"/>
                    <a:pt x="303" y="1887"/>
                  </a:cubicBezTo>
                  <a:cubicBezTo>
                    <a:pt x="423" y="1887"/>
                    <a:pt x="572" y="1836"/>
                    <a:pt x="720" y="1762"/>
                  </a:cubicBezTo>
                  <a:cubicBezTo>
                    <a:pt x="960" y="1702"/>
                    <a:pt x="1259" y="1642"/>
                    <a:pt x="1499" y="1642"/>
                  </a:cubicBezTo>
                  <a:cubicBezTo>
                    <a:pt x="1739" y="1702"/>
                    <a:pt x="1919" y="1762"/>
                    <a:pt x="2159" y="1881"/>
                  </a:cubicBezTo>
                  <a:lnTo>
                    <a:pt x="2399" y="2061"/>
                  </a:lnTo>
                  <a:cubicBezTo>
                    <a:pt x="2399" y="2061"/>
                    <a:pt x="2519" y="2061"/>
                    <a:pt x="2758" y="2121"/>
                  </a:cubicBezTo>
                  <a:cubicBezTo>
                    <a:pt x="3058" y="2241"/>
                    <a:pt x="3358" y="2301"/>
                    <a:pt x="3598" y="2481"/>
                  </a:cubicBezTo>
                  <a:cubicBezTo>
                    <a:pt x="4132" y="2695"/>
                    <a:pt x="4667" y="3099"/>
                    <a:pt x="4947" y="3099"/>
                  </a:cubicBezTo>
                  <a:cubicBezTo>
                    <a:pt x="4981" y="3099"/>
                    <a:pt x="5011" y="3094"/>
                    <a:pt x="5037" y="3081"/>
                  </a:cubicBezTo>
                  <a:cubicBezTo>
                    <a:pt x="5336" y="3021"/>
                    <a:pt x="5157" y="2061"/>
                    <a:pt x="4617" y="1402"/>
                  </a:cubicBezTo>
                  <a:cubicBezTo>
                    <a:pt x="4377" y="1042"/>
                    <a:pt x="4077" y="682"/>
                    <a:pt x="3718" y="442"/>
                  </a:cubicBezTo>
                  <a:cubicBezTo>
                    <a:pt x="3598" y="323"/>
                    <a:pt x="3478" y="263"/>
                    <a:pt x="3358" y="203"/>
                  </a:cubicBezTo>
                  <a:lnTo>
                    <a:pt x="3238" y="83"/>
                  </a:lnTo>
                  <a:cubicBezTo>
                    <a:pt x="2998" y="23"/>
                    <a:pt x="2818" y="23"/>
                    <a:pt x="2578" y="23"/>
                  </a:cubicBezTo>
                  <a:cubicBezTo>
                    <a:pt x="2459" y="8"/>
                    <a:pt x="2335" y="0"/>
                    <a:pt x="22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58"/>
            <p:cNvSpPr/>
            <p:nvPr/>
          </p:nvSpPr>
          <p:spPr>
            <a:xfrm>
              <a:off x="2107225" y="453175"/>
              <a:ext cx="887375" cy="1107025"/>
            </a:xfrm>
            <a:custGeom>
              <a:avLst/>
              <a:gdLst/>
              <a:ahLst/>
              <a:cxnLst/>
              <a:rect l="l" t="t" r="r" b="b"/>
              <a:pathLst>
                <a:path w="35495" h="44281" extrusionOk="0">
                  <a:moveTo>
                    <a:pt x="9418" y="1"/>
                  </a:moveTo>
                  <a:cubicBezTo>
                    <a:pt x="8762" y="1"/>
                    <a:pt x="8157" y="182"/>
                    <a:pt x="7615" y="571"/>
                  </a:cubicBezTo>
                  <a:cubicBezTo>
                    <a:pt x="0" y="6147"/>
                    <a:pt x="16248" y="44280"/>
                    <a:pt x="16248" y="44280"/>
                  </a:cubicBezTo>
                  <a:cubicBezTo>
                    <a:pt x="16428" y="43141"/>
                    <a:pt x="21405" y="41282"/>
                    <a:pt x="21405" y="41282"/>
                  </a:cubicBezTo>
                  <a:cubicBezTo>
                    <a:pt x="20445" y="39663"/>
                    <a:pt x="19666" y="37925"/>
                    <a:pt x="19126" y="36126"/>
                  </a:cubicBezTo>
                  <a:cubicBezTo>
                    <a:pt x="18906" y="35362"/>
                    <a:pt x="19218" y="35089"/>
                    <a:pt x="19780" y="35089"/>
                  </a:cubicBezTo>
                  <a:cubicBezTo>
                    <a:pt x="21202" y="35089"/>
                    <a:pt x="24223" y="36845"/>
                    <a:pt x="24223" y="36845"/>
                  </a:cubicBezTo>
                  <a:cubicBezTo>
                    <a:pt x="24223" y="36845"/>
                    <a:pt x="21704" y="33368"/>
                    <a:pt x="21525" y="30550"/>
                  </a:cubicBezTo>
                  <a:cubicBezTo>
                    <a:pt x="21464" y="29572"/>
                    <a:pt x="21778" y="29206"/>
                    <a:pt x="22282" y="29206"/>
                  </a:cubicBezTo>
                  <a:cubicBezTo>
                    <a:pt x="23785" y="29206"/>
                    <a:pt x="26981" y="32469"/>
                    <a:pt x="26981" y="32469"/>
                  </a:cubicBezTo>
                  <a:cubicBezTo>
                    <a:pt x="26981" y="32469"/>
                    <a:pt x="25662" y="30610"/>
                    <a:pt x="25482" y="27013"/>
                  </a:cubicBezTo>
                  <a:cubicBezTo>
                    <a:pt x="25437" y="26330"/>
                    <a:pt x="25757" y="26053"/>
                    <a:pt x="26308" y="26053"/>
                  </a:cubicBezTo>
                  <a:cubicBezTo>
                    <a:pt x="28710" y="26053"/>
                    <a:pt x="35495" y="31329"/>
                    <a:pt x="35495" y="31329"/>
                  </a:cubicBezTo>
                  <a:cubicBezTo>
                    <a:pt x="35495" y="31329"/>
                    <a:pt x="18044" y="1"/>
                    <a:pt x="9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8"/>
            <p:cNvSpPr/>
            <p:nvPr/>
          </p:nvSpPr>
          <p:spPr>
            <a:xfrm>
              <a:off x="2107225" y="453525"/>
              <a:ext cx="535125" cy="1106675"/>
            </a:xfrm>
            <a:custGeom>
              <a:avLst/>
              <a:gdLst/>
              <a:ahLst/>
              <a:cxnLst/>
              <a:rect l="l" t="t" r="r" b="b"/>
              <a:pathLst>
                <a:path w="21405" h="44267" extrusionOk="0">
                  <a:moveTo>
                    <a:pt x="9394" y="1"/>
                  </a:moveTo>
                  <a:cubicBezTo>
                    <a:pt x="8747" y="1"/>
                    <a:pt x="8151" y="177"/>
                    <a:pt x="7615" y="557"/>
                  </a:cubicBezTo>
                  <a:cubicBezTo>
                    <a:pt x="0" y="6133"/>
                    <a:pt x="16248" y="44266"/>
                    <a:pt x="16248" y="44266"/>
                  </a:cubicBezTo>
                  <a:cubicBezTo>
                    <a:pt x="16428" y="43127"/>
                    <a:pt x="21405" y="41268"/>
                    <a:pt x="21405" y="41268"/>
                  </a:cubicBezTo>
                  <a:cubicBezTo>
                    <a:pt x="20445" y="39589"/>
                    <a:pt x="19666" y="37911"/>
                    <a:pt x="19126" y="36112"/>
                  </a:cubicBezTo>
                  <a:cubicBezTo>
                    <a:pt x="18899" y="35339"/>
                    <a:pt x="19189" y="35083"/>
                    <a:pt x="19735" y="35083"/>
                  </a:cubicBezTo>
                  <a:cubicBezTo>
                    <a:pt x="19908" y="35083"/>
                    <a:pt x="20108" y="35109"/>
                    <a:pt x="20325" y="35153"/>
                  </a:cubicBezTo>
                  <a:cubicBezTo>
                    <a:pt x="16428" y="24181"/>
                    <a:pt x="11452" y="7872"/>
                    <a:pt x="14929" y="2776"/>
                  </a:cubicBezTo>
                  <a:cubicBezTo>
                    <a:pt x="12882" y="1070"/>
                    <a:pt x="10986" y="1"/>
                    <a:pt x="9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8"/>
            <p:cNvSpPr/>
            <p:nvPr/>
          </p:nvSpPr>
          <p:spPr>
            <a:xfrm>
              <a:off x="3862450" y="430500"/>
              <a:ext cx="747975" cy="1120700"/>
            </a:xfrm>
            <a:custGeom>
              <a:avLst/>
              <a:gdLst/>
              <a:ahLst/>
              <a:cxnLst/>
              <a:rect l="l" t="t" r="r" b="b"/>
              <a:pathLst>
                <a:path w="29919" h="44828" extrusionOk="0">
                  <a:moveTo>
                    <a:pt x="20092" y="1"/>
                  </a:moveTo>
                  <a:cubicBezTo>
                    <a:pt x="11582" y="1"/>
                    <a:pt x="0" y="35834"/>
                    <a:pt x="0" y="35834"/>
                  </a:cubicBezTo>
                  <a:cubicBezTo>
                    <a:pt x="0" y="35834"/>
                    <a:pt x="6357" y="28526"/>
                    <a:pt x="8567" y="28526"/>
                  </a:cubicBezTo>
                  <a:cubicBezTo>
                    <a:pt x="8960" y="28526"/>
                    <a:pt x="9221" y="28756"/>
                    <a:pt x="9294" y="29299"/>
                  </a:cubicBezTo>
                  <a:cubicBezTo>
                    <a:pt x="9654" y="31337"/>
                    <a:pt x="9414" y="33376"/>
                    <a:pt x="8634" y="35294"/>
                  </a:cubicBezTo>
                  <a:cubicBezTo>
                    <a:pt x="8634" y="35294"/>
                    <a:pt x="11508" y="30860"/>
                    <a:pt x="12943" y="30860"/>
                  </a:cubicBezTo>
                  <a:cubicBezTo>
                    <a:pt x="13374" y="30860"/>
                    <a:pt x="13675" y="31259"/>
                    <a:pt x="13731" y="32296"/>
                  </a:cubicBezTo>
                  <a:cubicBezTo>
                    <a:pt x="13851" y="35114"/>
                    <a:pt x="12112" y="39072"/>
                    <a:pt x="12112" y="39072"/>
                  </a:cubicBezTo>
                  <a:cubicBezTo>
                    <a:pt x="12112" y="39072"/>
                    <a:pt x="15127" y="36411"/>
                    <a:pt x="16410" y="36411"/>
                  </a:cubicBezTo>
                  <a:cubicBezTo>
                    <a:pt x="16795" y="36411"/>
                    <a:pt x="17024" y="36650"/>
                    <a:pt x="16968" y="37273"/>
                  </a:cubicBezTo>
                  <a:cubicBezTo>
                    <a:pt x="16788" y="39191"/>
                    <a:pt x="16369" y="40990"/>
                    <a:pt x="15769" y="42789"/>
                  </a:cubicBezTo>
                  <a:cubicBezTo>
                    <a:pt x="15769" y="42789"/>
                    <a:pt x="20985" y="43748"/>
                    <a:pt x="21405" y="44827"/>
                  </a:cubicBezTo>
                  <a:cubicBezTo>
                    <a:pt x="21405" y="44827"/>
                    <a:pt x="29919" y="4236"/>
                    <a:pt x="21345" y="279"/>
                  </a:cubicBezTo>
                  <a:cubicBezTo>
                    <a:pt x="20936" y="91"/>
                    <a:pt x="20518" y="1"/>
                    <a:pt x="200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8"/>
            <p:cNvSpPr/>
            <p:nvPr/>
          </p:nvSpPr>
          <p:spPr>
            <a:xfrm>
              <a:off x="4288150" y="432550"/>
              <a:ext cx="329775" cy="1120150"/>
            </a:xfrm>
            <a:custGeom>
              <a:avLst/>
              <a:gdLst/>
              <a:ahLst/>
              <a:cxnLst/>
              <a:rect l="l" t="t" r="r" b="b"/>
              <a:pathLst>
                <a:path w="13191" h="44806" extrusionOk="0">
                  <a:moveTo>
                    <a:pt x="3392" y="1"/>
                  </a:moveTo>
                  <a:cubicBezTo>
                    <a:pt x="2370" y="1"/>
                    <a:pt x="1305" y="502"/>
                    <a:pt x="240" y="1396"/>
                  </a:cubicBezTo>
                  <a:cubicBezTo>
                    <a:pt x="6356" y="6553"/>
                    <a:pt x="1559" y="34613"/>
                    <a:pt x="0" y="43007"/>
                  </a:cubicBezTo>
                  <a:cubicBezTo>
                    <a:pt x="1499" y="43366"/>
                    <a:pt x="4377" y="44026"/>
                    <a:pt x="4677" y="44805"/>
                  </a:cubicBezTo>
                  <a:cubicBezTo>
                    <a:pt x="4677" y="44805"/>
                    <a:pt x="13191" y="4214"/>
                    <a:pt x="4617" y="257"/>
                  </a:cubicBezTo>
                  <a:cubicBezTo>
                    <a:pt x="4218" y="84"/>
                    <a:pt x="3809" y="1"/>
                    <a:pt x="33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8"/>
            <p:cNvSpPr/>
            <p:nvPr/>
          </p:nvSpPr>
          <p:spPr>
            <a:xfrm>
              <a:off x="3857950" y="1134475"/>
              <a:ext cx="259350" cy="266825"/>
            </a:xfrm>
            <a:custGeom>
              <a:avLst/>
              <a:gdLst/>
              <a:ahLst/>
              <a:cxnLst/>
              <a:rect l="l" t="t" r="r" b="b"/>
              <a:pathLst>
                <a:path w="10374" h="10673" extrusionOk="0">
                  <a:moveTo>
                    <a:pt x="8095" y="0"/>
                  </a:moveTo>
                  <a:cubicBezTo>
                    <a:pt x="7915" y="60"/>
                    <a:pt x="7735" y="120"/>
                    <a:pt x="7555" y="180"/>
                  </a:cubicBezTo>
                  <a:cubicBezTo>
                    <a:pt x="7135" y="420"/>
                    <a:pt x="6716" y="660"/>
                    <a:pt x="6356" y="960"/>
                  </a:cubicBezTo>
                  <a:cubicBezTo>
                    <a:pt x="5337" y="1799"/>
                    <a:pt x="4318" y="2758"/>
                    <a:pt x="3418" y="3778"/>
                  </a:cubicBezTo>
                  <a:cubicBezTo>
                    <a:pt x="1500" y="5936"/>
                    <a:pt x="1" y="8514"/>
                    <a:pt x="61" y="8514"/>
                  </a:cubicBezTo>
                  <a:cubicBezTo>
                    <a:pt x="63" y="8517"/>
                    <a:pt x="67" y="8518"/>
                    <a:pt x="71" y="8518"/>
                  </a:cubicBezTo>
                  <a:cubicBezTo>
                    <a:pt x="154" y="8518"/>
                    <a:pt x="513" y="7936"/>
                    <a:pt x="1200" y="7135"/>
                  </a:cubicBezTo>
                  <a:cubicBezTo>
                    <a:pt x="1859" y="6236"/>
                    <a:pt x="2819" y="5157"/>
                    <a:pt x="3838" y="4137"/>
                  </a:cubicBezTo>
                  <a:cubicBezTo>
                    <a:pt x="4737" y="3118"/>
                    <a:pt x="5697" y="2279"/>
                    <a:pt x="6776" y="1499"/>
                  </a:cubicBezTo>
                  <a:cubicBezTo>
                    <a:pt x="7076" y="1259"/>
                    <a:pt x="7435" y="1020"/>
                    <a:pt x="7855" y="900"/>
                  </a:cubicBezTo>
                  <a:cubicBezTo>
                    <a:pt x="7975" y="780"/>
                    <a:pt x="8095" y="780"/>
                    <a:pt x="8215" y="720"/>
                  </a:cubicBezTo>
                  <a:lnTo>
                    <a:pt x="8574" y="720"/>
                  </a:lnTo>
                  <a:cubicBezTo>
                    <a:pt x="8934" y="780"/>
                    <a:pt x="9234" y="1020"/>
                    <a:pt x="9354" y="1379"/>
                  </a:cubicBezTo>
                  <a:cubicBezTo>
                    <a:pt x="9714" y="2219"/>
                    <a:pt x="9534" y="3718"/>
                    <a:pt x="9234" y="5097"/>
                  </a:cubicBezTo>
                  <a:cubicBezTo>
                    <a:pt x="8934" y="6416"/>
                    <a:pt x="8574" y="7675"/>
                    <a:pt x="8155" y="8934"/>
                  </a:cubicBezTo>
                  <a:cubicBezTo>
                    <a:pt x="7915" y="9534"/>
                    <a:pt x="7735" y="10073"/>
                    <a:pt x="7615" y="10673"/>
                  </a:cubicBezTo>
                  <a:cubicBezTo>
                    <a:pt x="7915" y="10193"/>
                    <a:pt x="8215" y="9653"/>
                    <a:pt x="8395" y="9054"/>
                  </a:cubicBezTo>
                  <a:cubicBezTo>
                    <a:pt x="8934" y="7795"/>
                    <a:pt x="9354" y="6536"/>
                    <a:pt x="9714" y="5217"/>
                  </a:cubicBezTo>
                  <a:cubicBezTo>
                    <a:pt x="10073" y="3838"/>
                    <a:pt x="10373" y="2339"/>
                    <a:pt x="9953" y="1080"/>
                  </a:cubicBezTo>
                  <a:cubicBezTo>
                    <a:pt x="9834" y="780"/>
                    <a:pt x="9654" y="540"/>
                    <a:pt x="9414" y="360"/>
                  </a:cubicBezTo>
                  <a:cubicBezTo>
                    <a:pt x="9234" y="180"/>
                    <a:pt x="8994" y="60"/>
                    <a:pt x="8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8"/>
            <p:cNvSpPr/>
            <p:nvPr/>
          </p:nvSpPr>
          <p:spPr>
            <a:xfrm>
              <a:off x="4076800" y="1198925"/>
              <a:ext cx="143925" cy="257850"/>
            </a:xfrm>
            <a:custGeom>
              <a:avLst/>
              <a:gdLst/>
              <a:ahLst/>
              <a:cxnLst/>
              <a:rect l="l" t="t" r="r" b="b"/>
              <a:pathLst>
                <a:path w="5757" h="10314" extrusionOk="0">
                  <a:moveTo>
                    <a:pt x="4557" y="0"/>
                  </a:moveTo>
                  <a:cubicBezTo>
                    <a:pt x="4257" y="60"/>
                    <a:pt x="3957" y="180"/>
                    <a:pt x="3718" y="360"/>
                  </a:cubicBezTo>
                  <a:cubicBezTo>
                    <a:pt x="3238" y="660"/>
                    <a:pt x="2818" y="1020"/>
                    <a:pt x="2459" y="1499"/>
                  </a:cubicBezTo>
                  <a:cubicBezTo>
                    <a:pt x="1499" y="2579"/>
                    <a:pt x="660" y="3778"/>
                    <a:pt x="0" y="5097"/>
                  </a:cubicBezTo>
                  <a:cubicBezTo>
                    <a:pt x="1" y="5098"/>
                    <a:pt x="3" y="5098"/>
                    <a:pt x="4" y="5098"/>
                  </a:cubicBezTo>
                  <a:cubicBezTo>
                    <a:pt x="101" y="5098"/>
                    <a:pt x="1344" y="3334"/>
                    <a:pt x="2818" y="1859"/>
                  </a:cubicBezTo>
                  <a:cubicBezTo>
                    <a:pt x="3178" y="1439"/>
                    <a:pt x="3598" y="1140"/>
                    <a:pt x="4017" y="900"/>
                  </a:cubicBezTo>
                  <a:cubicBezTo>
                    <a:pt x="4197" y="780"/>
                    <a:pt x="4377" y="720"/>
                    <a:pt x="4557" y="660"/>
                  </a:cubicBezTo>
                  <a:cubicBezTo>
                    <a:pt x="4677" y="660"/>
                    <a:pt x="4797" y="720"/>
                    <a:pt x="4797" y="840"/>
                  </a:cubicBezTo>
                  <a:cubicBezTo>
                    <a:pt x="4917" y="1080"/>
                    <a:pt x="4977" y="1320"/>
                    <a:pt x="5037" y="1559"/>
                  </a:cubicBezTo>
                  <a:lnTo>
                    <a:pt x="5037" y="1919"/>
                  </a:lnTo>
                  <a:lnTo>
                    <a:pt x="5037" y="2279"/>
                  </a:lnTo>
                  <a:cubicBezTo>
                    <a:pt x="5037" y="2579"/>
                    <a:pt x="4977" y="2938"/>
                    <a:pt x="4977" y="3238"/>
                  </a:cubicBezTo>
                  <a:cubicBezTo>
                    <a:pt x="4857" y="4197"/>
                    <a:pt x="4677" y="5157"/>
                    <a:pt x="4377" y="6116"/>
                  </a:cubicBezTo>
                  <a:cubicBezTo>
                    <a:pt x="4077" y="7135"/>
                    <a:pt x="3718" y="8215"/>
                    <a:pt x="3478" y="8934"/>
                  </a:cubicBezTo>
                  <a:cubicBezTo>
                    <a:pt x="3298" y="9354"/>
                    <a:pt x="3238" y="9833"/>
                    <a:pt x="3178" y="10313"/>
                  </a:cubicBezTo>
                  <a:cubicBezTo>
                    <a:pt x="3418" y="9893"/>
                    <a:pt x="3598" y="9474"/>
                    <a:pt x="3778" y="9054"/>
                  </a:cubicBezTo>
                  <a:cubicBezTo>
                    <a:pt x="4077" y="8275"/>
                    <a:pt x="4497" y="7315"/>
                    <a:pt x="4857" y="6236"/>
                  </a:cubicBezTo>
                  <a:cubicBezTo>
                    <a:pt x="5217" y="5277"/>
                    <a:pt x="5516" y="4317"/>
                    <a:pt x="5636" y="3298"/>
                  </a:cubicBezTo>
                  <a:cubicBezTo>
                    <a:pt x="5696" y="2938"/>
                    <a:pt x="5696" y="2639"/>
                    <a:pt x="5756" y="2279"/>
                  </a:cubicBezTo>
                  <a:lnTo>
                    <a:pt x="5756" y="1919"/>
                  </a:lnTo>
                  <a:lnTo>
                    <a:pt x="5756" y="1499"/>
                  </a:lnTo>
                  <a:cubicBezTo>
                    <a:pt x="5696" y="1140"/>
                    <a:pt x="5576" y="720"/>
                    <a:pt x="5396" y="420"/>
                  </a:cubicBezTo>
                  <a:cubicBezTo>
                    <a:pt x="5217" y="120"/>
                    <a:pt x="4857" y="0"/>
                    <a:pt x="45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8"/>
            <p:cNvSpPr/>
            <p:nvPr/>
          </p:nvSpPr>
          <p:spPr>
            <a:xfrm>
              <a:off x="4171225" y="1331225"/>
              <a:ext cx="242850" cy="276925"/>
            </a:xfrm>
            <a:custGeom>
              <a:avLst/>
              <a:gdLst/>
              <a:ahLst/>
              <a:cxnLst/>
              <a:rect l="l" t="t" r="r" b="b"/>
              <a:pathLst>
                <a:path w="9714" h="11077" extrusionOk="0">
                  <a:moveTo>
                    <a:pt x="3932" y="0"/>
                  </a:moveTo>
                  <a:cubicBezTo>
                    <a:pt x="3759" y="0"/>
                    <a:pt x="3584" y="34"/>
                    <a:pt x="3418" y="105"/>
                  </a:cubicBezTo>
                  <a:cubicBezTo>
                    <a:pt x="3118" y="225"/>
                    <a:pt x="2759" y="404"/>
                    <a:pt x="2459" y="584"/>
                  </a:cubicBezTo>
                  <a:cubicBezTo>
                    <a:pt x="1979" y="944"/>
                    <a:pt x="1500" y="1364"/>
                    <a:pt x="1080" y="1843"/>
                  </a:cubicBezTo>
                  <a:cubicBezTo>
                    <a:pt x="600" y="2263"/>
                    <a:pt x="240" y="2743"/>
                    <a:pt x="1" y="3342"/>
                  </a:cubicBezTo>
                  <a:cubicBezTo>
                    <a:pt x="420" y="2863"/>
                    <a:pt x="840" y="2443"/>
                    <a:pt x="1260" y="2023"/>
                  </a:cubicBezTo>
                  <a:cubicBezTo>
                    <a:pt x="1739" y="1664"/>
                    <a:pt x="2219" y="1244"/>
                    <a:pt x="2699" y="944"/>
                  </a:cubicBezTo>
                  <a:cubicBezTo>
                    <a:pt x="2998" y="764"/>
                    <a:pt x="3238" y="644"/>
                    <a:pt x="3598" y="584"/>
                  </a:cubicBezTo>
                  <a:cubicBezTo>
                    <a:pt x="3718" y="524"/>
                    <a:pt x="3838" y="494"/>
                    <a:pt x="3958" y="494"/>
                  </a:cubicBezTo>
                  <a:cubicBezTo>
                    <a:pt x="4078" y="494"/>
                    <a:pt x="4198" y="524"/>
                    <a:pt x="4317" y="584"/>
                  </a:cubicBezTo>
                  <a:cubicBezTo>
                    <a:pt x="4617" y="1004"/>
                    <a:pt x="4677" y="1544"/>
                    <a:pt x="4557" y="2023"/>
                  </a:cubicBezTo>
                  <a:cubicBezTo>
                    <a:pt x="4497" y="2563"/>
                    <a:pt x="4437" y="3043"/>
                    <a:pt x="4317" y="3522"/>
                  </a:cubicBezTo>
                  <a:cubicBezTo>
                    <a:pt x="4078" y="4302"/>
                    <a:pt x="3898" y="4841"/>
                    <a:pt x="3898" y="4841"/>
                  </a:cubicBezTo>
                  <a:lnTo>
                    <a:pt x="3658" y="5501"/>
                  </a:lnTo>
                  <a:cubicBezTo>
                    <a:pt x="3598" y="5741"/>
                    <a:pt x="3538" y="5980"/>
                    <a:pt x="3418" y="6220"/>
                  </a:cubicBezTo>
                  <a:cubicBezTo>
                    <a:pt x="3418" y="6340"/>
                    <a:pt x="3358" y="6400"/>
                    <a:pt x="3358" y="6460"/>
                  </a:cubicBezTo>
                  <a:cubicBezTo>
                    <a:pt x="3298" y="6520"/>
                    <a:pt x="3298" y="6580"/>
                    <a:pt x="3238" y="6700"/>
                  </a:cubicBezTo>
                  <a:lnTo>
                    <a:pt x="2819" y="7599"/>
                  </a:lnTo>
                  <a:lnTo>
                    <a:pt x="3898" y="7599"/>
                  </a:lnTo>
                  <a:lnTo>
                    <a:pt x="4497" y="7659"/>
                  </a:lnTo>
                  <a:cubicBezTo>
                    <a:pt x="4917" y="7659"/>
                    <a:pt x="5337" y="7719"/>
                    <a:pt x="5756" y="7839"/>
                  </a:cubicBezTo>
                  <a:cubicBezTo>
                    <a:pt x="6596" y="8019"/>
                    <a:pt x="7375" y="8379"/>
                    <a:pt x="8035" y="8858"/>
                  </a:cubicBezTo>
                  <a:cubicBezTo>
                    <a:pt x="8634" y="9218"/>
                    <a:pt x="9054" y="9758"/>
                    <a:pt x="9354" y="10357"/>
                  </a:cubicBezTo>
                  <a:cubicBezTo>
                    <a:pt x="9594" y="10777"/>
                    <a:pt x="9654" y="11077"/>
                    <a:pt x="9714" y="11077"/>
                  </a:cubicBezTo>
                  <a:cubicBezTo>
                    <a:pt x="9714" y="11077"/>
                    <a:pt x="9714" y="11017"/>
                    <a:pt x="9714" y="10837"/>
                  </a:cubicBezTo>
                  <a:cubicBezTo>
                    <a:pt x="9654" y="10657"/>
                    <a:pt x="9654" y="10417"/>
                    <a:pt x="9534" y="10237"/>
                  </a:cubicBezTo>
                  <a:cubicBezTo>
                    <a:pt x="9294" y="9578"/>
                    <a:pt x="8874" y="9038"/>
                    <a:pt x="8275" y="8559"/>
                  </a:cubicBezTo>
                  <a:cubicBezTo>
                    <a:pt x="7555" y="8019"/>
                    <a:pt x="6776" y="7599"/>
                    <a:pt x="5876" y="7359"/>
                  </a:cubicBezTo>
                  <a:cubicBezTo>
                    <a:pt x="5457" y="7240"/>
                    <a:pt x="4977" y="7180"/>
                    <a:pt x="4557" y="7120"/>
                  </a:cubicBezTo>
                  <a:cubicBezTo>
                    <a:pt x="4317" y="7000"/>
                    <a:pt x="4018" y="7000"/>
                    <a:pt x="3898" y="7000"/>
                  </a:cubicBezTo>
                  <a:lnTo>
                    <a:pt x="3838" y="7000"/>
                  </a:lnTo>
                  <a:lnTo>
                    <a:pt x="3898" y="6940"/>
                  </a:lnTo>
                  <a:cubicBezTo>
                    <a:pt x="3958" y="6760"/>
                    <a:pt x="3958" y="6640"/>
                    <a:pt x="4018" y="6520"/>
                  </a:cubicBezTo>
                  <a:lnTo>
                    <a:pt x="4317" y="5741"/>
                  </a:lnTo>
                  <a:cubicBezTo>
                    <a:pt x="4497" y="5381"/>
                    <a:pt x="4557" y="5141"/>
                    <a:pt x="4557" y="5141"/>
                  </a:cubicBezTo>
                  <a:cubicBezTo>
                    <a:pt x="4557" y="5141"/>
                    <a:pt x="4737" y="4541"/>
                    <a:pt x="4917" y="3702"/>
                  </a:cubicBezTo>
                  <a:cubicBezTo>
                    <a:pt x="5037" y="3162"/>
                    <a:pt x="5157" y="2683"/>
                    <a:pt x="5157" y="2143"/>
                  </a:cubicBezTo>
                  <a:cubicBezTo>
                    <a:pt x="5217" y="1843"/>
                    <a:pt x="5217" y="1484"/>
                    <a:pt x="5157" y="1184"/>
                  </a:cubicBezTo>
                  <a:cubicBezTo>
                    <a:pt x="5157" y="824"/>
                    <a:pt x="4977" y="464"/>
                    <a:pt x="4677" y="225"/>
                  </a:cubicBezTo>
                  <a:cubicBezTo>
                    <a:pt x="4459" y="79"/>
                    <a:pt x="4198" y="0"/>
                    <a:pt x="3932"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8"/>
            <p:cNvSpPr/>
            <p:nvPr/>
          </p:nvSpPr>
          <p:spPr>
            <a:xfrm>
              <a:off x="2730775" y="1095500"/>
              <a:ext cx="280325" cy="260825"/>
            </a:xfrm>
            <a:custGeom>
              <a:avLst/>
              <a:gdLst/>
              <a:ahLst/>
              <a:cxnLst/>
              <a:rect l="l" t="t" r="r" b="b"/>
              <a:pathLst>
                <a:path w="11213" h="10433" extrusionOk="0">
                  <a:moveTo>
                    <a:pt x="1799" y="0"/>
                  </a:moveTo>
                  <a:cubicBezTo>
                    <a:pt x="1619" y="0"/>
                    <a:pt x="1439" y="0"/>
                    <a:pt x="1319" y="60"/>
                  </a:cubicBezTo>
                  <a:cubicBezTo>
                    <a:pt x="1079" y="180"/>
                    <a:pt x="840" y="300"/>
                    <a:pt x="720" y="480"/>
                  </a:cubicBezTo>
                  <a:cubicBezTo>
                    <a:pt x="480" y="720"/>
                    <a:pt x="360" y="1020"/>
                    <a:pt x="300" y="1320"/>
                  </a:cubicBezTo>
                  <a:cubicBezTo>
                    <a:pt x="0" y="2579"/>
                    <a:pt x="540" y="4018"/>
                    <a:pt x="1079" y="5337"/>
                  </a:cubicBezTo>
                  <a:cubicBezTo>
                    <a:pt x="1679" y="6596"/>
                    <a:pt x="2278" y="7795"/>
                    <a:pt x="2998" y="8934"/>
                  </a:cubicBezTo>
                  <a:cubicBezTo>
                    <a:pt x="3298" y="9474"/>
                    <a:pt x="3658" y="9953"/>
                    <a:pt x="4077" y="10433"/>
                  </a:cubicBezTo>
                  <a:cubicBezTo>
                    <a:pt x="3837" y="9893"/>
                    <a:pt x="3538" y="9354"/>
                    <a:pt x="3238" y="8814"/>
                  </a:cubicBezTo>
                  <a:cubicBezTo>
                    <a:pt x="2638" y="7615"/>
                    <a:pt x="2039" y="6416"/>
                    <a:pt x="1559" y="5157"/>
                  </a:cubicBezTo>
                  <a:cubicBezTo>
                    <a:pt x="1079" y="3838"/>
                    <a:pt x="660" y="2399"/>
                    <a:pt x="899" y="1439"/>
                  </a:cubicBezTo>
                  <a:cubicBezTo>
                    <a:pt x="959" y="1140"/>
                    <a:pt x="1199" y="840"/>
                    <a:pt x="1559" y="720"/>
                  </a:cubicBezTo>
                  <a:cubicBezTo>
                    <a:pt x="1619" y="690"/>
                    <a:pt x="1679" y="675"/>
                    <a:pt x="1739" y="675"/>
                  </a:cubicBezTo>
                  <a:cubicBezTo>
                    <a:pt x="1799" y="675"/>
                    <a:pt x="1859" y="690"/>
                    <a:pt x="1919" y="720"/>
                  </a:cubicBezTo>
                  <a:cubicBezTo>
                    <a:pt x="2039" y="720"/>
                    <a:pt x="2159" y="720"/>
                    <a:pt x="2338" y="780"/>
                  </a:cubicBezTo>
                  <a:cubicBezTo>
                    <a:pt x="2698" y="900"/>
                    <a:pt x="3118" y="1020"/>
                    <a:pt x="3478" y="1200"/>
                  </a:cubicBezTo>
                  <a:cubicBezTo>
                    <a:pt x="4617" y="1859"/>
                    <a:pt x="5756" y="2579"/>
                    <a:pt x="6775" y="3358"/>
                  </a:cubicBezTo>
                  <a:cubicBezTo>
                    <a:pt x="7914" y="4257"/>
                    <a:pt x="8994" y="5217"/>
                    <a:pt x="9833" y="5936"/>
                  </a:cubicBezTo>
                  <a:cubicBezTo>
                    <a:pt x="10612" y="6656"/>
                    <a:pt x="11092" y="7195"/>
                    <a:pt x="11152" y="7195"/>
                  </a:cubicBezTo>
                  <a:cubicBezTo>
                    <a:pt x="11212" y="7135"/>
                    <a:pt x="9353" y="4857"/>
                    <a:pt x="7075" y="2998"/>
                  </a:cubicBezTo>
                  <a:cubicBezTo>
                    <a:pt x="6056" y="2099"/>
                    <a:pt x="4977" y="1320"/>
                    <a:pt x="3777" y="600"/>
                  </a:cubicBezTo>
                  <a:cubicBezTo>
                    <a:pt x="3358" y="420"/>
                    <a:pt x="2938" y="240"/>
                    <a:pt x="2518" y="120"/>
                  </a:cubicBezTo>
                  <a:cubicBezTo>
                    <a:pt x="2338" y="60"/>
                    <a:pt x="2099" y="0"/>
                    <a:pt x="1919"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8"/>
            <p:cNvSpPr/>
            <p:nvPr/>
          </p:nvSpPr>
          <p:spPr>
            <a:xfrm>
              <a:off x="2636325" y="1176450"/>
              <a:ext cx="155925" cy="250325"/>
            </a:xfrm>
            <a:custGeom>
              <a:avLst/>
              <a:gdLst/>
              <a:ahLst/>
              <a:cxnLst/>
              <a:rect l="l" t="t" r="r" b="b"/>
              <a:pathLst>
                <a:path w="6237" h="10013" extrusionOk="0">
                  <a:moveTo>
                    <a:pt x="1020" y="0"/>
                  </a:moveTo>
                  <a:cubicBezTo>
                    <a:pt x="660" y="0"/>
                    <a:pt x="361" y="240"/>
                    <a:pt x="241" y="540"/>
                  </a:cubicBezTo>
                  <a:cubicBezTo>
                    <a:pt x="61" y="899"/>
                    <a:pt x="1" y="1259"/>
                    <a:pt x="61" y="1619"/>
                  </a:cubicBezTo>
                  <a:lnTo>
                    <a:pt x="61" y="2039"/>
                  </a:lnTo>
                  <a:cubicBezTo>
                    <a:pt x="61" y="2039"/>
                    <a:pt x="61" y="2159"/>
                    <a:pt x="121" y="2398"/>
                  </a:cubicBezTo>
                  <a:cubicBezTo>
                    <a:pt x="181" y="2758"/>
                    <a:pt x="241" y="3118"/>
                    <a:pt x="361" y="3418"/>
                  </a:cubicBezTo>
                  <a:cubicBezTo>
                    <a:pt x="660" y="4377"/>
                    <a:pt x="1080" y="5336"/>
                    <a:pt x="1560" y="6236"/>
                  </a:cubicBezTo>
                  <a:cubicBezTo>
                    <a:pt x="2039" y="7195"/>
                    <a:pt x="2639" y="8094"/>
                    <a:pt x="3059" y="8814"/>
                  </a:cubicBezTo>
                  <a:cubicBezTo>
                    <a:pt x="3239" y="9234"/>
                    <a:pt x="3538" y="9653"/>
                    <a:pt x="3898" y="10013"/>
                  </a:cubicBezTo>
                  <a:cubicBezTo>
                    <a:pt x="3778" y="9533"/>
                    <a:pt x="3598" y="9114"/>
                    <a:pt x="3358" y="8694"/>
                  </a:cubicBezTo>
                  <a:cubicBezTo>
                    <a:pt x="2999" y="7974"/>
                    <a:pt x="2519" y="7015"/>
                    <a:pt x="2039" y="6056"/>
                  </a:cubicBezTo>
                  <a:cubicBezTo>
                    <a:pt x="1620" y="5156"/>
                    <a:pt x="1320" y="4197"/>
                    <a:pt x="1020" y="3298"/>
                  </a:cubicBezTo>
                  <a:cubicBezTo>
                    <a:pt x="960" y="2938"/>
                    <a:pt x="900" y="2638"/>
                    <a:pt x="840" y="2338"/>
                  </a:cubicBezTo>
                  <a:cubicBezTo>
                    <a:pt x="840" y="2099"/>
                    <a:pt x="780" y="1979"/>
                    <a:pt x="780" y="1979"/>
                  </a:cubicBezTo>
                  <a:cubicBezTo>
                    <a:pt x="780" y="1979"/>
                    <a:pt x="780" y="1859"/>
                    <a:pt x="780" y="1619"/>
                  </a:cubicBezTo>
                  <a:cubicBezTo>
                    <a:pt x="720" y="1379"/>
                    <a:pt x="720" y="1079"/>
                    <a:pt x="840" y="840"/>
                  </a:cubicBezTo>
                  <a:cubicBezTo>
                    <a:pt x="840" y="720"/>
                    <a:pt x="960" y="660"/>
                    <a:pt x="1080" y="660"/>
                  </a:cubicBezTo>
                  <a:cubicBezTo>
                    <a:pt x="1260" y="660"/>
                    <a:pt x="1440" y="720"/>
                    <a:pt x="1620" y="780"/>
                  </a:cubicBezTo>
                  <a:cubicBezTo>
                    <a:pt x="2099" y="959"/>
                    <a:pt x="2519" y="1199"/>
                    <a:pt x="2939" y="1499"/>
                  </a:cubicBezTo>
                  <a:cubicBezTo>
                    <a:pt x="4645" y="2793"/>
                    <a:pt x="6120" y="4319"/>
                    <a:pt x="6231" y="4319"/>
                  </a:cubicBezTo>
                  <a:cubicBezTo>
                    <a:pt x="6234" y="4319"/>
                    <a:pt x="6235" y="4318"/>
                    <a:pt x="6236" y="4317"/>
                  </a:cubicBezTo>
                  <a:cubicBezTo>
                    <a:pt x="5397" y="3118"/>
                    <a:pt x="4378" y="2039"/>
                    <a:pt x="3239" y="1139"/>
                  </a:cubicBezTo>
                  <a:cubicBezTo>
                    <a:pt x="2819" y="780"/>
                    <a:pt x="2339" y="480"/>
                    <a:pt x="1860" y="180"/>
                  </a:cubicBezTo>
                  <a:cubicBezTo>
                    <a:pt x="1620" y="60"/>
                    <a:pt x="1320" y="0"/>
                    <a:pt x="1020"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8"/>
            <p:cNvSpPr/>
            <p:nvPr/>
          </p:nvSpPr>
          <p:spPr>
            <a:xfrm>
              <a:off x="2499925" y="1319200"/>
              <a:ext cx="211375" cy="296450"/>
            </a:xfrm>
            <a:custGeom>
              <a:avLst/>
              <a:gdLst/>
              <a:ahLst/>
              <a:cxnLst/>
              <a:rect l="l" t="t" r="r" b="b"/>
              <a:pathLst>
                <a:path w="8455" h="11858" extrusionOk="0">
                  <a:moveTo>
                    <a:pt x="4259" y="0"/>
                  </a:moveTo>
                  <a:cubicBezTo>
                    <a:pt x="3929" y="0"/>
                    <a:pt x="3641" y="123"/>
                    <a:pt x="3418" y="346"/>
                  </a:cubicBezTo>
                  <a:cubicBezTo>
                    <a:pt x="3179" y="646"/>
                    <a:pt x="3059" y="1005"/>
                    <a:pt x="3119" y="1365"/>
                  </a:cubicBezTo>
                  <a:cubicBezTo>
                    <a:pt x="3119" y="1665"/>
                    <a:pt x="3119" y="1965"/>
                    <a:pt x="3179" y="2264"/>
                  </a:cubicBezTo>
                  <a:cubicBezTo>
                    <a:pt x="3298" y="2804"/>
                    <a:pt x="3478" y="3284"/>
                    <a:pt x="3658" y="3763"/>
                  </a:cubicBezTo>
                  <a:cubicBezTo>
                    <a:pt x="4018" y="4603"/>
                    <a:pt x="4258" y="5142"/>
                    <a:pt x="4258" y="5142"/>
                  </a:cubicBezTo>
                  <a:lnTo>
                    <a:pt x="4617" y="5742"/>
                  </a:lnTo>
                  <a:lnTo>
                    <a:pt x="4977" y="6461"/>
                  </a:lnTo>
                  <a:lnTo>
                    <a:pt x="5217" y="6821"/>
                  </a:lnTo>
                  <a:lnTo>
                    <a:pt x="5277" y="6881"/>
                  </a:lnTo>
                  <a:lnTo>
                    <a:pt x="5157" y="6881"/>
                  </a:lnTo>
                  <a:cubicBezTo>
                    <a:pt x="4977" y="6941"/>
                    <a:pt x="4737" y="7001"/>
                    <a:pt x="4558" y="7061"/>
                  </a:cubicBezTo>
                  <a:cubicBezTo>
                    <a:pt x="4138" y="7181"/>
                    <a:pt x="3718" y="7361"/>
                    <a:pt x="3298" y="7541"/>
                  </a:cubicBezTo>
                  <a:cubicBezTo>
                    <a:pt x="2459" y="7900"/>
                    <a:pt x="1680" y="8440"/>
                    <a:pt x="1080" y="9100"/>
                  </a:cubicBezTo>
                  <a:cubicBezTo>
                    <a:pt x="600" y="9639"/>
                    <a:pt x="241" y="10239"/>
                    <a:pt x="121" y="10958"/>
                  </a:cubicBezTo>
                  <a:cubicBezTo>
                    <a:pt x="61" y="11138"/>
                    <a:pt x="61" y="11378"/>
                    <a:pt x="61" y="11558"/>
                  </a:cubicBezTo>
                  <a:cubicBezTo>
                    <a:pt x="1" y="11798"/>
                    <a:pt x="1" y="11858"/>
                    <a:pt x="61" y="11858"/>
                  </a:cubicBezTo>
                  <a:cubicBezTo>
                    <a:pt x="121" y="11858"/>
                    <a:pt x="121" y="11558"/>
                    <a:pt x="241" y="11078"/>
                  </a:cubicBezTo>
                  <a:cubicBezTo>
                    <a:pt x="480" y="10419"/>
                    <a:pt x="840" y="9819"/>
                    <a:pt x="1320" y="9399"/>
                  </a:cubicBezTo>
                  <a:cubicBezTo>
                    <a:pt x="1919" y="8800"/>
                    <a:pt x="2639" y="8380"/>
                    <a:pt x="3478" y="8080"/>
                  </a:cubicBezTo>
                  <a:cubicBezTo>
                    <a:pt x="3838" y="7900"/>
                    <a:pt x="4258" y="7780"/>
                    <a:pt x="4677" y="7661"/>
                  </a:cubicBezTo>
                  <a:cubicBezTo>
                    <a:pt x="4857" y="7601"/>
                    <a:pt x="5037" y="7541"/>
                    <a:pt x="5277" y="7541"/>
                  </a:cubicBezTo>
                  <a:lnTo>
                    <a:pt x="6296" y="7361"/>
                  </a:lnTo>
                  <a:lnTo>
                    <a:pt x="5817" y="6581"/>
                  </a:lnTo>
                  <a:cubicBezTo>
                    <a:pt x="5697" y="6401"/>
                    <a:pt x="5697" y="6401"/>
                    <a:pt x="5637" y="6282"/>
                  </a:cubicBezTo>
                  <a:lnTo>
                    <a:pt x="5517" y="6102"/>
                  </a:lnTo>
                  <a:cubicBezTo>
                    <a:pt x="5397" y="5862"/>
                    <a:pt x="5277" y="5622"/>
                    <a:pt x="5157" y="5442"/>
                  </a:cubicBezTo>
                  <a:lnTo>
                    <a:pt x="4857" y="4843"/>
                  </a:lnTo>
                  <a:cubicBezTo>
                    <a:pt x="4857" y="4843"/>
                    <a:pt x="4617" y="4303"/>
                    <a:pt x="4258" y="3524"/>
                  </a:cubicBezTo>
                  <a:cubicBezTo>
                    <a:pt x="4018" y="3104"/>
                    <a:pt x="3898" y="2624"/>
                    <a:pt x="3778" y="2145"/>
                  </a:cubicBezTo>
                  <a:cubicBezTo>
                    <a:pt x="3538" y="1665"/>
                    <a:pt x="3598" y="1125"/>
                    <a:pt x="3778" y="706"/>
                  </a:cubicBezTo>
                  <a:cubicBezTo>
                    <a:pt x="3958" y="571"/>
                    <a:pt x="4138" y="503"/>
                    <a:pt x="4343" y="503"/>
                  </a:cubicBezTo>
                  <a:cubicBezTo>
                    <a:pt x="4411" y="503"/>
                    <a:pt x="4483" y="511"/>
                    <a:pt x="4558" y="526"/>
                  </a:cubicBezTo>
                  <a:cubicBezTo>
                    <a:pt x="4857" y="586"/>
                    <a:pt x="5157" y="646"/>
                    <a:pt x="5457" y="825"/>
                  </a:cubicBezTo>
                  <a:cubicBezTo>
                    <a:pt x="5996" y="1065"/>
                    <a:pt x="6536" y="1305"/>
                    <a:pt x="7016" y="1665"/>
                  </a:cubicBezTo>
                  <a:cubicBezTo>
                    <a:pt x="7555" y="2025"/>
                    <a:pt x="7975" y="2384"/>
                    <a:pt x="8455" y="2744"/>
                  </a:cubicBezTo>
                  <a:cubicBezTo>
                    <a:pt x="8155" y="2204"/>
                    <a:pt x="7735" y="1725"/>
                    <a:pt x="7196" y="1425"/>
                  </a:cubicBezTo>
                  <a:cubicBezTo>
                    <a:pt x="6716" y="1005"/>
                    <a:pt x="6176" y="706"/>
                    <a:pt x="5637" y="406"/>
                  </a:cubicBezTo>
                  <a:cubicBezTo>
                    <a:pt x="5277" y="226"/>
                    <a:pt x="4977" y="106"/>
                    <a:pt x="4617" y="46"/>
                  </a:cubicBezTo>
                  <a:cubicBezTo>
                    <a:pt x="4494" y="15"/>
                    <a:pt x="4374" y="0"/>
                    <a:pt x="4259"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58"/>
            <p:cNvSpPr/>
            <p:nvPr/>
          </p:nvSpPr>
          <p:spPr>
            <a:xfrm>
              <a:off x="2658825" y="1776000"/>
              <a:ext cx="529125" cy="436250"/>
            </a:xfrm>
            <a:custGeom>
              <a:avLst/>
              <a:gdLst/>
              <a:ahLst/>
              <a:cxnLst/>
              <a:rect l="l" t="t" r="r" b="b"/>
              <a:pathLst>
                <a:path w="21165" h="17450" extrusionOk="0">
                  <a:moveTo>
                    <a:pt x="21165" y="1"/>
                  </a:moveTo>
                  <a:lnTo>
                    <a:pt x="21165" y="1"/>
                  </a:lnTo>
                  <a:cubicBezTo>
                    <a:pt x="18124" y="4621"/>
                    <a:pt x="9835" y="15972"/>
                    <a:pt x="2308" y="15972"/>
                  </a:cubicBezTo>
                  <a:cubicBezTo>
                    <a:pt x="2118" y="15972"/>
                    <a:pt x="1928" y="15964"/>
                    <a:pt x="1739" y="15950"/>
                  </a:cubicBezTo>
                  <a:cubicBezTo>
                    <a:pt x="1139" y="15890"/>
                    <a:pt x="540" y="15770"/>
                    <a:pt x="0" y="15650"/>
                  </a:cubicBezTo>
                  <a:lnTo>
                    <a:pt x="0" y="15650"/>
                  </a:lnTo>
                  <a:cubicBezTo>
                    <a:pt x="840" y="16369"/>
                    <a:pt x="1859" y="16909"/>
                    <a:pt x="2998" y="17209"/>
                  </a:cubicBezTo>
                  <a:cubicBezTo>
                    <a:pt x="3597" y="17372"/>
                    <a:pt x="4199" y="17449"/>
                    <a:pt x="4800" y="17449"/>
                  </a:cubicBezTo>
                  <a:cubicBezTo>
                    <a:pt x="10818" y="17449"/>
                    <a:pt x="16810" y="9704"/>
                    <a:pt x="20026" y="2999"/>
                  </a:cubicBezTo>
                  <a:cubicBezTo>
                    <a:pt x="20505" y="2040"/>
                    <a:pt x="20865" y="1020"/>
                    <a:pt x="211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8"/>
            <p:cNvSpPr/>
            <p:nvPr/>
          </p:nvSpPr>
          <p:spPr>
            <a:xfrm>
              <a:off x="4048325" y="1389300"/>
              <a:ext cx="3025" cy="12000"/>
            </a:xfrm>
            <a:custGeom>
              <a:avLst/>
              <a:gdLst/>
              <a:ahLst/>
              <a:cxnLst/>
              <a:rect l="l" t="t" r="r" b="b"/>
              <a:pathLst>
                <a:path w="121" h="480" extrusionOk="0">
                  <a:moveTo>
                    <a:pt x="120" y="0"/>
                  </a:moveTo>
                  <a:lnTo>
                    <a:pt x="120" y="0"/>
                  </a:lnTo>
                  <a:cubicBezTo>
                    <a:pt x="60" y="120"/>
                    <a:pt x="0" y="300"/>
                    <a:pt x="0" y="480"/>
                  </a:cubicBezTo>
                  <a:cubicBezTo>
                    <a:pt x="60" y="300"/>
                    <a:pt x="60" y="180"/>
                    <a:pt x="120"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8"/>
            <p:cNvSpPr/>
            <p:nvPr/>
          </p:nvSpPr>
          <p:spPr>
            <a:xfrm>
              <a:off x="4169725" y="1203250"/>
              <a:ext cx="39000" cy="193550"/>
            </a:xfrm>
            <a:custGeom>
              <a:avLst/>
              <a:gdLst/>
              <a:ahLst/>
              <a:cxnLst/>
              <a:rect l="l" t="t" r="r" b="b"/>
              <a:pathLst>
                <a:path w="1560" h="7742" extrusionOk="0">
                  <a:moveTo>
                    <a:pt x="664" y="0"/>
                  </a:moveTo>
                  <a:cubicBezTo>
                    <a:pt x="624" y="0"/>
                    <a:pt x="583" y="3"/>
                    <a:pt x="540" y="7"/>
                  </a:cubicBezTo>
                  <a:cubicBezTo>
                    <a:pt x="1080" y="1626"/>
                    <a:pt x="540" y="5284"/>
                    <a:pt x="1" y="7742"/>
                  </a:cubicBezTo>
                  <a:cubicBezTo>
                    <a:pt x="420" y="6663"/>
                    <a:pt x="1560" y="3725"/>
                    <a:pt x="1500" y="1446"/>
                  </a:cubicBezTo>
                  <a:cubicBezTo>
                    <a:pt x="1444" y="342"/>
                    <a:pt x="1135" y="0"/>
                    <a:pt x="6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58"/>
            <p:cNvSpPr/>
            <p:nvPr/>
          </p:nvSpPr>
          <p:spPr>
            <a:xfrm>
              <a:off x="4043825" y="1143375"/>
              <a:ext cx="56975" cy="245950"/>
            </a:xfrm>
            <a:custGeom>
              <a:avLst/>
              <a:gdLst/>
              <a:ahLst/>
              <a:cxnLst/>
              <a:rect l="l" t="t" r="r" b="b"/>
              <a:pathLst>
                <a:path w="2279" h="9838" extrusionOk="0">
                  <a:moveTo>
                    <a:pt x="1306" y="1"/>
                  </a:moveTo>
                  <a:cubicBezTo>
                    <a:pt x="950" y="1"/>
                    <a:pt x="501" y="178"/>
                    <a:pt x="0" y="484"/>
                  </a:cubicBezTo>
                  <a:cubicBezTo>
                    <a:pt x="1679" y="1323"/>
                    <a:pt x="660" y="7918"/>
                    <a:pt x="300" y="9837"/>
                  </a:cubicBezTo>
                  <a:cubicBezTo>
                    <a:pt x="720" y="8338"/>
                    <a:pt x="1259" y="6959"/>
                    <a:pt x="1799" y="5580"/>
                  </a:cubicBezTo>
                  <a:cubicBezTo>
                    <a:pt x="2219" y="4021"/>
                    <a:pt x="2279" y="2402"/>
                    <a:pt x="2099" y="784"/>
                  </a:cubicBezTo>
                  <a:cubicBezTo>
                    <a:pt x="2002" y="237"/>
                    <a:pt x="1716" y="1"/>
                    <a:pt x="13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58"/>
            <p:cNvSpPr/>
            <p:nvPr/>
          </p:nvSpPr>
          <p:spPr>
            <a:xfrm>
              <a:off x="3532700" y="1103000"/>
              <a:ext cx="1295075" cy="1133200"/>
            </a:xfrm>
            <a:custGeom>
              <a:avLst/>
              <a:gdLst/>
              <a:ahLst/>
              <a:cxnLst/>
              <a:rect l="l" t="t" r="r" b="b"/>
              <a:pathLst>
                <a:path w="51803" h="45328" extrusionOk="0">
                  <a:moveTo>
                    <a:pt x="37473" y="0"/>
                  </a:moveTo>
                  <a:cubicBezTo>
                    <a:pt x="36394" y="9533"/>
                    <a:pt x="34595" y="17927"/>
                    <a:pt x="34595" y="17927"/>
                  </a:cubicBezTo>
                  <a:cubicBezTo>
                    <a:pt x="34175" y="16848"/>
                    <a:pt x="28959" y="15949"/>
                    <a:pt x="28959" y="15949"/>
                  </a:cubicBezTo>
                  <a:cubicBezTo>
                    <a:pt x="29619" y="14150"/>
                    <a:pt x="30038" y="12291"/>
                    <a:pt x="30218" y="10433"/>
                  </a:cubicBezTo>
                  <a:cubicBezTo>
                    <a:pt x="30272" y="9783"/>
                    <a:pt x="30033" y="9525"/>
                    <a:pt x="29589" y="9525"/>
                  </a:cubicBezTo>
                  <a:cubicBezTo>
                    <a:pt x="29541" y="9525"/>
                    <a:pt x="29491" y="9528"/>
                    <a:pt x="29439" y="9533"/>
                  </a:cubicBezTo>
                  <a:cubicBezTo>
                    <a:pt x="29679" y="12711"/>
                    <a:pt x="26801" y="17688"/>
                    <a:pt x="26801" y="17688"/>
                  </a:cubicBezTo>
                  <a:cubicBezTo>
                    <a:pt x="26801" y="17688"/>
                    <a:pt x="33756" y="19966"/>
                    <a:pt x="34715" y="21225"/>
                  </a:cubicBezTo>
                  <a:cubicBezTo>
                    <a:pt x="35734" y="22544"/>
                    <a:pt x="42869" y="33456"/>
                    <a:pt x="41610" y="37294"/>
                  </a:cubicBezTo>
                  <a:cubicBezTo>
                    <a:pt x="41379" y="37987"/>
                    <a:pt x="40967" y="38271"/>
                    <a:pt x="40450" y="38271"/>
                  </a:cubicBezTo>
                  <a:cubicBezTo>
                    <a:pt x="38151" y="38271"/>
                    <a:pt x="33756" y="32677"/>
                    <a:pt x="33756" y="32677"/>
                  </a:cubicBezTo>
                  <a:lnTo>
                    <a:pt x="33756" y="32677"/>
                  </a:lnTo>
                  <a:cubicBezTo>
                    <a:pt x="33756" y="32677"/>
                    <a:pt x="35254" y="38553"/>
                    <a:pt x="32736" y="40351"/>
                  </a:cubicBezTo>
                  <a:cubicBezTo>
                    <a:pt x="32436" y="40559"/>
                    <a:pt x="32061" y="40651"/>
                    <a:pt x="31632" y="40651"/>
                  </a:cubicBezTo>
                  <a:cubicBezTo>
                    <a:pt x="28469" y="40651"/>
                    <a:pt x="22329" y="35642"/>
                    <a:pt x="20745" y="34955"/>
                  </a:cubicBezTo>
                  <a:cubicBezTo>
                    <a:pt x="20597" y="34898"/>
                    <a:pt x="20442" y="34871"/>
                    <a:pt x="20281" y="34871"/>
                  </a:cubicBezTo>
                  <a:cubicBezTo>
                    <a:pt x="18421" y="34871"/>
                    <a:pt x="15601" y="38433"/>
                    <a:pt x="9533" y="39812"/>
                  </a:cubicBezTo>
                  <a:cubicBezTo>
                    <a:pt x="9082" y="39919"/>
                    <a:pt x="8642" y="39969"/>
                    <a:pt x="8214" y="39969"/>
                  </a:cubicBezTo>
                  <a:cubicBezTo>
                    <a:pt x="4328" y="39969"/>
                    <a:pt x="1458" y="35851"/>
                    <a:pt x="0" y="33097"/>
                  </a:cubicBezTo>
                  <a:lnTo>
                    <a:pt x="0" y="33097"/>
                  </a:lnTo>
                  <a:cubicBezTo>
                    <a:pt x="1384" y="37766"/>
                    <a:pt x="4233" y="41563"/>
                    <a:pt x="8705" y="41563"/>
                  </a:cubicBezTo>
                  <a:cubicBezTo>
                    <a:pt x="10434" y="41563"/>
                    <a:pt x="12406" y="40996"/>
                    <a:pt x="14629" y="39692"/>
                  </a:cubicBezTo>
                  <a:cubicBezTo>
                    <a:pt x="17145" y="38195"/>
                    <a:pt x="18730" y="37375"/>
                    <a:pt x="20356" y="37375"/>
                  </a:cubicBezTo>
                  <a:cubicBezTo>
                    <a:pt x="21791" y="37375"/>
                    <a:pt x="23257" y="38014"/>
                    <a:pt x="25422" y="39392"/>
                  </a:cubicBezTo>
                  <a:cubicBezTo>
                    <a:pt x="26712" y="40186"/>
                    <a:pt x="31661" y="44803"/>
                    <a:pt x="34380" y="44803"/>
                  </a:cubicBezTo>
                  <a:cubicBezTo>
                    <a:pt x="34945" y="44803"/>
                    <a:pt x="35414" y="44603"/>
                    <a:pt x="35734" y="44129"/>
                  </a:cubicBezTo>
                  <a:cubicBezTo>
                    <a:pt x="36980" y="42236"/>
                    <a:pt x="35617" y="39432"/>
                    <a:pt x="36875" y="39432"/>
                  </a:cubicBezTo>
                  <a:cubicBezTo>
                    <a:pt x="37131" y="39432"/>
                    <a:pt x="37495" y="39548"/>
                    <a:pt x="38013" y="39812"/>
                  </a:cubicBezTo>
                  <a:cubicBezTo>
                    <a:pt x="39991" y="40771"/>
                    <a:pt x="43169" y="43949"/>
                    <a:pt x="46107" y="45328"/>
                  </a:cubicBezTo>
                  <a:cubicBezTo>
                    <a:pt x="47126" y="45088"/>
                    <a:pt x="49944" y="44309"/>
                    <a:pt x="50723" y="41850"/>
                  </a:cubicBezTo>
                  <a:cubicBezTo>
                    <a:pt x="51803" y="38792"/>
                    <a:pt x="39092" y="21465"/>
                    <a:pt x="39092" y="21465"/>
                  </a:cubicBezTo>
                  <a:cubicBezTo>
                    <a:pt x="39571" y="18707"/>
                    <a:pt x="40171" y="14090"/>
                    <a:pt x="40651" y="8694"/>
                  </a:cubicBezTo>
                  <a:lnTo>
                    <a:pt x="40651" y="8694"/>
                  </a:lnTo>
                  <a:lnTo>
                    <a:pt x="40351" y="8754"/>
                  </a:lnTo>
                  <a:cubicBezTo>
                    <a:pt x="40304" y="8761"/>
                    <a:pt x="40258" y="8765"/>
                    <a:pt x="40212" y="8765"/>
                  </a:cubicBezTo>
                  <a:cubicBezTo>
                    <a:pt x="38745" y="8765"/>
                    <a:pt x="37996" y="5059"/>
                    <a:pt x="37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58"/>
            <p:cNvSpPr/>
            <p:nvPr/>
          </p:nvSpPr>
          <p:spPr>
            <a:xfrm>
              <a:off x="4155175" y="1396775"/>
              <a:ext cx="23575" cy="61575"/>
            </a:xfrm>
            <a:custGeom>
              <a:avLst/>
              <a:gdLst/>
              <a:ahLst/>
              <a:cxnLst/>
              <a:rect l="l" t="t" r="r" b="b"/>
              <a:pathLst>
                <a:path w="943" h="2463" extrusionOk="0">
                  <a:moveTo>
                    <a:pt x="942" y="1"/>
                  </a:moveTo>
                  <a:lnTo>
                    <a:pt x="523" y="361"/>
                  </a:lnTo>
                  <a:cubicBezTo>
                    <a:pt x="343" y="1318"/>
                    <a:pt x="104" y="2037"/>
                    <a:pt x="43" y="2337"/>
                  </a:cubicBezTo>
                  <a:lnTo>
                    <a:pt x="43" y="2337"/>
                  </a:lnTo>
                  <a:cubicBezTo>
                    <a:pt x="158" y="2007"/>
                    <a:pt x="495" y="1059"/>
                    <a:pt x="942" y="1"/>
                  </a:cubicBezTo>
                  <a:close/>
                  <a:moveTo>
                    <a:pt x="43" y="2337"/>
                  </a:moveTo>
                  <a:cubicBezTo>
                    <a:pt x="16" y="2418"/>
                    <a:pt x="1" y="2462"/>
                    <a:pt x="1" y="2462"/>
                  </a:cubicBezTo>
                  <a:cubicBezTo>
                    <a:pt x="2" y="2462"/>
                    <a:pt x="15" y="2423"/>
                    <a:pt x="43" y="2339"/>
                  </a:cubicBezTo>
                  <a:cubicBezTo>
                    <a:pt x="43" y="2339"/>
                    <a:pt x="43" y="2338"/>
                    <a:pt x="43" y="2337"/>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58"/>
            <p:cNvSpPr/>
            <p:nvPr/>
          </p:nvSpPr>
          <p:spPr>
            <a:xfrm>
              <a:off x="2592875" y="1330675"/>
              <a:ext cx="134925" cy="129100"/>
            </a:xfrm>
            <a:custGeom>
              <a:avLst/>
              <a:gdLst/>
              <a:ahLst/>
              <a:cxnLst/>
              <a:rect l="l" t="t" r="r" b="b"/>
              <a:pathLst>
                <a:path w="5397" h="5164" extrusionOk="0">
                  <a:moveTo>
                    <a:pt x="407" y="1"/>
                  </a:moveTo>
                  <a:cubicBezTo>
                    <a:pt x="252" y="1"/>
                    <a:pt x="114" y="21"/>
                    <a:pt x="0" y="67"/>
                  </a:cubicBezTo>
                  <a:lnTo>
                    <a:pt x="5396" y="5163"/>
                  </a:lnTo>
                  <a:cubicBezTo>
                    <a:pt x="5396" y="5163"/>
                    <a:pt x="4977" y="3544"/>
                    <a:pt x="4317" y="1506"/>
                  </a:cubicBezTo>
                  <a:cubicBezTo>
                    <a:pt x="3427" y="982"/>
                    <a:pt x="1484" y="1"/>
                    <a:pt x="407"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58"/>
            <p:cNvSpPr/>
            <p:nvPr/>
          </p:nvSpPr>
          <p:spPr>
            <a:xfrm>
              <a:off x="2416000" y="1309850"/>
              <a:ext cx="89950" cy="295300"/>
            </a:xfrm>
            <a:custGeom>
              <a:avLst/>
              <a:gdLst/>
              <a:ahLst/>
              <a:cxnLst/>
              <a:rect l="l" t="t" r="r" b="b"/>
              <a:pathLst>
                <a:path w="3598" h="11812" extrusionOk="0">
                  <a:moveTo>
                    <a:pt x="0" y="0"/>
                  </a:moveTo>
                  <a:lnTo>
                    <a:pt x="0" y="0"/>
                  </a:lnTo>
                  <a:cubicBezTo>
                    <a:pt x="120" y="1679"/>
                    <a:pt x="240" y="3418"/>
                    <a:pt x="360" y="5037"/>
                  </a:cubicBezTo>
                  <a:cubicBezTo>
                    <a:pt x="1499" y="8154"/>
                    <a:pt x="2398" y="10553"/>
                    <a:pt x="2758" y="11812"/>
                  </a:cubicBezTo>
                  <a:cubicBezTo>
                    <a:pt x="3058" y="10972"/>
                    <a:pt x="3358" y="10133"/>
                    <a:pt x="3598" y="9294"/>
                  </a:cubicBezTo>
                  <a:cubicBezTo>
                    <a:pt x="2998" y="7855"/>
                    <a:pt x="1559" y="4377"/>
                    <a:pt x="0"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58"/>
            <p:cNvSpPr/>
            <p:nvPr/>
          </p:nvSpPr>
          <p:spPr>
            <a:xfrm>
              <a:off x="2743425" y="857175"/>
              <a:ext cx="438550" cy="436200"/>
            </a:xfrm>
            <a:custGeom>
              <a:avLst/>
              <a:gdLst/>
              <a:ahLst/>
              <a:cxnLst/>
              <a:rect l="l" t="t" r="r" b="b"/>
              <a:pathLst>
                <a:path w="17542" h="17448" extrusionOk="0">
                  <a:moveTo>
                    <a:pt x="9747" y="0"/>
                  </a:moveTo>
                  <a:lnTo>
                    <a:pt x="9747" y="0"/>
                  </a:lnTo>
                  <a:cubicBezTo>
                    <a:pt x="10166" y="2758"/>
                    <a:pt x="9807" y="4677"/>
                    <a:pt x="8128" y="4677"/>
                  </a:cubicBezTo>
                  <a:cubicBezTo>
                    <a:pt x="6569" y="4677"/>
                    <a:pt x="5010" y="4557"/>
                    <a:pt x="3511" y="4317"/>
                  </a:cubicBezTo>
                  <a:lnTo>
                    <a:pt x="3511" y="4317"/>
                  </a:lnTo>
                  <a:cubicBezTo>
                    <a:pt x="7348" y="10253"/>
                    <a:pt x="10047" y="15169"/>
                    <a:pt x="10047" y="15169"/>
                  </a:cubicBezTo>
                  <a:cubicBezTo>
                    <a:pt x="10047" y="15169"/>
                    <a:pt x="3237" y="9882"/>
                    <a:pt x="848" y="9882"/>
                  </a:cubicBezTo>
                  <a:cubicBezTo>
                    <a:pt x="314" y="9882"/>
                    <a:pt x="1" y="10146"/>
                    <a:pt x="34" y="10793"/>
                  </a:cubicBezTo>
                  <a:lnTo>
                    <a:pt x="10646" y="17448"/>
                  </a:lnTo>
                  <a:cubicBezTo>
                    <a:pt x="10646" y="17448"/>
                    <a:pt x="15143" y="14090"/>
                    <a:pt x="17541" y="11032"/>
                  </a:cubicBezTo>
                  <a:lnTo>
                    <a:pt x="17541" y="11032"/>
                  </a:lnTo>
                  <a:cubicBezTo>
                    <a:pt x="16942" y="11212"/>
                    <a:pt x="16582" y="11332"/>
                    <a:pt x="16582" y="11332"/>
                  </a:cubicBezTo>
                  <a:cubicBezTo>
                    <a:pt x="14483" y="7435"/>
                    <a:pt x="12205" y="3658"/>
                    <a:pt x="97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58"/>
            <p:cNvSpPr/>
            <p:nvPr/>
          </p:nvSpPr>
          <p:spPr>
            <a:xfrm>
              <a:off x="2643825" y="1183300"/>
              <a:ext cx="188900" cy="173025"/>
            </a:xfrm>
            <a:custGeom>
              <a:avLst/>
              <a:gdLst/>
              <a:ahLst/>
              <a:cxnLst/>
              <a:rect l="l" t="t" r="r" b="b"/>
              <a:pathLst>
                <a:path w="7556" h="6921" extrusionOk="0">
                  <a:moveTo>
                    <a:pt x="808" y="1"/>
                  </a:moveTo>
                  <a:cubicBezTo>
                    <a:pt x="310" y="1"/>
                    <a:pt x="0" y="367"/>
                    <a:pt x="61" y="1345"/>
                  </a:cubicBezTo>
                  <a:cubicBezTo>
                    <a:pt x="61" y="1465"/>
                    <a:pt x="61" y="1585"/>
                    <a:pt x="121" y="1705"/>
                  </a:cubicBezTo>
                  <a:cubicBezTo>
                    <a:pt x="1859" y="2544"/>
                    <a:pt x="7555" y="6921"/>
                    <a:pt x="7555" y="6921"/>
                  </a:cubicBezTo>
                  <a:lnTo>
                    <a:pt x="4497" y="925"/>
                  </a:lnTo>
                  <a:lnTo>
                    <a:pt x="4497" y="925"/>
                  </a:lnTo>
                  <a:cubicBezTo>
                    <a:pt x="4677" y="1765"/>
                    <a:pt x="5037" y="2544"/>
                    <a:pt x="5457" y="3264"/>
                  </a:cubicBezTo>
                  <a:cubicBezTo>
                    <a:pt x="5457" y="3264"/>
                    <a:pt x="2295" y="1"/>
                    <a:pt x="8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58"/>
            <p:cNvSpPr/>
            <p:nvPr/>
          </p:nvSpPr>
          <p:spPr>
            <a:xfrm>
              <a:off x="2652825" y="1255875"/>
              <a:ext cx="39000" cy="85475"/>
            </a:xfrm>
            <a:custGeom>
              <a:avLst/>
              <a:gdLst/>
              <a:ahLst/>
              <a:cxnLst/>
              <a:rect l="l" t="t" r="r" b="b"/>
              <a:pathLst>
                <a:path w="1560" h="3419" extrusionOk="0">
                  <a:moveTo>
                    <a:pt x="0" y="1"/>
                  </a:moveTo>
                  <a:lnTo>
                    <a:pt x="0" y="1"/>
                  </a:lnTo>
                  <a:cubicBezTo>
                    <a:pt x="360" y="1200"/>
                    <a:pt x="900" y="2339"/>
                    <a:pt x="1559" y="3418"/>
                  </a:cubicBezTo>
                  <a:cubicBezTo>
                    <a:pt x="1140" y="2219"/>
                    <a:pt x="600" y="1080"/>
                    <a:pt x="0"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58"/>
            <p:cNvSpPr/>
            <p:nvPr/>
          </p:nvSpPr>
          <p:spPr>
            <a:xfrm>
              <a:off x="2810200" y="1819475"/>
              <a:ext cx="154425" cy="235350"/>
            </a:xfrm>
            <a:custGeom>
              <a:avLst/>
              <a:gdLst/>
              <a:ahLst/>
              <a:cxnLst/>
              <a:rect l="l" t="t" r="r" b="b"/>
              <a:pathLst>
                <a:path w="6177" h="9414" extrusionOk="0">
                  <a:moveTo>
                    <a:pt x="3059" y="1"/>
                  </a:moveTo>
                  <a:cubicBezTo>
                    <a:pt x="1380" y="1"/>
                    <a:pt x="1" y="2399"/>
                    <a:pt x="1" y="5397"/>
                  </a:cubicBezTo>
                  <a:cubicBezTo>
                    <a:pt x="1" y="5936"/>
                    <a:pt x="61" y="6536"/>
                    <a:pt x="181" y="7136"/>
                  </a:cubicBezTo>
                  <a:cubicBezTo>
                    <a:pt x="2099" y="7136"/>
                    <a:pt x="3838" y="7975"/>
                    <a:pt x="5097" y="9414"/>
                  </a:cubicBezTo>
                  <a:cubicBezTo>
                    <a:pt x="5817" y="8155"/>
                    <a:pt x="6176" y="6776"/>
                    <a:pt x="6116" y="5397"/>
                  </a:cubicBezTo>
                  <a:cubicBezTo>
                    <a:pt x="6116" y="2399"/>
                    <a:pt x="4737" y="1"/>
                    <a:pt x="3059"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58"/>
            <p:cNvSpPr/>
            <p:nvPr/>
          </p:nvSpPr>
          <p:spPr>
            <a:xfrm>
              <a:off x="2889650" y="1891425"/>
              <a:ext cx="51000" cy="98950"/>
            </a:xfrm>
            <a:custGeom>
              <a:avLst/>
              <a:gdLst/>
              <a:ahLst/>
              <a:cxnLst/>
              <a:rect l="l" t="t" r="r" b="b"/>
              <a:pathLst>
                <a:path w="2040" h="3958" extrusionOk="0">
                  <a:moveTo>
                    <a:pt x="1020" y="1"/>
                  </a:moveTo>
                  <a:cubicBezTo>
                    <a:pt x="480" y="1"/>
                    <a:pt x="1" y="900"/>
                    <a:pt x="1" y="1979"/>
                  </a:cubicBezTo>
                  <a:cubicBezTo>
                    <a:pt x="1" y="3058"/>
                    <a:pt x="480" y="3958"/>
                    <a:pt x="1020" y="3958"/>
                  </a:cubicBezTo>
                  <a:cubicBezTo>
                    <a:pt x="1619" y="3958"/>
                    <a:pt x="2039" y="3058"/>
                    <a:pt x="2039" y="1979"/>
                  </a:cubicBezTo>
                  <a:cubicBezTo>
                    <a:pt x="2039" y="900"/>
                    <a:pt x="1619" y="1"/>
                    <a:pt x="10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58"/>
            <p:cNvSpPr/>
            <p:nvPr/>
          </p:nvSpPr>
          <p:spPr>
            <a:xfrm>
              <a:off x="3703575" y="1820975"/>
              <a:ext cx="152900" cy="227875"/>
            </a:xfrm>
            <a:custGeom>
              <a:avLst/>
              <a:gdLst/>
              <a:ahLst/>
              <a:cxnLst/>
              <a:rect l="l" t="t" r="r" b="b"/>
              <a:pathLst>
                <a:path w="6116" h="9115" extrusionOk="0">
                  <a:moveTo>
                    <a:pt x="3058" y="1"/>
                  </a:moveTo>
                  <a:cubicBezTo>
                    <a:pt x="1379" y="1"/>
                    <a:pt x="0" y="2399"/>
                    <a:pt x="0" y="5337"/>
                  </a:cubicBezTo>
                  <a:cubicBezTo>
                    <a:pt x="0" y="6656"/>
                    <a:pt x="300" y="7975"/>
                    <a:pt x="959" y="9114"/>
                  </a:cubicBezTo>
                  <a:cubicBezTo>
                    <a:pt x="1019" y="8994"/>
                    <a:pt x="1079" y="8934"/>
                    <a:pt x="1199" y="8814"/>
                  </a:cubicBezTo>
                  <a:cubicBezTo>
                    <a:pt x="2458" y="7555"/>
                    <a:pt x="4197" y="6836"/>
                    <a:pt x="5996" y="6836"/>
                  </a:cubicBezTo>
                  <a:cubicBezTo>
                    <a:pt x="6116" y="6356"/>
                    <a:pt x="6116" y="5876"/>
                    <a:pt x="6116" y="5337"/>
                  </a:cubicBezTo>
                  <a:cubicBezTo>
                    <a:pt x="6116" y="2399"/>
                    <a:pt x="4797" y="1"/>
                    <a:pt x="3058"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58"/>
            <p:cNvSpPr/>
            <p:nvPr/>
          </p:nvSpPr>
          <p:spPr>
            <a:xfrm>
              <a:off x="3784500" y="1874950"/>
              <a:ext cx="51000" cy="98950"/>
            </a:xfrm>
            <a:custGeom>
              <a:avLst/>
              <a:gdLst/>
              <a:ahLst/>
              <a:cxnLst/>
              <a:rect l="l" t="t" r="r" b="b"/>
              <a:pathLst>
                <a:path w="2040" h="3958" extrusionOk="0">
                  <a:moveTo>
                    <a:pt x="1020" y="0"/>
                  </a:moveTo>
                  <a:cubicBezTo>
                    <a:pt x="420" y="0"/>
                    <a:pt x="1" y="959"/>
                    <a:pt x="1" y="1979"/>
                  </a:cubicBezTo>
                  <a:cubicBezTo>
                    <a:pt x="1" y="3058"/>
                    <a:pt x="420" y="3957"/>
                    <a:pt x="1020" y="3957"/>
                  </a:cubicBezTo>
                  <a:cubicBezTo>
                    <a:pt x="1560" y="3957"/>
                    <a:pt x="2039" y="3058"/>
                    <a:pt x="2039" y="1979"/>
                  </a:cubicBezTo>
                  <a:cubicBezTo>
                    <a:pt x="2039" y="840"/>
                    <a:pt x="1560" y="0"/>
                    <a:pt x="1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58"/>
            <p:cNvSpPr/>
            <p:nvPr/>
          </p:nvSpPr>
          <p:spPr>
            <a:xfrm>
              <a:off x="3307850" y="4069375"/>
              <a:ext cx="431725" cy="450075"/>
            </a:xfrm>
            <a:custGeom>
              <a:avLst/>
              <a:gdLst/>
              <a:ahLst/>
              <a:cxnLst/>
              <a:rect l="l" t="t" r="r" b="b"/>
              <a:pathLst>
                <a:path w="17269" h="18003" extrusionOk="0">
                  <a:moveTo>
                    <a:pt x="840" y="0"/>
                  </a:moveTo>
                  <a:cubicBezTo>
                    <a:pt x="720" y="840"/>
                    <a:pt x="720" y="1679"/>
                    <a:pt x="840" y="2519"/>
                  </a:cubicBezTo>
                  <a:cubicBezTo>
                    <a:pt x="900" y="3358"/>
                    <a:pt x="840" y="4197"/>
                    <a:pt x="720" y="5037"/>
                  </a:cubicBezTo>
                  <a:cubicBezTo>
                    <a:pt x="720" y="5277"/>
                    <a:pt x="660" y="5516"/>
                    <a:pt x="660" y="5756"/>
                  </a:cubicBezTo>
                  <a:lnTo>
                    <a:pt x="540" y="6236"/>
                  </a:lnTo>
                  <a:cubicBezTo>
                    <a:pt x="480" y="6416"/>
                    <a:pt x="420" y="6656"/>
                    <a:pt x="360" y="6835"/>
                  </a:cubicBezTo>
                  <a:lnTo>
                    <a:pt x="60" y="8035"/>
                  </a:lnTo>
                  <a:lnTo>
                    <a:pt x="0" y="8214"/>
                  </a:lnTo>
                  <a:lnTo>
                    <a:pt x="60" y="8214"/>
                  </a:lnTo>
                  <a:lnTo>
                    <a:pt x="300" y="8035"/>
                  </a:lnTo>
                  <a:lnTo>
                    <a:pt x="840" y="7735"/>
                  </a:lnTo>
                  <a:lnTo>
                    <a:pt x="1979" y="7075"/>
                  </a:lnTo>
                  <a:lnTo>
                    <a:pt x="2699" y="6656"/>
                  </a:lnTo>
                  <a:cubicBezTo>
                    <a:pt x="3118" y="6356"/>
                    <a:pt x="3538" y="6116"/>
                    <a:pt x="3958" y="5876"/>
                  </a:cubicBezTo>
                  <a:cubicBezTo>
                    <a:pt x="4078" y="5816"/>
                    <a:pt x="4138" y="5756"/>
                    <a:pt x="4257" y="5696"/>
                  </a:cubicBezTo>
                  <a:lnTo>
                    <a:pt x="4437" y="5636"/>
                  </a:lnTo>
                  <a:lnTo>
                    <a:pt x="4497" y="5636"/>
                  </a:lnTo>
                  <a:lnTo>
                    <a:pt x="4497" y="5996"/>
                  </a:lnTo>
                  <a:cubicBezTo>
                    <a:pt x="4557" y="6656"/>
                    <a:pt x="4677" y="7255"/>
                    <a:pt x="4857" y="7855"/>
                  </a:cubicBezTo>
                  <a:cubicBezTo>
                    <a:pt x="4977" y="8334"/>
                    <a:pt x="5037" y="8574"/>
                    <a:pt x="5037" y="8574"/>
                  </a:cubicBezTo>
                  <a:cubicBezTo>
                    <a:pt x="5337" y="9414"/>
                    <a:pt x="5696" y="10193"/>
                    <a:pt x="6116" y="10972"/>
                  </a:cubicBezTo>
                  <a:cubicBezTo>
                    <a:pt x="7015" y="12651"/>
                    <a:pt x="8155" y="14210"/>
                    <a:pt x="9534" y="15529"/>
                  </a:cubicBezTo>
                  <a:cubicBezTo>
                    <a:pt x="10313" y="16249"/>
                    <a:pt x="11152" y="16848"/>
                    <a:pt x="12112" y="17328"/>
                  </a:cubicBezTo>
                  <a:cubicBezTo>
                    <a:pt x="12891" y="17748"/>
                    <a:pt x="13791" y="17987"/>
                    <a:pt x="14750" y="17987"/>
                  </a:cubicBezTo>
                  <a:cubicBezTo>
                    <a:pt x="14853" y="17998"/>
                    <a:pt x="14957" y="18003"/>
                    <a:pt x="15063" y="18003"/>
                  </a:cubicBezTo>
                  <a:cubicBezTo>
                    <a:pt x="15574" y="18003"/>
                    <a:pt x="16112" y="17886"/>
                    <a:pt x="16609" y="17688"/>
                  </a:cubicBezTo>
                  <a:cubicBezTo>
                    <a:pt x="17028" y="17508"/>
                    <a:pt x="17268" y="17388"/>
                    <a:pt x="17268" y="17388"/>
                  </a:cubicBezTo>
                  <a:lnTo>
                    <a:pt x="17268" y="17388"/>
                  </a:lnTo>
                  <a:cubicBezTo>
                    <a:pt x="16654" y="17476"/>
                    <a:pt x="16039" y="17531"/>
                    <a:pt x="15425" y="17531"/>
                  </a:cubicBezTo>
                  <a:cubicBezTo>
                    <a:pt x="15200" y="17531"/>
                    <a:pt x="14975" y="17524"/>
                    <a:pt x="14750" y="17508"/>
                  </a:cubicBezTo>
                  <a:cubicBezTo>
                    <a:pt x="13910" y="17388"/>
                    <a:pt x="13131" y="17148"/>
                    <a:pt x="12412" y="16728"/>
                  </a:cubicBezTo>
                  <a:cubicBezTo>
                    <a:pt x="11572" y="16249"/>
                    <a:pt x="10793" y="15649"/>
                    <a:pt x="10133" y="14930"/>
                  </a:cubicBezTo>
                  <a:cubicBezTo>
                    <a:pt x="8934" y="13611"/>
                    <a:pt x="7915" y="12112"/>
                    <a:pt x="7135" y="10433"/>
                  </a:cubicBezTo>
                  <a:cubicBezTo>
                    <a:pt x="6776" y="9713"/>
                    <a:pt x="6476" y="8934"/>
                    <a:pt x="6236" y="8214"/>
                  </a:cubicBezTo>
                  <a:cubicBezTo>
                    <a:pt x="6236" y="8214"/>
                    <a:pt x="6176" y="7975"/>
                    <a:pt x="6056" y="7555"/>
                  </a:cubicBezTo>
                  <a:cubicBezTo>
                    <a:pt x="5876" y="7015"/>
                    <a:pt x="5696" y="6416"/>
                    <a:pt x="5636" y="5876"/>
                  </a:cubicBezTo>
                  <a:cubicBezTo>
                    <a:pt x="5636" y="5756"/>
                    <a:pt x="5636" y="5576"/>
                    <a:pt x="5636" y="5456"/>
                  </a:cubicBezTo>
                  <a:lnTo>
                    <a:pt x="5576" y="4977"/>
                  </a:lnTo>
                  <a:cubicBezTo>
                    <a:pt x="5517" y="4737"/>
                    <a:pt x="5517" y="4557"/>
                    <a:pt x="5517" y="4377"/>
                  </a:cubicBezTo>
                  <a:lnTo>
                    <a:pt x="5517" y="4077"/>
                  </a:lnTo>
                  <a:cubicBezTo>
                    <a:pt x="5517" y="4077"/>
                    <a:pt x="5517" y="4017"/>
                    <a:pt x="5517" y="3957"/>
                  </a:cubicBezTo>
                  <a:lnTo>
                    <a:pt x="5397" y="4017"/>
                  </a:lnTo>
                  <a:lnTo>
                    <a:pt x="4257" y="4617"/>
                  </a:lnTo>
                  <a:lnTo>
                    <a:pt x="3838" y="4857"/>
                  </a:lnTo>
                  <a:cubicBezTo>
                    <a:pt x="3718" y="4917"/>
                    <a:pt x="3598" y="4977"/>
                    <a:pt x="3478" y="5037"/>
                  </a:cubicBezTo>
                  <a:cubicBezTo>
                    <a:pt x="3118" y="5277"/>
                    <a:pt x="2639" y="5576"/>
                    <a:pt x="2219" y="5876"/>
                  </a:cubicBezTo>
                  <a:lnTo>
                    <a:pt x="1679" y="6236"/>
                  </a:lnTo>
                  <a:lnTo>
                    <a:pt x="1499" y="6356"/>
                  </a:lnTo>
                  <a:lnTo>
                    <a:pt x="1379" y="6476"/>
                  </a:lnTo>
                  <a:cubicBezTo>
                    <a:pt x="1379" y="6476"/>
                    <a:pt x="1353" y="6502"/>
                    <a:pt x="1335" y="6502"/>
                  </a:cubicBezTo>
                  <a:cubicBezTo>
                    <a:pt x="1326" y="6502"/>
                    <a:pt x="1320" y="6496"/>
                    <a:pt x="1320" y="6476"/>
                  </a:cubicBezTo>
                  <a:lnTo>
                    <a:pt x="1379" y="6236"/>
                  </a:lnTo>
                  <a:lnTo>
                    <a:pt x="1379" y="6116"/>
                  </a:lnTo>
                  <a:lnTo>
                    <a:pt x="1379" y="6056"/>
                  </a:lnTo>
                  <a:lnTo>
                    <a:pt x="1379" y="5876"/>
                  </a:lnTo>
                  <a:cubicBezTo>
                    <a:pt x="1379" y="5636"/>
                    <a:pt x="1439" y="5396"/>
                    <a:pt x="1439" y="5097"/>
                  </a:cubicBezTo>
                  <a:cubicBezTo>
                    <a:pt x="1499" y="4257"/>
                    <a:pt x="1439" y="3358"/>
                    <a:pt x="1320" y="2519"/>
                  </a:cubicBezTo>
                  <a:cubicBezTo>
                    <a:pt x="1260" y="1619"/>
                    <a:pt x="1080" y="780"/>
                    <a:pt x="84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25" name="Google Shape;3425;p58"/>
          <p:cNvSpPr txBox="1">
            <a:spLocks noGrp="1"/>
          </p:cNvSpPr>
          <p:nvPr>
            <p:ph type="ctrTitle"/>
          </p:nvPr>
        </p:nvSpPr>
        <p:spPr>
          <a:xfrm>
            <a:off x="2239875" y="768225"/>
            <a:ext cx="4670700" cy="1865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800"/>
              <a:t>Optimizing Dog Walking Schedule</a:t>
            </a:r>
            <a:r>
              <a:rPr lang="en"/>
              <a:t> </a:t>
            </a:r>
            <a:endParaRPr/>
          </a:p>
        </p:txBody>
      </p:sp>
      <p:sp>
        <p:nvSpPr>
          <p:cNvPr id="3426" name="Google Shape;3426;p58"/>
          <p:cNvSpPr txBox="1">
            <a:spLocks noGrp="1"/>
          </p:cNvSpPr>
          <p:nvPr>
            <p:ph type="subTitle" idx="1"/>
          </p:nvPr>
        </p:nvSpPr>
        <p:spPr>
          <a:xfrm>
            <a:off x="3211279" y="2674150"/>
            <a:ext cx="2727900" cy="79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t>By: Nora Trapp </a:t>
            </a:r>
            <a:endParaRPr sz="2100"/>
          </a:p>
        </p:txBody>
      </p:sp>
      <p:sp>
        <p:nvSpPr>
          <p:cNvPr id="3427" name="Google Shape;3427;p58"/>
          <p:cNvSpPr txBox="1"/>
          <p:nvPr/>
        </p:nvSpPr>
        <p:spPr>
          <a:xfrm>
            <a:off x="0" y="4638750"/>
            <a:ext cx="2887200" cy="51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Muli"/>
                <a:ea typeface="Muli"/>
                <a:cs typeface="Muli"/>
                <a:sym typeface="Muli"/>
              </a:rPr>
              <a:t>GB 730 Final Project </a:t>
            </a:r>
            <a:endParaRPr sz="1800" b="1">
              <a:solidFill>
                <a:schemeClr val="dk1"/>
              </a:solidFill>
              <a:latin typeface="Muli"/>
              <a:ea typeface="Muli"/>
              <a:cs typeface="Muli"/>
              <a:sym typeface="Mul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36"/>
                                        </p:tgtEl>
                                        <p:attrNameLst>
                                          <p:attrName>style.visibility</p:attrName>
                                        </p:attrNameLst>
                                      </p:cBhvr>
                                      <p:to>
                                        <p:strVal val="visible"/>
                                      </p:to>
                                    </p:set>
                                    <p:animEffect transition="in" filter="fade">
                                      <p:cBhvr>
                                        <p:cTn id="7" dur="1000"/>
                                        <p:tgtEl>
                                          <p:spTgt spid="3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951"/>
        <p:cNvGrpSpPr/>
        <p:nvPr/>
      </p:nvGrpSpPr>
      <p:grpSpPr>
        <a:xfrm>
          <a:off x="0" y="0"/>
          <a:ext cx="0" cy="0"/>
          <a:chOff x="0" y="0"/>
          <a:chExt cx="0" cy="0"/>
        </a:xfrm>
      </p:grpSpPr>
      <p:pic>
        <p:nvPicPr>
          <p:cNvPr id="3952" name="Google Shape;3952;p67"/>
          <p:cNvPicPr preferRelativeResize="0"/>
          <p:nvPr/>
        </p:nvPicPr>
        <p:blipFill>
          <a:blip r:embed="rId3">
            <a:alphaModFix/>
          </a:blip>
          <a:stretch>
            <a:fillRect/>
          </a:stretch>
        </p:blipFill>
        <p:spPr>
          <a:xfrm>
            <a:off x="254025" y="1898425"/>
            <a:ext cx="8446802" cy="3159300"/>
          </a:xfrm>
          <a:prstGeom prst="rect">
            <a:avLst/>
          </a:prstGeom>
          <a:noFill/>
          <a:ln>
            <a:noFill/>
          </a:ln>
        </p:spPr>
      </p:pic>
      <p:sp>
        <p:nvSpPr>
          <p:cNvPr id="3953" name="Google Shape;3953;p67"/>
          <p:cNvSpPr txBox="1"/>
          <p:nvPr/>
        </p:nvSpPr>
        <p:spPr>
          <a:xfrm>
            <a:off x="509250" y="130950"/>
            <a:ext cx="7719000" cy="77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a:solidFill>
                  <a:schemeClr val="dk1"/>
                </a:solidFill>
                <a:latin typeface="Boogaloo"/>
                <a:ea typeface="Boogaloo"/>
                <a:cs typeface="Boogaloo"/>
                <a:sym typeface="Boogaloo"/>
              </a:rPr>
              <a:t>How Shelters Can Use This Model</a:t>
            </a:r>
            <a:endParaRPr sz="2800">
              <a:solidFill>
                <a:schemeClr val="dk1"/>
              </a:solidFill>
              <a:latin typeface="Boogaloo"/>
              <a:ea typeface="Boogaloo"/>
              <a:cs typeface="Boogaloo"/>
              <a:sym typeface="Boogaloo"/>
            </a:endParaRPr>
          </a:p>
        </p:txBody>
      </p:sp>
      <p:sp>
        <p:nvSpPr>
          <p:cNvPr id="3954" name="Google Shape;3954;p67"/>
          <p:cNvSpPr txBox="1"/>
          <p:nvPr/>
        </p:nvSpPr>
        <p:spPr>
          <a:xfrm>
            <a:off x="592950" y="720225"/>
            <a:ext cx="7551600" cy="720300"/>
          </a:xfrm>
          <a:prstGeom prst="rect">
            <a:avLst/>
          </a:prstGeom>
          <a:noFill/>
          <a:ln>
            <a:noFill/>
          </a:ln>
        </p:spPr>
        <p:txBody>
          <a:bodyPr spcFirstLastPara="1" wrap="square" lIns="91425" tIns="91425" rIns="91425" bIns="91425" anchor="t" anchorCtr="0">
            <a:noAutofit/>
          </a:bodyPr>
          <a:lstStyle/>
          <a:p>
            <a:pPr marL="457200" lvl="0" indent="-336550" algn="l" rtl="0">
              <a:spcBef>
                <a:spcPts val="0"/>
              </a:spcBef>
              <a:spcAft>
                <a:spcPts val="0"/>
              </a:spcAft>
              <a:buClr>
                <a:schemeClr val="dk1"/>
              </a:buClr>
              <a:buSzPts val="1700"/>
              <a:buFont typeface="Muli"/>
              <a:buAutoNum type="arabicPeriod"/>
            </a:pPr>
            <a:r>
              <a:rPr lang="en" sz="1700">
                <a:solidFill>
                  <a:schemeClr val="dk1"/>
                </a:solidFill>
                <a:latin typeface="Muli"/>
                <a:ea typeface="Muli"/>
                <a:cs typeface="Muli"/>
                <a:sym typeface="Muli"/>
              </a:rPr>
              <a:t>First, the user of this model must run the first two cells of code (importing pyomo and setting up the model) </a:t>
            </a:r>
            <a:endParaRPr sz="1700">
              <a:solidFill>
                <a:schemeClr val="dk1"/>
              </a:solidFill>
              <a:latin typeface="Muli"/>
              <a:ea typeface="Muli"/>
              <a:cs typeface="Muli"/>
              <a:sym typeface="Muli"/>
            </a:endParaRPr>
          </a:p>
          <a:p>
            <a:pPr marL="457200" lvl="0" indent="-336550" algn="l" rtl="0">
              <a:spcBef>
                <a:spcPts val="0"/>
              </a:spcBef>
              <a:spcAft>
                <a:spcPts val="0"/>
              </a:spcAft>
              <a:buClr>
                <a:schemeClr val="dk1"/>
              </a:buClr>
              <a:buSzPts val="1700"/>
              <a:buFont typeface="Muli"/>
              <a:buAutoNum type="arabicPeriod"/>
            </a:pPr>
            <a:r>
              <a:rPr lang="en" sz="1700">
                <a:solidFill>
                  <a:schemeClr val="dk1"/>
                </a:solidFill>
                <a:latin typeface="Muli"/>
                <a:ea typeface="Muli"/>
                <a:cs typeface="Muli"/>
                <a:sym typeface="Muli"/>
              </a:rPr>
              <a:t>Then, they will run the third cell of code. This code lets them type in each of their inputs one at a time. </a:t>
            </a:r>
            <a:endParaRPr sz="1700">
              <a:solidFill>
                <a:schemeClr val="dk1"/>
              </a:solidFill>
              <a:latin typeface="Muli"/>
              <a:ea typeface="Muli"/>
              <a:cs typeface="Muli"/>
              <a:sym typeface="Mul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58"/>
        <p:cNvGrpSpPr/>
        <p:nvPr/>
      </p:nvGrpSpPr>
      <p:grpSpPr>
        <a:xfrm>
          <a:off x="0" y="0"/>
          <a:ext cx="0" cy="0"/>
          <a:chOff x="0" y="0"/>
          <a:chExt cx="0" cy="0"/>
        </a:xfrm>
      </p:grpSpPr>
      <p:pic>
        <p:nvPicPr>
          <p:cNvPr id="3959" name="Google Shape;3959;p68"/>
          <p:cNvPicPr preferRelativeResize="0"/>
          <p:nvPr/>
        </p:nvPicPr>
        <p:blipFill>
          <a:blip r:embed="rId3">
            <a:alphaModFix/>
          </a:blip>
          <a:stretch>
            <a:fillRect/>
          </a:stretch>
        </p:blipFill>
        <p:spPr>
          <a:xfrm>
            <a:off x="508875" y="662025"/>
            <a:ext cx="3532876" cy="4252874"/>
          </a:xfrm>
          <a:prstGeom prst="rect">
            <a:avLst/>
          </a:prstGeom>
          <a:noFill/>
          <a:ln>
            <a:noFill/>
          </a:ln>
        </p:spPr>
      </p:pic>
      <p:pic>
        <p:nvPicPr>
          <p:cNvPr id="3960" name="Google Shape;3960;p68"/>
          <p:cNvPicPr preferRelativeResize="0"/>
          <p:nvPr/>
        </p:nvPicPr>
        <p:blipFill>
          <a:blip r:embed="rId4">
            <a:alphaModFix/>
          </a:blip>
          <a:stretch>
            <a:fillRect/>
          </a:stretch>
        </p:blipFill>
        <p:spPr>
          <a:xfrm>
            <a:off x="4578950" y="662026"/>
            <a:ext cx="3598602" cy="4252874"/>
          </a:xfrm>
          <a:prstGeom prst="rect">
            <a:avLst/>
          </a:prstGeom>
          <a:noFill/>
          <a:ln>
            <a:noFill/>
          </a:ln>
        </p:spPr>
      </p:pic>
      <p:sp>
        <p:nvSpPr>
          <p:cNvPr id="3961" name="Google Shape;3961;p68"/>
          <p:cNvSpPr txBox="1"/>
          <p:nvPr/>
        </p:nvSpPr>
        <p:spPr>
          <a:xfrm>
            <a:off x="538350" y="160050"/>
            <a:ext cx="3164700" cy="56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Boogaloo"/>
                <a:ea typeface="Boogaloo"/>
                <a:cs typeface="Boogaloo"/>
                <a:sym typeface="Boogaloo"/>
              </a:rPr>
              <a:t>Sample Input: </a:t>
            </a:r>
            <a:endParaRPr sz="2200">
              <a:solidFill>
                <a:schemeClr val="dk1"/>
              </a:solidFill>
              <a:latin typeface="Boogaloo"/>
              <a:ea typeface="Boogaloo"/>
              <a:cs typeface="Boogaloo"/>
              <a:sym typeface="Boogaloo"/>
            </a:endParaRPr>
          </a:p>
        </p:txBody>
      </p:sp>
      <p:sp>
        <p:nvSpPr>
          <p:cNvPr id="3962" name="Google Shape;3962;p68"/>
          <p:cNvSpPr txBox="1"/>
          <p:nvPr/>
        </p:nvSpPr>
        <p:spPr>
          <a:xfrm>
            <a:off x="4728450" y="160050"/>
            <a:ext cx="3164700" cy="56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200">
                <a:solidFill>
                  <a:schemeClr val="dk1"/>
                </a:solidFill>
                <a:latin typeface="Boogaloo"/>
                <a:ea typeface="Boogaloo"/>
                <a:cs typeface="Boogaloo"/>
                <a:sym typeface="Boogaloo"/>
              </a:rPr>
              <a:t>Sample Solution: </a:t>
            </a:r>
            <a:endParaRPr sz="2200">
              <a:solidFill>
                <a:schemeClr val="dk1"/>
              </a:solidFill>
              <a:latin typeface="Boogaloo"/>
              <a:ea typeface="Boogaloo"/>
              <a:cs typeface="Boogaloo"/>
              <a:sym typeface="Boogalo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66"/>
        <p:cNvGrpSpPr/>
        <p:nvPr/>
      </p:nvGrpSpPr>
      <p:grpSpPr>
        <a:xfrm>
          <a:off x="0" y="0"/>
          <a:ext cx="0" cy="0"/>
          <a:chOff x="0" y="0"/>
          <a:chExt cx="0" cy="0"/>
        </a:xfrm>
      </p:grpSpPr>
      <p:sp>
        <p:nvSpPr>
          <p:cNvPr id="3967" name="Google Shape;3967;p69"/>
          <p:cNvSpPr txBox="1">
            <a:spLocks noGrp="1"/>
          </p:cNvSpPr>
          <p:nvPr>
            <p:ph type="title" idx="2"/>
          </p:nvPr>
        </p:nvSpPr>
        <p:spPr>
          <a:xfrm>
            <a:off x="1262600" y="0"/>
            <a:ext cx="6334500" cy="51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800"/>
              <a:t>KEY ASSUMPTIONS</a:t>
            </a:r>
            <a:endParaRPr sz="2800"/>
          </a:p>
          <a:p>
            <a:pPr marL="457200" lvl="0" indent="0" algn="l" rtl="0">
              <a:spcBef>
                <a:spcPts val="0"/>
              </a:spcBef>
              <a:spcAft>
                <a:spcPts val="0"/>
              </a:spcAft>
              <a:buNone/>
            </a:pPr>
            <a:endParaRPr sz="2800"/>
          </a:p>
          <a:p>
            <a:pPr marL="0" lvl="0" indent="0" algn="ctr" rtl="0">
              <a:spcBef>
                <a:spcPts val="0"/>
              </a:spcBef>
              <a:spcAft>
                <a:spcPts val="0"/>
              </a:spcAft>
              <a:buNone/>
            </a:pPr>
            <a:endParaRPr/>
          </a:p>
        </p:txBody>
      </p:sp>
      <p:sp>
        <p:nvSpPr>
          <p:cNvPr id="3968" name="Google Shape;3968;p69"/>
          <p:cNvSpPr txBox="1">
            <a:spLocks noGrp="1"/>
          </p:cNvSpPr>
          <p:nvPr>
            <p:ph type="title" idx="3"/>
          </p:nvPr>
        </p:nvSpPr>
        <p:spPr>
          <a:xfrm>
            <a:off x="3154225" y="2100588"/>
            <a:ext cx="2328600" cy="79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CHALLENGES</a:t>
            </a:r>
            <a:endParaRPr sz="2800"/>
          </a:p>
        </p:txBody>
      </p:sp>
      <p:sp>
        <p:nvSpPr>
          <p:cNvPr id="3969" name="Google Shape;3969;p69"/>
          <p:cNvSpPr txBox="1">
            <a:spLocks noGrp="1"/>
          </p:cNvSpPr>
          <p:nvPr>
            <p:ph type="subTitle" idx="4"/>
          </p:nvPr>
        </p:nvSpPr>
        <p:spPr>
          <a:xfrm>
            <a:off x="0" y="2624875"/>
            <a:ext cx="9144000" cy="1267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Designing a model from scratch that would produce a feasible solution (in this model there can be multiple feasible solutions that meet the constraints)</a:t>
            </a:r>
            <a:endParaRPr sz="1500"/>
          </a:p>
          <a:p>
            <a:pPr marL="457200" lvl="0" indent="-323850" algn="l" rtl="0">
              <a:spcBef>
                <a:spcPts val="0"/>
              </a:spcBef>
              <a:spcAft>
                <a:spcPts val="0"/>
              </a:spcAft>
              <a:buSzPts val="1500"/>
              <a:buChar char="●"/>
            </a:pPr>
            <a:r>
              <a:rPr lang="en" sz="1500"/>
              <a:t>Writing the correct code to run the model in Python </a:t>
            </a:r>
            <a:endParaRPr sz="1500"/>
          </a:p>
        </p:txBody>
      </p:sp>
      <p:sp>
        <p:nvSpPr>
          <p:cNvPr id="3970" name="Google Shape;3970;p69"/>
          <p:cNvSpPr txBox="1">
            <a:spLocks noGrp="1"/>
          </p:cNvSpPr>
          <p:nvPr>
            <p:ph type="title" idx="7"/>
          </p:nvPr>
        </p:nvSpPr>
        <p:spPr>
          <a:xfrm>
            <a:off x="3090000" y="3650025"/>
            <a:ext cx="2288700" cy="798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a:t>EXTENSION</a:t>
            </a:r>
            <a:endParaRPr sz="2800"/>
          </a:p>
        </p:txBody>
      </p:sp>
      <p:sp>
        <p:nvSpPr>
          <p:cNvPr id="3971" name="Google Shape;3971;p69"/>
          <p:cNvSpPr txBox="1">
            <a:spLocks noGrp="1"/>
          </p:cNvSpPr>
          <p:nvPr>
            <p:ph type="subTitle" idx="8"/>
          </p:nvPr>
        </p:nvSpPr>
        <p:spPr>
          <a:xfrm>
            <a:off x="0" y="4172150"/>
            <a:ext cx="9033600" cy="11793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SzPts val="1500"/>
              <a:buChar char="●"/>
            </a:pPr>
            <a:r>
              <a:rPr lang="en" sz="1500"/>
              <a:t>Making the model more user friendly. The shelter now just has to input the necessary information (number of dogs, number of volunteers, time available for each volunteer, and exercise time required for dog) and a solution will appear </a:t>
            </a:r>
            <a:endParaRPr sz="1500"/>
          </a:p>
        </p:txBody>
      </p:sp>
      <p:sp>
        <p:nvSpPr>
          <p:cNvPr id="3972" name="Google Shape;3972;p69"/>
          <p:cNvSpPr txBox="1"/>
          <p:nvPr/>
        </p:nvSpPr>
        <p:spPr>
          <a:xfrm>
            <a:off x="4003275" y="556475"/>
            <a:ext cx="4942500" cy="400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a:solidFill>
                <a:schemeClr val="dk1"/>
              </a:solidFill>
              <a:latin typeface="Muli"/>
              <a:ea typeface="Muli"/>
              <a:cs typeface="Muli"/>
              <a:sym typeface="Muli"/>
            </a:endParaRPr>
          </a:p>
        </p:txBody>
      </p:sp>
      <p:sp>
        <p:nvSpPr>
          <p:cNvPr id="3973" name="Google Shape;3973;p69"/>
          <p:cNvSpPr txBox="1"/>
          <p:nvPr/>
        </p:nvSpPr>
        <p:spPr>
          <a:xfrm>
            <a:off x="0" y="510000"/>
            <a:ext cx="9144000" cy="15906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1"/>
              </a:buClr>
              <a:buSzPts val="1500"/>
              <a:buFont typeface="Muli"/>
              <a:buChar char="●"/>
            </a:pPr>
            <a:r>
              <a:rPr lang="en" sz="1500">
                <a:solidFill>
                  <a:schemeClr val="dk1"/>
                </a:solidFill>
                <a:latin typeface="Muli"/>
                <a:ea typeface="Muli"/>
                <a:cs typeface="Muli"/>
                <a:sym typeface="Muli"/>
              </a:rPr>
              <a:t>Any volunteer is satisfied with walking only one dog or up to three at a time. In reality, a volunteer may not be comfortable handling three dogs at a time.</a:t>
            </a:r>
            <a:endParaRPr sz="1500">
              <a:solidFill>
                <a:schemeClr val="dk1"/>
              </a:solidFill>
              <a:latin typeface="Muli"/>
              <a:ea typeface="Muli"/>
              <a:cs typeface="Muli"/>
              <a:sym typeface="Muli"/>
            </a:endParaRPr>
          </a:p>
          <a:p>
            <a:pPr marL="457200" lvl="0" indent="-323850" algn="l" rtl="0">
              <a:spcBef>
                <a:spcPts val="0"/>
              </a:spcBef>
              <a:spcAft>
                <a:spcPts val="0"/>
              </a:spcAft>
              <a:buClr>
                <a:schemeClr val="dk1"/>
              </a:buClr>
              <a:buSzPts val="1500"/>
              <a:buFont typeface="Muli"/>
              <a:buChar char="●"/>
            </a:pPr>
            <a:r>
              <a:rPr lang="en" sz="1500">
                <a:solidFill>
                  <a:schemeClr val="dk1"/>
                </a:solidFill>
                <a:latin typeface="Muli"/>
                <a:ea typeface="Muli"/>
                <a:cs typeface="Muli"/>
                <a:sym typeface="Muli"/>
              </a:rPr>
              <a:t>Any volunteer is okay with walking any of the dogs in the shelter. However, some dogs may require extra patience or attention that only some volunteers are willing to provide. </a:t>
            </a:r>
            <a:endParaRPr sz="1500">
              <a:solidFill>
                <a:schemeClr val="dk1"/>
              </a:solidFill>
              <a:latin typeface="Muli"/>
              <a:ea typeface="Muli"/>
              <a:cs typeface="Muli"/>
              <a:sym typeface="Muli"/>
            </a:endParaRPr>
          </a:p>
          <a:p>
            <a:pPr marL="457200" lvl="0" indent="-323850" algn="l" rtl="0">
              <a:spcBef>
                <a:spcPts val="0"/>
              </a:spcBef>
              <a:spcAft>
                <a:spcPts val="0"/>
              </a:spcAft>
              <a:buClr>
                <a:schemeClr val="dk1"/>
              </a:buClr>
              <a:buSzPts val="1500"/>
              <a:buFont typeface="Muli"/>
              <a:buChar char="●"/>
            </a:pPr>
            <a:r>
              <a:rPr lang="en" sz="1500">
                <a:solidFill>
                  <a:schemeClr val="dk1"/>
                </a:solidFill>
                <a:latin typeface="Muli"/>
                <a:ea typeface="Muli"/>
                <a:cs typeface="Muli"/>
                <a:sym typeface="Muli"/>
              </a:rPr>
              <a:t>The time the volunteer is available to walk dogs is accurate. In reality, something may come up that the volunteer has to leave early and not walk the dog for the time it needed.   </a:t>
            </a:r>
            <a:endParaRPr sz="1500">
              <a:solidFill>
                <a:schemeClr val="dk1"/>
              </a:solidFill>
              <a:latin typeface="Muli"/>
              <a:ea typeface="Muli"/>
              <a:cs typeface="Muli"/>
              <a:sym typeface="Muli"/>
            </a:endParaRPr>
          </a:p>
          <a:p>
            <a:pPr marL="0" lvl="0" indent="0" algn="l" rtl="0">
              <a:spcBef>
                <a:spcPts val="0"/>
              </a:spcBef>
              <a:spcAft>
                <a:spcPts val="0"/>
              </a:spcAft>
              <a:buNone/>
            </a:pPr>
            <a:endParaRPr sz="1800">
              <a:solidFill>
                <a:schemeClr val="dk1"/>
              </a:solidFill>
              <a:latin typeface="Muli"/>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977"/>
        <p:cNvGrpSpPr/>
        <p:nvPr/>
      </p:nvGrpSpPr>
      <p:grpSpPr>
        <a:xfrm>
          <a:off x="0" y="0"/>
          <a:ext cx="0" cy="0"/>
          <a:chOff x="0" y="0"/>
          <a:chExt cx="0" cy="0"/>
        </a:xfrm>
      </p:grpSpPr>
      <p:sp>
        <p:nvSpPr>
          <p:cNvPr id="3978" name="Google Shape;3978;p70"/>
          <p:cNvSpPr txBox="1">
            <a:spLocks noGrp="1"/>
          </p:cNvSpPr>
          <p:nvPr>
            <p:ph type="title"/>
          </p:nvPr>
        </p:nvSpPr>
        <p:spPr>
          <a:xfrm>
            <a:off x="582900" y="84175"/>
            <a:ext cx="7739700" cy="4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Final Thoughts</a:t>
            </a:r>
            <a:endParaRPr/>
          </a:p>
        </p:txBody>
      </p:sp>
      <p:sp>
        <p:nvSpPr>
          <p:cNvPr id="3979" name="Google Shape;3979;p70"/>
          <p:cNvSpPr txBox="1">
            <a:spLocks noGrp="1"/>
          </p:cNvSpPr>
          <p:nvPr>
            <p:ph type="subTitle" idx="1"/>
          </p:nvPr>
        </p:nvSpPr>
        <p:spPr>
          <a:xfrm>
            <a:off x="1168725" y="321425"/>
            <a:ext cx="7839000" cy="3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latin typeface="Boogaloo"/>
                <a:ea typeface="Boogaloo"/>
                <a:cs typeface="Boogaloo"/>
                <a:sym typeface="Boogaloo"/>
              </a:rPr>
              <a:t>Benefits:</a:t>
            </a:r>
            <a:endParaRPr sz="2200">
              <a:latin typeface="Boogaloo"/>
              <a:ea typeface="Boogaloo"/>
              <a:cs typeface="Boogaloo"/>
              <a:sym typeface="Boogaloo"/>
            </a:endParaRPr>
          </a:p>
          <a:p>
            <a:pPr marL="457200" lvl="0" indent="-320675" algn="l" rtl="0">
              <a:spcBef>
                <a:spcPts val="0"/>
              </a:spcBef>
              <a:spcAft>
                <a:spcPts val="0"/>
              </a:spcAft>
              <a:buSzPts val="1450"/>
              <a:buChar char="●"/>
            </a:pPr>
            <a:r>
              <a:rPr lang="en" sz="1450"/>
              <a:t>Model is able to adapt to fluctuations in volunteer count</a:t>
            </a:r>
            <a:endParaRPr sz="1450"/>
          </a:p>
          <a:p>
            <a:pPr marL="457200" lvl="0" indent="-320675" algn="l" rtl="0">
              <a:spcBef>
                <a:spcPts val="0"/>
              </a:spcBef>
              <a:spcAft>
                <a:spcPts val="0"/>
              </a:spcAft>
              <a:buSzPts val="1450"/>
              <a:buChar char="●"/>
            </a:pPr>
            <a:r>
              <a:rPr lang="en" sz="1450"/>
              <a:t>Model ensures there’s a fair distribution of responsibilities by volunteers and prevents some dogs from being walked more than others </a:t>
            </a:r>
            <a:endParaRPr sz="1450"/>
          </a:p>
          <a:p>
            <a:pPr marL="457200" lvl="0" indent="-320675" algn="l" rtl="0">
              <a:spcBef>
                <a:spcPts val="0"/>
              </a:spcBef>
              <a:spcAft>
                <a:spcPts val="0"/>
              </a:spcAft>
              <a:buSzPts val="1450"/>
              <a:buChar char="●"/>
            </a:pPr>
            <a:r>
              <a:rPr lang="en" sz="1450"/>
              <a:t>Model provides a more time efficient way to assign volunteers to dogs at any time - doing this by hand could take 1-2 hours, this model can now do it in minutes </a:t>
            </a:r>
            <a:endParaRPr sz="1450"/>
          </a:p>
          <a:p>
            <a:pPr marL="457200" lvl="0" indent="-320675" algn="l" rtl="0">
              <a:spcBef>
                <a:spcPts val="0"/>
              </a:spcBef>
              <a:spcAft>
                <a:spcPts val="0"/>
              </a:spcAft>
              <a:buSzPts val="1450"/>
              <a:buChar char="●"/>
            </a:pPr>
            <a:r>
              <a:rPr lang="en" sz="1450"/>
              <a:t>Model ensures the dogs required time of exercise is met to help keep the dogs healthy </a:t>
            </a:r>
            <a:endParaRPr sz="1450">
              <a:latin typeface="Boogaloo"/>
              <a:ea typeface="Boogaloo"/>
              <a:cs typeface="Boogaloo"/>
              <a:sym typeface="Boogaloo"/>
            </a:endParaRPr>
          </a:p>
          <a:p>
            <a:pPr marL="457200" lvl="0" indent="0" algn="l" rtl="0">
              <a:spcBef>
                <a:spcPts val="0"/>
              </a:spcBef>
              <a:spcAft>
                <a:spcPts val="0"/>
              </a:spcAft>
              <a:buNone/>
            </a:pPr>
            <a:endParaRPr sz="1700">
              <a:latin typeface="Boogaloo"/>
              <a:ea typeface="Boogaloo"/>
              <a:cs typeface="Boogaloo"/>
              <a:sym typeface="Boogaloo"/>
            </a:endParaRPr>
          </a:p>
        </p:txBody>
      </p:sp>
      <p:sp>
        <p:nvSpPr>
          <p:cNvPr id="3980" name="Google Shape;3980;p70"/>
          <p:cNvSpPr txBox="1">
            <a:spLocks noGrp="1"/>
          </p:cNvSpPr>
          <p:nvPr>
            <p:ph type="subTitle" idx="2"/>
          </p:nvPr>
        </p:nvSpPr>
        <p:spPr>
          <a:xfrm>
            <a:off x="1168724" y="2733650"/>
            <a:ext cx="7302600" cy="52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r>
              <a:rPr lang="en" sz="2200">
                <a:latin typeface="Boogaloo"/>
                <a:ea typeface="Boogaloo"/>
                <a:cs typeface="Boogaloo"/>
                <a:sym typeface="Boogaloo"/>
              </a:rPr>
              <a:t>Limitations:</a:t>
            </a:r>
            <a:endParaRPr sz="2200">
              <a:latin typeface="Boogaloo"/>
              <a:ea typeface="Boogaloo"/>
              <a:cs typeface="Boogaloo"/>
              <a:sym typeface="Boogaloo"/>
            </a:endParaRPr>
          </a:p>
          <a:p>
            <a:pPr marL="457200" lvl="0" indent="-330200" algn="l" rtl="0">
              <a:spcBef>
                <a:spcPts val="0"/>
              </a:spcBef>
              <a:spcAft>
                <a:spcPts val="0"/>
              </a:spcAft>
              <a:buSzPts val="1600"/>
              <a:buChar char="●"/>
            </a:pPr>
            <a:r>
              <a:rPr lang="en" sz="1600"/>
              <a:t>I</a:t>
            </a:r>
            <a:r>
              <a:rPr lang="en" sz="1500"/>
              <a:t>n the user friendly python model, if the user incorrectly types in an input and presses enter to go to the next input, they must rerun the cell and type the inputs over again</a:t>
            </a:r>
            <a:endParaRPr sz="1500"/>
          </a:p>
          <a:p>
            <a:pPr marL="457200" lvl="0" indent="-323850" algn="l" rtl="0">
              <a:spcBef>
                <a:spcPts val="0"/>
              </a:spcBef>
              <a:spcAft>
                <a:spcPts val="0"/>
              </a:spcAft>
              <a:buSzPts val="1500"/>
              <a:buChar char="●"/>
            </a:pPr>
            <a:r>
              <a:rPr lang="en" sz="1500"/>
              <a:t>If the time available by volunteers is not enough to cover the exercise time required by the dogs, the model will say error or infeasible solution</a:t>
            </a:r>
            <a:endParaRPr sz="1500"/>
          </a:p>
        </p:txBody>
      </p:sp>
      <p:sp>
        <p:nvSpPr>
          <p:cNvPr id="3981" name="Google Shape;3981;p70"/>
          <p:cNvSpPr txBox="1">
            <a:spLocks noGrp="1"/>
          </p:cNvSpPr>
          <p:nvPr>
            <p:ph type="subTitle" idx="3"/>
          </p:nvPr>
        </p:nvSpPr>
        <p:spPr>
          <a:xfrm>
            <a:off x="1168736" y="3622733"/>
            <a:ext cx="2283900" cy="52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Boogaloo"/>
                <a:ea typeface="Boogaloo"/>
                <a:cs typeface="Boogaloo"/>
                <a:sym typeface="Boogaloo"/>
              </a:rPr>
              <a:t>Next Steps:</a:t>
            </a:r>
            <a:endParaRPr sz="2200">
              <a:latin typeface="Boogaloo"/>
              <a:ea typeface="Boogaloo"/>
              <a:cs typeface="Boogaloo"/>
              <a:sym typeface="Boogaloo"/>
            </a:endParaRPr>
          </a:p>
          <a:p>
            <a:pPr marL="0" lvl="0" indent="0" algn="l" rtl="0">
              <a:spcBef>
                <a:spcPts val="0"/>
              </a:spcBef>
              <a:spcAft>
                <a:spcPts val="0"/>
              </a:spcAft>
              <a:buNone/>
            </a:pPr>
            <a:endParaRPr sz="2200">
              <a:latin typeface="Boogaloo"/>
              <a:ea typeface="Boogaloo"/>
              <a:cs typeface="Boogaloo"/>
              <a:sym typeface="Boogaloo"/>
            </a:endParaRPr>
          </a:p>
        </p:txBody>
      </p:sp>
      <p:grpSp>
        <p:nvGrpSpPr>
          <p:cNvPr id="3982" name="Google Shape;3982;p70"/>
          <p:cNvGrpSpPr/>
          <p:nvPr/>
        </p:nvGrpSpPr>
        <p:grpSpPr>
          <a:xfrm>
            <a:off x="538790" y="2335967"/>
            <a:ext cx="490112" cy="471565"/>
            <a:chOff x="3013950" y="2800374"/>
            <a:chExt cx="490112" cy="471565"/>
          </a:xfrm>
        </p:grpSpPr>
        <p:sp>
          <p:nvSpPr>
            <p:cNvPr id="3983" name="Google Shape;3983;p70"/>
            <p:cNvSpPr/>
            <p:nvPr/>
          </p:nvSpPr>
          <p:spPr>
            <a:xfrm>
              <a:off x="3013950" y="2800374"/>
              <a:ext cx="490112" cy="471565"/>
            </a:xfrm>
            <a:custGeom>
              <a:avLst/>
              <a:gdLst/>
              <a:ahLst/>
              <a:cxnLst/>
              <a:rect l="l" t="t" r="r" b="b"/>
              <a:pathLst>
                <a:path w="38395" h="36942" extrusionOk="0">
                  <a:moveTo>
                    <a:pt x="19903" y="0"/>
                  </a:moveTo>
                  <a:cubicBezTo>
                    <a:pt x="12439" y="0"/>
                    <a:pt x="5723" y="4478"/>
                    <a:pt x="2862" y="11402"/>
                  </a:cubicBezTo>
                  <a:cubicBezTo>
                    <a:pt x="1" y="18285"/>
                    <a:pt x="1576" y="26246"/>
                    <a:pt x="6842" y="31512"/>
                  </a:cubicBezTo>
                  <a:cubicBezTo>
                    <a:pt x="10392" y="35061"/>
                    <a:pt x="15110" y="36942"/>
                    <a:pt x="19918" y="36942"/>
                  </a:cubicBezTo>
                  <a:cubicBezTo>
                    <a:pt x="22298" y="36942"/>
                    <a:pt x="24700" y="36481"/>
                    <a:pt x="26993" y="35533"/>
                  </a:cubicBezTo>
                  <a:cubicBezTo>
                    <a:pt x="33875" y="32673"/>
                    <a:pt x="38395" y="25914"/>
                    <a:pt x="38395" y="18451"/>
                  </a:cubicBezTo>
                  <a:cubicBezTo>
                    <a:pt x="38395" y="8251"/>
                    <a:pt x="30102" y="0"/>
                    <a:pt x="19903" y="0"/>
                  </a:cubicBezTo>
                  <a:close/>
                </a:path>
              </a:pathLst>
            </a:custGeom>
            <a:solidFill>
              <a:srgbClr val="44A1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70"/>
            <p:cNvSpPr/>
            <p:nvPr/>
          </p:nvSpPr>
          <p:spPr>
            <a:xfrm>
              <a:off x="3186624" y="3086669"/>
              <a:ext cx="163928" cy="56651"/>
            </a:xfrm>
            <a:custGeom>
              <a:avLst/>
              <a:gdLst/>
              <a:ahLst/>
              <a:cxnLst/>
              <a:rect l="l" t="t" r="r" b="b"/>
              <a:pathLst>
                <a:path w="12842" h="4438" extrusionOk="0">
                  <a:moveTo>
                    <a:pt x="11142" y="0"/>
                  </a:moveTo>
                  <a:cubicBezTo>
                    <a:pt x="10478" y="83"/>
                    <a:pt x="9981" y="581"/>
                    <a:pt x="9898" y="1244"/>
                  </a:cubicBezTo>
                  <a:lnTo>
                    <a:pt x="2974" y="1244"/>
                  </a:lnTo>
                  <a:cubicBezTo>
                    <a:pt x="2891" y="622"/>
                    <a:pt x="2393" y="83"/>
                    <a:pt x="1730" y="42"/>
                  </a:cubicBezTo>
                  <a:cubicBezTo>
                    <a:pt x="1714" y="41"/>
                    <a:pt x="1697" y="41"/>
                    <a:pt x="1681" y="41"/>
                  </a:cubicBezTo>
                  <a:cubicBezTo>
                    <a:pt x="553" y="41"/>
                    <a:pt x="1" y="1463"/>
                    <a:pt x="901" y="2239"/>
                  </a:cubicBezTo>
                  <a:cubicBezTo>
                    <a:pt x="1" y="2975"/>
                    <a:pt x="513" y="4438"/>
                    <a:pt x="1681" y="4438"/>
                  </a:cubicBezTo>
                  <a:cubicBezTo>
                    <a:pt x="1697" y="4438"/>
                    <a:pt x="1713" y="4437"/>
                    <a:pt x="1730" y="4437"/>
                  </a:cubicBezTo>
                  <a:cubicBezTo>
                    <a:pt x="2352" y="4354"/>
                    <a:pt x="2849" y="3898"/>
                    <a:pt x="2974" y="3276"/>
                  </a:cubicBezTo>
                  <a:lnTo>
                    <a:pt x="9898" y="3276"/>
                  </a:lnTo>
                  <a:cubicBezTo>
                    <a:pt x="9981" y="3898"/>
                    <a:pt x="10478" y="4354"/>
                    <a:pt x="11142" y="4437"/>
                  </a:cubicBezTo>
                  <a:cubicBezTo>
                    <a:pt x="12303" y="4437"/>
                    <a:pt x="12842" y="3027"/>
                    <a:pt x="11971" y="2239"/>
                  </a:cubicBezTo>
                  <a:cubicBezTo>
                    <a:pt x="12220" y="1991"/>
                    <a:pt x="12386" y="1659"/>
                    <a:pt x="12386" y="1286"/>
                  </a:cubicBezTo>
                  <a:cubicBezTo>
                    <a:pt x="12386" y="581"/>
                    <a:pt x="11805" y="0"/>
                    <a:pt x="11142" y="0"/>
                  </a:cubicBezTo>
                  <a:close/>
                </a:path>
              </a:pathLst>
            </a:custGeom>
            <a:solidFill>
              <a:srgbClr val="FE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70"/>
            <p:cNvSpPr/>
            <p:nvPr/>
          </p:nvSpPr>
          <p:spPr>
            <a:xfrm>
              <a:off x="3227224" y="3050829"/>
              <a:ext cx="71458" cy="61259"/>
            </a:xfrm>
            <a:custGeom>
              <a:avLst/>
              <a:gdLst/>
              <a:ahLst/>
              <a:cxnLst/>
              <a:rect l="l" t="t" r="r" b="b"/>
              <a:pathLst>
                <a:path w="5598" h="4799" extrusionOk="0">
                  <a:moveTo>
                    <a:pt x="3193" y="569"/>
                  </a:moveTo>
                  <a:cubicBezTo>
                    <a:pt x="4229" y="569"/>
                    <a:pt x="5017" y="1399"/>
                    <a:pt x="5017" y="2394"/>
                  </a:cubicBezTo>
                  <a:cubicBezTo>
                    <a:pt x="5045" y="3488"/>
                    <a:pt x="4143" y="4222"/>
                    <a:pt x="3196" y="4222"/>
                  </a:cubicBezTo>
                  <a:cubicBezTo>
                    <a:pt x="2744" y="4222"/>
                    <a:pt x="2283" y="4054"/>
                    <a:pt x="1907" y="3679"/>
                  </a:cubicBezTo>
                  <a:cubicBezTo>
                    <a:pt x="788" y="2560"/>
                    <a:pt x="1576" y="569"/>
                    <a:pt x="3193" y="569"/>
                  </a:cubicBezTo>
                  <a:close/>
                  <a:moveTo>
                    <a:pt x="3185" y="0"/>
                  </a:moveTo>
                  <a:cubicBezTo>
                    <a:pt x="2604" y="0"/>
                    <a:pt x="2013" y="215"/>
                    <a:pt x="1534" y="694"/>
                  </a:cubicBezTo>
                  <a:cubicBezTo>
                    <a:pt x="0" y="2228"/>
                    <a:pt x="1078" y="4799"/>
                    <a:pt x="3193" y="4799"/>
                  </a:cubicBezTo>
                  <a:cubicBezTo>
                    <a:pt x="4519" y="4799"/>
                    <a:pt x="5597" y="3721"/>
                    <a:pt x="5597" y="2394"/>
                  </a:cubicBezTo>
                  <a:cubicBezTo>
                    <a:pt x="5597" y="958"/>
                    <a:pt x="4413" y="0"/>
                    <a:pt x="3185" y="0"/>
                  </a:cubicBezTo>
                  <a:close/>
                </a:path>
              </a:pathLst>
            </a:custGeom>
            <a:solidFill>
              <a:srgbClr val="FE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70"/>
            <p:cNvSpPr/>
            <p:nvPr/>
          </p:nvSpPr>
          <p:spPr>
            <a:xfrm>
              <a:off x="3104977" y="2987178"/>
              <a:ext cx="327090" cy="77279"/>
            </a:xfrm>
            <a:custGeom>
              <a:avLst/>
              <a:gdLst/>
              <a:ahLst/>
              <a:cxnLst/>
              <a:rect l="l" t="t" r="r" b="b"/>
              <a:pathLst>
                <a:path w="25624" h="6054" extrusionOk="0">
                  <a:moveTo>
                    <a:pt x="954" y="0"/>
                  </a:moveTo>
                  <a:cubicBezTo>
                    <a:pt x="415" y="0"/>
                    <a:pt x="0" y="457"/>
                    <a:pt x="42" y="954"/>
                  </a:cubicBezTo>
                  <a:lnTo>
                    <a:pt x="42" y="1120"/>
                  </a:lnTo>
                  <a:cubicBezTo>
                    <a:pt x="0" y="1161"/>
                    <a:pt x="0" y="1203"/>
                    <a:pt x="0" y="1244"/>
                  </a:cubicBezTo>
                  <a:cubicBezTo>
                    <a:pt x="0" y="1327"/>
                    <a:pt x="0" y="1369"/>
                    <a:pt x="42" y="1410"/>
                  </a:cubicBezTo>
                  <a:lnTo>
                    <a:pt x="42" y="5100"/>
                  </a:lnTo>
                  <a:cubicBezTo>
                    <a:pt x="0" y="5639"/>
                    <a:pt x="456" y="6054"/>
                    <a:pt x="995" y="6054"/>
                  </a:cubicBezTo>
                  <a:lnTo>
                    <a:pt x="24629" y="6054"/>
                  </a:lnTo>
                  <a:cubicBezTo>
                    <a:pt x="25168" y="6054"/>
                    <a:pt x="25582" y="5639"/>
                    <a:pt x="25582" y="5100"/>
                  </a:cubicBezTo>
                  <a:lnTo>
                    <a:pt x="25582" y="1410"/>
                  </a:lnTo>
                  <a:cubicBezTo>
                    <a:pt x="25582" y="1369"/>
                    <a:pt x="25624" y="1327"/>
                    <a:pt x="25624" y="1244"/>
                  </a:cubicBezTo>
                  <a:cubicBezTo>
                    <a:pt x="25624" y="1203"/>
                    <a:pt x="25582" y="1161"/>
                    <a:pt x="25582" y="1120"/>
                  </a:cubicBezTo>
                  <a:lnTo>
                    <a:pt x="25582" y="954"/>
                  </a:lnTo>
                  <a:cubicBezTo>
                    <a:pt x="25582" y="415"/>
                    <a:pt x="25168" y="0"/>
                    <a:pt x="24629" y="0"/>
                  </a:cubicBezTo>
                  <a:close/>
                </a:path>
              </a:pathLst>
            </a:custGeom>
            <a:solidFill>
              <a:srgbClr val="FE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7" name="Google Shape;3987;p70"/>
          <p:cNvGrpSpPr/>
          <p:nvPr/>
        </p:nvGrpSpPr>
        <p:grpSpPr>
          <a:xfrm>
            <a:off x="678084" y="321414"/>
            <a:ext cx="490648" cy="471565"/>
            <a:chOff x="2998082" y="2101949"/>
            <a:chExt cx="490648" cy="471565"/>
          </a:xfrm>
        </p:grpSpPr>
        <p:sp>
          <p:nvSpPr>
            <p:cNvPr id="3988" name="Google Shape;3988;p70"/>
            <p:cNvSpPr/>
            <p:nvPr/>
          </p:nvSpPr>
          <p:spPr>
            <a:xfrm>
              <a:off x="2998082" y="2101949"/>
              <a:ext cx="490648" cy="471565"/>
            </a:xfrm>
            <a:custGeom>
              <a:avLst/>
              <a:gdLst/>
              <a:ahLst/>
              <a:cxnLst/>
              <a:rect l="l" t="t" r="r" b="b"/>
              <a:pathLst>
                <a:path w="38437" h="36942" extrusionOk="0">
                  <a:moveTo>
                    <a:pt x="20020" y="0"/>
                  </a:moveTo>
                  <a:cubicBezTo>
                    <a:pt x="19995" y="0"/>
                    <a:pt x="19969" y="0"/>
                    <a:pt x="19944" y="0"/>
                  </a:cubicBezTo>
                  <a:cubicBezTo>
                    <a:pt x="12439" y="0"/>
                    <a:pt x="5723" y="4520"/>
                    <a:pt x="2862" y="11402"/>
                  </a:cubicBezTo>
                  <a:cubicBezTo>
                    <a:pt x="1" y="18327"/>
                    <a:pt x="1618" y="26246"/>
                    <a:pt x="6884" y="31512"/>
                  </a:cubicBezTo>
                  <a:cubicBezTo>
                    <a:pt x="10433" y="35061"/>
                    <a:pt x="15152" y="36942"/>
                    <a:pt x="19959" y="36942"/>
                  </a:cubicBezTo>
                  <a:cubicBezTo>
                    <a:pt x="22339" y="36942"/>
                    <a:pt x="24741" y="36481"/>
                    <a:pt x="27034" y="35533"/>
                  </a:cubicBezTo>
                  <a:cubicBezTo>
                    <a:pt x="33917" y="32673"/>
                    <a:pt x="38436" y="25914"/>
                    <a:pt x="38436" y="18451"/>
                  </a:cubicBezTo>
                  <a:cubicBezTo>
                    <a:pt x="38395" y="8277"/>
                    <a:pt x="30185" y="0"/>
                    <a:pt x="200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70"/>
            <p:cNvSpPr/>
            <p:nvPr/>
          </p:nvSpPr>
          <p:spPr>
            <a:xfrm>
              <a:off x="3113985" y="2347192"/>
              <a:ext cx="290046" cy="164617"/>
            </a:xfrm>
            <a:custGeom>
              <a:avLst/>
              <a:gdLst/>
              <a:ahLst/>
              <a:cxnLst/>
              <a:rect l="l" t="t" r="r" b="b"/>
              <a:pathLst>
                <a:path w="22722" h="12896" extrusionOk="0">
                  <a:moveTo>
                    <a:pt x="19612" y="1"/>
                  </a:moveTo>
                  <a:cubicBezTo>
                    <a:pt x="18036" y="1991"/>
                    <a:pt x="15258" y="4478"/>
                    <a:pt x="11319" y="4478"/>
                  </a:cubicBezTo>
                  <a:cubicBezTo>
                    <a:pt x="8002" y="4478"/>
                    <a:pt x="4893" y="2820"/>
                    <a:pt x="2985" y="84"/>
                  </a:cubicBezTo>
                  <a:cubicBezTo>
                    <a:pt x="83" y="3815"/>
                    <a:pt x="0" y="8998"/>
                    <a:pt x="2819" y="12771"/>
                  </a:cubicBezTo>
                  <a:cubicBezTo>
                    <a:pt x="4685" y="9910"/>
                    <a:pt x="7919" y="8169"/>
                    <a:pt x="11361" y="8169"/>
                  </a:cubicBezTo>
                  <a:cubicBezTo>
                    <a:pt x="15465" y="8169"/>
                    <a:pt x="18285" y="10864"/>
                    <a:pt x="19819" y="12895"/>
                  </a:cubicBezTo>
                  <a:cubicBezTo>
                    <a:pt x="22721" y="9039"/>
                    <a:pt x="22638" y="3732"/>
                    <a:pt x="19653" y="1"/>
                  </a:cubicBezTo>
                  <a:close/>
                </a:path>
              </a:pathLst>
            </a:custGeom>
            <a:solidFill>
              <a:srgbClr val="FE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70"/>
            <p:cNvSpPr/>
            <p:nvPr/>
          </p:nvSpPr>
          <p:spPr>
            <a:xfrm>
              <a:off x="3166366" y="2295985"/>
              <a:ext cx="182080" cy="83509"/>
            </a:xfrm>
            <a:custGeom>
              <a:avLst/>
              <a:gdLst/>
              <a:ahLst/>
              <a:cxnLst/>
              <a:rect l="l" t="t" r="r" b="b"/>
              <a:pathLst>
                <a:path w="14264" h="6542" extrusionOk="0">
                  <a:moveTo>
                    <a:pt x="7251" y="0"/>
                  </a:moveTo>
                  <a:cubicBezTo>
                    <a:pt x="4658" y="0"/>
                    <a:pt x="2066" y="954"/>
                    <a:pt x="42" y="2852"/>
                  </a:cubicBezTo>
                  <a:lnTo>
                    <a:pt x="1" y="2852"/>
                  </a:lnTo>
                  <a:cubicBezTo>
                    <a:pt x="1701" y="5132"/>
                    <a:pt x="4396" y="6500"/>
                    <a:pt x="7257" y="6542"/>
                  </a:cubicBezTo>
                  <a:cubicBezTo>
                    <a:pt x="10366" y="6542"/>
                    <a:pt x="12730" y="4552"/>
                    <a:pt x="14264" y="2686"/>
                  </a:cubicBezTo>
                  <a:cubicBezTo>
                    <a:pt x="12266" y="892"/>
                    <a:pt x="9758" y="0"/>
                    <a:pt x="7251" y="0"/>
                  </a:cubicBezTo>
                  <a:close/>
                </a:path>
              </a:pathLst>
            </a:custGeom>
            <a:solidFill>
              <a:srgbClr val="FE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70"/>
            <p:cNvSpPr/>
            <p:nvPr/>
          </p:nvSpPr>
          <p:spPr>
            <a:xfrm>
              <a:off x="3163724" y="2476319"/>
              <a:ext cx="187901" cy="89738"/>
            </a:xfrm>
            <a:custGeom>
              <a:avLst/>
              <a:gdLst/>
              <a:ahLst/>
              <a:cxnLst/>
              <a:rect l="l" t="t" r="r" b="b"/>
              <a:pathLst>
                <a:path w="14720" h="7030" extrusionOk="0">
                  <a:moveTo>
                    <a:pt x="7464" y="0"/>
                  </a:moveTo>
                  <a:cubicBezTo>
                    <a:pt x="4478" y="42"/>
                    <a:pt x="1700" y="1534"/>
                    <a:pt x="0" y="3939"/>
                  </a:cubicBezTo>
                  <a:cubicBezTo>
                    <a:pt x="2074" y="5992"/>
                    <a:pt x="4786" y="7029"/>
                    <a:pt x="7495" y="7029"/>
                  </a:cubicBezTo>
                  <a:cubicBezTo>
                    <a:pt x="10093" y="7029"/>
                    <a:pt x="12690" y="6075"/>
                    <a:pt x="14719" y="4147"/>
                  </a:cubicBezTo>
                  <a:cubicBezTo>
                    <a:pt x="13185" y="2198"/>
                    <a:pt x="10739" y="0"/>
                    <a:pt x="7464" y="0"/>
                  </a:cubicBezTo>
                  <a:close/>
                </a:path>
              </a:pathLst>
            </a:custGeom>
            <a:solidFill>
              <a:srgbClr val="FE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92" name="Google Shape;3992;p70"/>
          <p:cNvGrpSpPr/>
          <p:nvPr/>
        </p:nvGrpSpPr>
        <p:grpSpPr>
          <a:xfrm>
            <a:off x="548051" y="3622737"/>
            <a:ext cx="471590" cy="471590"/>
            <a:chOff x="3007606" y="3568409"/>
            <a:chExt cx="471590" cy="471590"/>
          </a:xfrm>
        </p:grpSpPr>
        <p:sp>
          <p:nvSpPr>
            <p:cNvPr id="3993" name="Google Shape;3993;p70"/>
            <p:cNvSpPr/>
            <p:nvPr/>
          </p:nvSpPr>
          <p:spPr>
            <a:xfrm>
              <a:off x="3007606" y="3568409"/>
              <a:ext cx="471590" cy="471590"/>
            </a:xfrm>
            <a:custGeom>
              <a:avLst/>
              <a:gdLst/>
              <a:ahLst/>
              <a:cxnLst/>
              <a:rect l="l" t="t" r="r" b="b"/>
              <a:pathLst>
                <a:path w="36944" h="36944" extrusionOk="0">
                  <a:moveTo>
                    <a:pt x="18493" y="1"/>
                  </a:moveTo>
                  <a:cubicBezTo>
                    <a:pt x="8293" y="1"/>
                    <a:pt x="1" y="8293"/>
                    <a:pt x="1" y="18493"/>
                  </a:cubicBezTo>
                  <a:cubicBezTo>
                    <a:pt x="1" y="28693"/>
                    <a:pt x="8293" y="36944"/>
                    <a:pt x="18493" y="36944"/>
                  </a:cubicBezTo>
                  <a:cubicBezTo>
                    <a:pt x="28693" y="36944"/>
                    <a:pt x="36944" y="28693"/>
                    <a:pt x="36944" y="18493"/>
                  </a:cubicBezTo>
                  <a:cubicBezTo>
                    <a:pt x="36944" y="8293"/>
                    <a:pt x="28693" y="1"/>
                    <a:pt x="184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70"/>
            <p:cNvSpPr/>
            <p:nvPr/>
          </p:nvSpPr>
          <p:spPr>
            <a:xfrm>
              <a:off x="3247339" y="3696362"/>
              <a:ext cx="86279" cy="97295"/>
            </a:xfrm>
            <a:custGeom>
              <a:avLst/>
              <a:gdLst/>
              <a:ahLst/>
              <a:cxnLst/>
              <a:rect l="l" t="t" r="r" b="b"/>
              <a:pathLst>
                <a:path w="6759" h="7622" extrusionOk="0">
                  <a:moveTo>
                    <a:pt x="3938" y="1"/>
                  </a:moveTo>
                  <a:cubicBezTo>
                    <a:pt x="2604" y="1"/>
                    <a:pt x="1201" y="1199"/>
                    <a:pt x="664" y="2954"/>
                  </a:cubicBezTo>
                  <a:cubicBezTo>
                    <a:pt x="0" y="4985"/>
                    <a:pt x="705" y="7058"/>
                    <a:pt x="2198" y="7514"/>
                  </a:cubicBezTo>
                  <a:cubicBezTo>
                    <a:pt x="2415" y="7587"/>
                    <a:pt x="2639" y="7622"/>
                    <a:pt x="2864" y="7622"/>
                  </a:cubicBezTo>
                  <a:cubicBezTo>
                    <a:pt x="4185" y="7622"/>
                    <a:pt x="5564" y="6431"/>
                    <a:pt x="6095" y="4695"/>
                  </a:cubicBezTo>
                  <a:cubicBezTo>
                    <a:pt x="6758" y="2622"/>
                    <a:pt x="6054" y="590"/>
                    <a:pt x="4561" y="93"/>
                  </a:cubicBezTo>
                  <a:cubicBezTo>
                    <a:pt x="4358" y="31"/>
                    <a:pt x="4149" y="1"/>
                    <a:pt x="3938" y="1"/>
                  </a:cubicBezTo>
                  <a:close/>
                </a:path>
              </a:pathLst>
            </a:custGeom>
            <a:solidFill>
              <a:srgbClr val="FE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70"/>
            <p:cNvSpPr/>
            <p:nvPr/>
          </p:nvSpPr>
          <p:spPr>
            <a:xfrm>
              <a:off x="3314014" y="3764595"/>
              <a:ext cx="78875" cy="92750"/>
            </a:xfrm>
            <a:custGeom>
              <a:avLst/>
              <a:gdLst/>
              <a:ahLst/>
              <a:cxnLst/>
              <a:rect l="l" t="t" r="r" b="b"/>
              <a:pathLst>
                <a:path w="6179" h="7266" extrusionOk="0">
                  <a:moveTo>
                    <a:pt x="3644" y="1"/>
                  </a:moveTo>
                  <a:cubicBezTo>
                    <a:pt x="2428" y="1"/>
                    <a:pt x="1157" y="1156"/>
                    <a:pt x="622" y="2832"/>
                  </a:cubicBezTo>
                  <a:cubicBezTo>
                    <a:pt x="0" y="4781"/>
                    <a:pt x="622" y="6729"/>
                    <a:pt x="1949" y="7185"/>
                  </a:cubicBezTo>
                  <a:cubicBezTo>
                    <a:pt x="2127" y="7239"/>
                    <a:pt x="2309" y="7265"/>
                    <a:pt x="2492" y="7265"/>
                  </a:cubicBezTo>
                  <a:cubicBezTo>
                    <a:pt x="3721" y="7265"/>
                    <a:pt x="5015" y="6103"/>
                    <a:pt x="5556" y="4407"/>
                  </a:cubicBezTo>
                  <a:cubicBezTo>
                    <a:pt x="6178" y="2459"/>
                    <a:pt x="5598" y="510"/>
                    <a:pt x="4230" y="95"/>
                  </a:cubicBezTo>
                  <a:cubicBezTo>
                    <a:pt x="4038" y="32"/>
                    <a:pt x="3842" y="1"/>
                    <a:pt x="3644" y="1"/>
                  </a:cubicBezTo>
                  <a:close/>
                </a:path>
              </a:pathLst>
            </a:custGeom>
            <a:solidFill>
              <a:srgbClr val="FE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70"/>
            <p:cNvSpPr/>
            <p:nvPr/>
          </p:nvSpPr>
          <p:spPr>
            <a:xfrm>
              <a:off x="3161608" y="3695890"/>
              <a:ext cx="84160" cy="99465"/>
            </a:xfrm>
            <a:custGeom>
              <a:avLst/>
              <a:gdLst/>
              <a:ahLst/>
              <a:cxnLst/>
              <a:rect l="l" t="t" r="r" b="b"/>
              <a:pathLst>
                <a:path w="6593" h="7792" extrusionOk="0">
                  <a:moveTo>
                    <a:pt x="2596" y="0"/>
                  </a:moveTo>
                  <a:cubicBezTo>
                    <a:pt x="2404" y="0"/>
                    <a:pt x="2215" y="29"/>
                    <a:pt x="2032" y="88"/>
                  </a:cubicBezTo>
                  <a:cubicBezTo>
                    <a:pt x="581" y="503"/>
                    <a:pt x="0" y="2576"/>
                    <a:pt x="705" y="4691"/>
                  </a:cubicBezTo>
                  <a:cubicBezTo>
                    <a:pt x="1325" y="6513"/>
                    <a:pt x="2746" y="7791"/>
                    <a:pt x="4039" y="7791"/>
                  </a:cubicBezTo>
                  <a:cubicBezTo>
                    <a:pt x="4216" y="7791"/>
                    <a:pt x="4391" y="7767"/>
                    <a:pt x="4561" y="7717"/>
                  </a:cubicBezTo>
                  <a:cubicBezTo>
                    <a:pt x="6012" y="7261"/>
                    <a:pt x="6593" y="5230"/>
                    <a:pt x="5888" y="3115"/>
                  </a:cubicBezTo>
                  <a:cubicBezTo>
                    <a:pt x="5275" y="1275"/>
                    <a:pt x="3877" y="0"/>
                    <a:pt x="2596" y="0"/>
                  </a:cubicBezTo>
                  <a:close/>
                </a:path>
              </a:pathLst>
            </a:custGeom>
            <a:solidFill>
              <a:srgbClr val="FE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70"/>
            <p:cNvSpPr/>
            <p:nvPr/>
          </p:nvSpPr>
          <p:spPr>
            <a:xfrm>
              <a:off x="3101812" y="3762693"/>
              <a:ext cx="79922" cy="94627"/>
            </a:xfrm>
            <a:custGeom>
              <a:avLst/>
              <a:gdLst/>
              <a:ahLst/>
              <a:cxnLst/>
              <a:rect l="l" t="t" r="r" b="b"/>
              <a:pathLst>
                <a:path w="6261" h="7413" extrusionOk="0">
                  <a:moveTo>
                    <a:pt x="2438" y="1"/>
                  </a:moveTo>
                  <a:cubicBezTo>
                    <a:pt x="2258" y="1"/>
                    <a:pt x="2080" y="26"/>
                    <a:pt x="1907" y="78"/>
                  </a:cubicBezTo>
                  <a:cubicBezTo>
                    <a:pt x="539" y="493"/>
                    <a:pt x="0" y="2442"/>
                    <a:pt x="705" y="4432"/>
                  </a:cubicBezTo>
                  <a:cubicBezTo>
                    <a:pt x="1284" y="6207"/>
                    <a:pt x="2592" y="7412"/>
                    <a:pt x="3825" y="7412"/>
                  </a:cubicBezTo>
                  <a:cubicBezTo>
                    <a:pt x="4004" y="7412"/>
                    <a:pt x="4181" y="7387"/>
                    <a:pt x="4354" y="7334"/>
                  </a:cubicBezTo>
                  <a:cubicBezTo>
                    <a:pt x="5722" y="6920"/>
                    <a:pt x="6261" y="4971"/>
                    <a:pt x="5597" y="2981"/>
                  </a:cubicBezTo>
                  <a:cubicBezTo>
                    <a:pt x="5018" y="1206"/>
                    <a:pt x="3679" y="1"/>
                    <a:pt x="2438" y="1"/>
                  </a:cubicBezTo>
                  <a:close/>
                </a:path>
              </a:pathLst>
            </a:custGeom>
            <a:solidFill>
              <a:srgbClr val="FE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70"/>
            <p:cNvSpPr/>
            <p:nvPr/>
          </p:nvSpPr>
          <p:spPr>
            <a:xfrm>
              <a:off x="3171129" y="3799669"/>
              <a:ext cx="151916" cy="131173"/>
            </a:xfrm>
            <a:custGeom>
              <a:avLst/>
              <a:gdLst/>
              <a:ahLst/>
              <a:cxnLst/>
              <a:rect l="l" t="t" r="r" b="b"/>
              <a:pathLst>
                <a:path w="11901" h="10276" extrusionOk="0">
                  <a:moveTo>
                    <a:pt x="5805" y="1"/>
                  </a:moveTo>
                  <a:cubicBezTo>
                    <a:pt x="5805" y="1"/>
                    <a:pt x="1" y="955"/>
                    <a:pt x="1" y="7671"/>
                  </a:cubicBezTo>
                  <a:cubicBezTo>
                    <a:pt x="1" y="9786"/>
                    <a:pt x="944" y="10275"/>
                    <a:pt x="1818" y="10275"/>
                  </a:cubicBezTo>
                  <a:cubicBezTo>
                    <a:pt x="2573" y="10275"/>
                    <a:pt x="3276" y="9910"/>
                    <a:pt x="3276" y="9910"/>
                  </a:cubicBezTo>
                  <a:cubicBezTo>
                    <a:pt x="3276" y="9910"/>
                    <a:pt x="4644" y="8501"/>
                    <a:pt x="5805" y="8501"/>
                  </a:cubicBezTo>
                  <a:lnTo>
                    <a:pt x="6096" y="8459"/>
                  </a:lnTo>
                  <a:cubicBezTo>
                    <a:pt x="7256" y="8459"/>
                    <a:pt x="8625" y="9869"/>
                    <a:pt x="8625" y="9869"/>
                  </a:cubicBezTo>
                  <a:cubicBezTo>
                    <a:pt x="8625" y="9869"/>
                    <a:pt x="9346" y="10252"/>
                    <a:pt x="10112" y="10252"/>
                  </a:cubicBezTo>
                  <a:cubicBezTo>
                    <a:pt x="10978" y="10252"/>
                    <a:pt x="11900" y="9762"/>
                    <a:pt x="11900" y="7671"/>
                  </a:cubicBezTo>
                  <a:cubicBezTo>
                    <a:pt x="11900" y="955"/>
                    <a:pt x="6096" y="1"/>
                    <a:pt x="6096" y="1"/>
                  </a:cubicBezTo>
                  <a:close/>
                </a:path>
              </a:pathLst>
            </a:custGeom>
            <a:solidFill>
              <a:srgbClr val="FEFA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9" name="Google Shape;3999;p70"/>
          <p:cNvSpPr txBox="1">
            <a:spLocks noGrp="1"/>
          </p:cNvSpPr>
          <p:nvPr>
            <p:ph type="subTitle" idx="2"/>
          </p:nvPr>
        </p:nvSpPr>
        <p:spPr>
          <a:xfrm>
            <a:off x="1168724" y="4141175"/>
            <a:ext cx="7432500" cy="52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hlink"/>
              </a:buClr>
              <a:buSzPts val="1100"/>
              <a:buFont typeface="Arial"/>
              <a:buNone/>
            </a:pPr>
            <a:endParaRPr sz="2200">
              <a:latin typeface="Boogaloo"/>
              <a:ea typeface="Boogaloo"/>
              <a:cs typeface="Boogaloo"/>
              <a:sym typeface="Boogaloo"/>
            </a:endParaRPr>
          </a:p>
          <a:p>
            <a:pPr marL="457200" lvl="0" indent="-323850" algn="l" rtl="0">
              <a:spcBef>
                <a:spcPts val="0"/>
              </a:spcBef>
              <a:spcAft>
                <a:spcPts val="0"/>
              </a:spcAft>
              <a:buSzPts val="1500"/>
              <a:buChar char="●"/>
            </a:pPr>
            <a:r>
              <a:rPr lang="en" sz="1500"/>
              <a:t>Rather than the solution just being a list, I would make it more aesthetic to look at and easier to read </a:t>
            </a:r>
            <a:endParaRPr sz="1500"/>
          </a:p>
          <a:p>
            <a:pPr marL="457200" lvl="0" indent="-323850" algn="l" rtl="0">
              <a:spcBef>
                <a:spcPts val="0"/>
              </a:spcBef>
              <a:spcAft>
                <a:spcPts val="0"/>
              </a:spcAft>
              <a:buSzPts val="1500"/>
              <a:buChar char="●"/>
            </a:pPr>
            <a:r>
              <a:rPr lang="en" sz="1500"/>
              <a:t>Some volunteers may have preferences on dogs they want to walk, so I could incorporate that into the model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03"/>
        <p:cNvGrpSpPr/>
        <p:nvPr/>
      </p:nvGrpSpPr>
      <p:grpSpPr>
        <a:xfrm>
          <a:off x="0" y="0"/>
          <a:ext cx="0" cy="0"/>
          <a:chOff x="0" y="0"/>
          <a:chExt cx="0" cy="0"/>
        </a:xfrm>
      </p:grpSpPr>
      <p:sp>
        <p:nvSpPr>
          <p:cNvPr id="4004" name="Google Shape;4004;p71"/>
          <p:cNvSpPr txBox="1">
            <a:spLocks noGrp="1"/>
          </p:cNvSpPr>
          <p:nvPr>
            <p:ph type="title"/>
          </p:nvPr>
        </p:nvSpPr>
        <p:spPr>
          <a:xfrm>
            <a:off x="175900" y="2237300"/>
            <a:ext cx="6753600" cy="13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SUPPORTING FILES</a:t>
            </a:r>
            <a:endParaRPr/>
          </a:p>
        </p:txBody>
      </p:sp>
      <p:sp>
        <p:nvSpPr>
          <p:cNvPr id="4005" name="Google Shape;4005;p71"/>
          <p:cNvSpPr txBox="1">
            <a:spLocks noGrp="1"/>
          </p:cNvSpPr>
          <p:nvPr>
            <p:ph type="title" idx="2"/>
          </p:nvPr>
        </p:nvSpPr>
        <p:spPr>
          <a:xfrm>
            <a:off x="1484875" y="165075"/>
            <a:ext cx="3282600" cy="15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006" name="Google Shape;4006;p71"/>
          <p:cNvSpPr/>
          <p:nvPr/>
        </p:nvSpPr>
        <p:spPr>
          <a:xfrm rot="-503883">
            <a:off x="5922074" y="2764019"/>
            <a:ext cx="326602" cy="133433"/>
          </a:xfrm>
          <a:prstGeom prst="arc">
            <a:avLst>
              <a:gd name="adj1" fmla="val 16200000"/>
              <a:gd name="adj2" fmla="val 0"/>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7" name="Google Shape;4007;p71"/>
          <p:cNvGrpSpPr/>
          <p:nvPr/>
        </p:nvGrpSpPr>
        <p:grpSpPr>
          <a:xfrm>
            <a:off x="7102055" y="1602138"/>
            <a:ext cx="1528636" cy="2254403"/>
            <a:chOff x="714172" y="1788927"/>
            <a:chExt cx="1534467" cy="2263002"/>
          </a:xfrm>
        </p:grpSpPr>
        <p:sp>
          <p:nvSpPr>
            <p:cNvPr id="4008" name="Google Shape;4008;p71"/>
            <p:cNvSpPr/>
            <p:nvPr/>
          </p:nvSpPr>
          <p:spPr>
            <a:xfrm rot="-481">
              <a:off x="725022" y="3892365"/>
              <a:ext cx="1523617" cy="159457"/>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9" name="Google Shape;4009;p71"/>
            <p:cNvGrpSpPr/>
            <p:nvPr/>
          </p:nvGrpSpPr>
          <p:grpSpPr>
            <a:xfrm flipH="1">
              <a:off x="714172" y="1788927"/>
              <a:ext cx="1531921" cy="2254222"/>
              <a:chOff x="1981800" y="237850"/>
              <a:chExt cx="3535475" cy="5202450"/>
            </a:xfrm>
          </p:grpSpPr>
          <p:sp>
            <p:nvSpPr>
              <p:cNvPr id="4010" name="Google Shape;4010;p71"/>
              <p:cNvSpPr/>
              <p:nvPr/>
            </p:nvSpPr>
            <p:spPr>
              <a:xfrm>
                <a:off x="4776775" y="4171800"/>
                <a:ext cx="740500" cy="680300"/>
              </a:xfrm>
              <a:custGeom>
                <a:avLst/>
                <a:gdLst/>
                <a:ahLst/>
                <a:cxnLst/>
                <a:rect l="l" t="t" r="r" b="b"/>
                <a:pathLst>
                  <a:path w="29620" h="27212" extrusionOk="0">
                    <a:moveTo>
                      <a:pt x="20482" y="0"/>
                    </a:moveTo>
                    <a:cubicBezTo>
                      <a:pt x="21813" y="0"/>
                      <a:pt x="17080" y="11461"/>
                      <a:pt x="15897" y="12718"/>
                    </a:cubicBezTo>
                    <a:cubicBezTo>
                      <a:pt x="14419" y="14271"/>
                      <a:pt x="12718" y="15528"/>
                      <a:pt x="10795" y="16415"/>
                    </a:cubicBezTo>
                    <a:cubicBezTo>
                      <a:pt x="10352" y="16563"/>
                      <a:pt x="9834" y="16637"/>
                      <a:pt x="9391" y="16637"/>
                    </a:cubicBezTo>
                    <a:cubicBezTo>
                      <a:pt x="7468" y="16859"/>
                      <a:pt x="5028" y="16489"/>
                      <a:pt x="4215" y="17524"/>
                    </a:cubicBezTo>
                    <a:cubicBezTo>
                      <a:pt x="0" y="22996"/>
                      <a:pt x="12422" y="27211"/>
                      <a:pt x="15971" y="27211"/>
                    </a:cubicBezTo>
                    <a:cubicBezTo>
                      <a:pt x="16011" y="27211"/>
                      <a:pt x="16050" y="27211"/>
                      <a:pt x="16089" y="27211"/>
                    </a:cubicBezTo>
                    <a:cubicBezTo>
                      <a:pt x="29620" y="27211"/>
                      <a:pt x="24327" y="14493"/>
                      <a:pt x="24327" y="14493"/>
                    </a:cubicBezTo>
                    <a:lnTo>
                      <a:pt x="26175" y="9835"/>
                    </a:lnTo>
                    <a:cubicBezTo>
                      <a:pt x="27432" y="6655"/>
                      <a:pt x="24622" y="0"/>
                      <a:pt x="204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71"/>
              <p:cNvSpPr/>
              <p:nvPr/>
            </p:nvSpPr>
            <p:spPr>
              <a:xfrm>
                <a:off x="2643575" y="2997750"/>
                <a:ext cx="2657100" cy="2442250"/>
              </a:xfrm>
              <a:custGeom>
                <a:avLst/>
                <a:gdLst/>
                <a:ahLst/>
                <a:cxnLst/>
                <a:rect l="l" t="t" r="r" b="b"/>
                <a:pathLst>
                  <a:path w="106284" h="97690" extrusionOk="0">
                    <a:moveTo>
                      <a:pt x="66779" y="1"/>
                    </a:moveTo>
                    <a:cubicBezTo>
                      <a:pt x="55963" y="1"/>
                      <a:pt x="42481" y="10323"/>
                      <a:pt x="34605" y="15463"/>
                    </a:cubicBezTo>
                    <a:cubicBezTo>
                      <a:pt x="27654" y="19900"/>
                      <a:pt x="21221" y="24928"/>
                      <a:pt x="15306" y="30547"/>
                    </a:cubicBezTo>
                    <a:cubicBezTo>
                      <a:pt x="10722" y="34984"/>
                      <a:pt x="1257" y="41565"/>
                      <a:pt x="518" y="47924"/>
                    </a:cubicBezTo>
                    <a:cubicBezTo>
                      <a:pt x="518" y="47924"/>
                      <a:pt x="3697" y="46593"/>
                      <a:pt x="3993" y="46297"/>
                    </a:cubicBezTo>
                    <a:lnTo>
                      <a:pt x="3993" y="46297"/>
                    </a:lnTo>
                    <a:cubicBezTo>
                      <a:pt x="0" y="56575"/>
                      <a:pt x="9834" y="74173"/>
                      <a:pt x="17746" y="80975"/>
                    </a:cubicBezTo>
                    <a:cubicBezTo>
                      <a:pt x="17746" y="80975"/>
                      <a:pt x="15596" y="80572"/>
                      <a:pt x="12969" y="80572"/>
                    </a:cubicBezTo>
                    <a:cubicBezTo>
                      <a:pt x="8846" y="80572"/>
                      <a:pt x="3549" y="81565"/>
                      <a:pt x="3549" y="86669"/>
                    </a:cubicBezTo>
                    <a:cubicBezTo>
                      <a:pt x="3549" y="90005"/>
                      <a:pt x="7546" y="91007"/>
                      <a:pt x="12347" y="91007"/>
                    </a:cubicBezTo>
                    <a:cubicBezTo>
                      <a:pt x="18792" y="91007"/>
                      <a:pt x="26688" y="89201"/>
                      <a:pt x="28314" y="88813"/>
                    </a:cubicBezTo>
                    <a:lnTo>
                      <a:pt x="28314" y="88813"/>
                    </a:lnTo>
                    <a:cubicBezTo>
                      <a:pt x="26724" y="89213"/>
                      <a:pt x="19448" y="91218"/>
                      <a:pt x="21295" y="93989"/>
                    </a:cubicBezTo>
                    <a:cubicBezTo>
                      <a:pt x="22597" y="95882"/>
                      <a:pt x="26690" y="95977"/>
                      <a:pt x="29525" y="95977"/>
                    </a:cubicBezTo>
                    <a:cubicBezTo>
                      <a:pt x="29840" y="95977"/>
                      <a:pt x="30139" y="95975"/>
                      <a:pt x="30417" y="95975"/>
                    </a:cubicBezTo>
                    <a:cubicBezTo>
                      <a:pt x="30765" y="95975"/>
                      <a:pt x="31080" y="95977"/>
                      <a:pt x="31351" y="95986"/>
                    </a:cubicBezTo>
                    <a:cubicBezTo>
                      <a:pt x="32006" y="96017"/>
                      <a:pt x="32756" y="96041"/>
                      <a:pt x="33559" y="96041"/>
                    </a:cubicBezTo>
                    <a:cubicBezTo>
                      <a:pt x="36563" y="96041"/>
                      <a:pt x="40299" y="95697"/>
                      <a:pt x="42516" y="94063"/>
                    </a:cubicBezTo>
                    <a:cubicBezTo>
                      <a:pt x="44217" y="92806"/>
                      <a:pt x="44661" y="89405"/>
                      <a:pt x="44217" y="87113"/>
                    </a:cubicBezTo>
                    <a:lnTo>
                      <a:pt x="44217" y="87113"/>
                    </a:lnTo>
                    <a:cubicBezTo>
                      <a:pt x="44218" y="87116"/>
                      <a:pt x="45400" y="92955"/>
                      <a:pt x="46953" y="95542"/>
                    </a:cubicBezTo>
                    <a:cubicBezTo>
                      <a:pt x="47795" y="96986"/>
                      <a:pt x="52270" y="97690"/>
                      <a:pt x="56684" y="97690"/>
                    </a:cubicBezTo>
                    <a:cubicBezTo>
                      <a:pt x="60409" y="97690"/>
                      <a:pt x="64091" y="97189"/>
                      <a:pt x="65512" y="96207"/>
                    </a:cubicBezTo>
                    <a:cubicBezTo>
                      <a:pt x="68691" y="94137"/>
                      <a:pt x="62407" y="91919"/>
                      <a:pt x="62406" y="91919"/>
                    </a:cubicBezTo>
                    <a:lnTo>
                      <a:pt x="62406" y="91919"/>
                    </a:lnTo>
                    <a:cubicBezTo>
                      <a:pt x="68600" y="92717"/>
                      <a:pt x="80086" y="93788"/>
                      <a:pt x="89719" y="93788"/>
                    </a:cubicBezTo>
                    <a:cubicBezTo>
                      <a:pt x="98830" y="93788"/>
                      <a:pt x="106283" y="92830"/>
                      <a:pt x="106032" y="89774"/>
                    </a:cubicBezTo>
                    <a:cubicBezTo>
                      <a:pt x="105514" y="83563"/>
                      <a:pt x="92944" y="83563"/>
                      <a:pt x="92944" y="83563"/>
                    </a:cubicBezTo>
                    <a:cubicBezTo>
                      <a:pt x="94127" y="83563"/>
                      <a:pt x="97233" y="70698"/>
                      <a:pt x="97528" y="69588"/>
                    </a:cubicBezTo>
                    <a:cubicBezTo>
                      <a:pt x="99377" y="62564"/>
                      <a:pt x="100560" y="54726"/>
                      <a:pt x="99377" y="47554"/>
                    </a:cubicBezTo>
                    <a:lnTo>
                      <a:pt x="99377" y="47554"/>
                    </a:lnTo>
                    <a:cubicBezTo>
                      <a:pt x="99494" y="47575"/>
                      <a:pt x="99621" y="47584"/>
                      <a:pt x="99755" y="47584"/>
                    </a:cubicBezTo>
                    <a:cubicBezTo>
                      <a:pt x="100474" y="47584"/>
                      <a:pt x="101390" y="47324"/>
                      <a:pt x="102121" y="47324"/>
                    </a:cubicBezTo>
                    <a:cubicBezTo>
                      <a:pt x="102194" y="47324"/>
                      <a:pt x="102265" y="47326"/>
                      <a:pt x="102335" y="47332"/>
                    </a:cubicBezTo>
                    <a:cubicBezTo>
                      <a:pt x="101965" y="44596"/>
                      <a:pt x="100190" y="41491"/>
                      <a:pt x="97307" y="40234"/>
                    </a:cubicBezTo>
                    <a:cubicBezTo>
                      <a:pt x="99968" y="40012"/>
                      <a:pt x="98637" y="39494"/>
                      <a:pt x="99673" y="38163"/>
                    </a:cubicBezTo>
                    <a:cubicBezTo>
                      <a:pt x="99894" y="37868"/>
                      <a:pt x="88582" y="35206"/>
                      <a:pt x="88064" y="34836"/>
                    </a:cubicBezTo>
                    <a:cubicBezTo>
                      <a:pt x="86585" y="33801"/>
                      <a:pt x="85402" y="29660"/>
                      <a:pt x="84071" y="28033"/>
                    </a:cubicBezTo>
                    <a:cubicBezTo>
                      <a:pt x="82370" y="26185"/>
                      <a:pt x="80522" y="24410"/>
                      <a:pt x="78526" y="22857"/>
                    </a:cubicBezTo>
                    <a:cubicBezTo>
                      <a:pt x="84884" y="22636"/>
                      <a:pt x="78821" y="7626"/>
                      <a:pt x="73128" y="2228"/>
                    </a:cubicBezTo>
                    <a:cubicBezTo>
                      <a:pt x="72315" y="1340"/>
                      <a:pt x="71279" y="749"/>
                      <a:pt x="70170" y="379"/>
                    </a:cubicBezTo>
                    <a:cubicBezTo>
                      <a:pt x="69078" y="120"/>
                      <a:pt x="67944" y="1"/>
                      <a:pt x="66779"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71"/>
              <p:cNvSpPr/>
              <p:nvPr/>
            </p:nvSpPr>
            <p:spPr>
              <a:xfrm>
                <a:off x="2710125" y="3083000"/>
                <a:ext cx="2536200" cy="2356100"/>
              </a:xfrm>
              <a:custGeom>
                <a:avLst/>
                <a:gdLst/>
                <a:ahLst/>
                <a:cxnLst/>
                <a:rect l="l" t="t" r="r" b="b"/>
                <a:pathLst>
                  <a:path w="101448" h="94244" extrusionOk="0">
                    <a:moveTo>
                      <a:pt x="23292" y="85847"/>
                    </a:moveTo>
                    <a:lnTo>
                      <a:pt x="23070" y="85995"/>
                    </a:lnTo>
                    <a:lnTo>
                      <a:pt x="23218" y="85995"/>
                    </a:lnTo>
                    <a:lnTo>
                      <a:pt x="23292" y="85847"/>
                    </a:lnTo>
                    <a:close/>
                    <a:moveTo>
                      <a:pt x="71575" y="1"/>
                    </a:moveTo>
                    <a:cubicBezTo>
                      <a:pt x="62332" y="14345"/>
                      <a:pt x="43403" y="45549"/>
                      <a:pt x="39780" y="51612"/>
                    </a:cubicBezTo>
                    <a:cubicBezTo>
                      <a:pt x="39115" y="48285"/>
                      <a:pt x="37562" y="45549"/>
                      <a:pt x="36157" y="42443"/>
                    </a:cubicBezTo>
                    <a:cubicBezTo>
                      <a:pt x="33517" y="36304"/>
                      <a:pt x="29226" y="26156"/>
                      <a:pt x="21759" y="26156"/>
                    </a:cubicBezTo>
                    <a:cubicBezTo>
                      <a:pt x="20862" y="26156"/>
                      <a:pt x="19920" y="26303"/>
                      <a:pt x="18929" y="26620"/>
                    </a:cubicBezTo>
                    <a:cubicBezTo>
                      <a:pt x="17746" y="26989"/>
                      <a:pt x="14714" y="27581"/>
                      <a:pt x="11387" y="28320"/>
                    </a:cubicBezTo>
                    <a:cubicBezTo>
                      <a:pt x="7838" y="31500"/>
                      <a:pt x="2810" y="35419"/>
                      <a:pt x="0" y="39560"/>
                    </a:cubicBezTo>
                    <a:cubicBezTo>
                      <a:pt x="3475" y="44292"/>
                      <a:pt x="10722" y="49320"/>
                      <a:pt x="13753" y="51168"/>
                    </a:cubicBezTo>
                    <a:cubicBezTo>
                      <a:pt x="17672" y="53534"/>
                      <a:pt x="22404" y="75717"/>
                      <a:pt x="18707" y="77270"/>
                    </a:cubicBezTo>
                    <a:cubicBezTo>
                      <a:pt x="18586" y="77318"/>
                      <a:pt x="18451" y="77341"/>
                      <a:pt x="18303" y="77341"/>
                    </a:cubicBezTo>
                    <a:cubicBezTo>
                      <a:pt x="16184" y="77341"/>
                      <a:pt x="11378" y="72564"/>
                      <a:pt x="7025" y="67657"/>
                    </a:cubicBezTo>
                    <a:lnTo>
                      <a:pt x="7025" y="67657"/>
                    </a:lnTo>
                    <a:cubicBezTo>
                      <a:pt x="9243" y="71280"/>
                      <a:pt x="11905" y="74608"/>
                      <a:pt x="15084" y="77565"/>
                    </a:cubicBezTo>
                    <a:cubicBezTo>
                      <a:pt x="13553" y="77320"/>
                      <a:pt x="12021" y="77177"/>
                      <a:pt x="10490" y="77177"/>
                    </a:cubicBezTo>
                    <a:cubicBezTo>
                      <a:pt x="10173" y="77177"/>
                      <a:pt x="9856" y="77183"/>
                      <a:pt x="9539" y="77196"/>
                    </a:cubicBezTo>
                    <a:cubicBezTo>
                      <a:pt x="11683" y="78822"/>
                      <a:pt x="13975" y="80375"/>
                      <a:pt x="16341" y="81706"/>
                    </a:cubicBezTo>
                    <a:cubicBezTo>
                      <a:pt x="20267" y="83800"/>
                      <a:pt x="17650" y="85257"/>
                      <a:pt x="11461" y="85257"/>
                    </a:cubicBezTo>
                    <a:cubicBezTo>
                      <a:pt x="10656" y="85257"/>
                      <a:pt x="9792" y="85232"/>
                      <a:pt x="8873" y="85181"/>
                    </a:cubicBezTo>
                    <a:cubicBezTo>
                      <a:pt x="5176" y="85034"/>
                      <a:pt x="3106" y="82519"/>
                      <a:pt x="1849" y="80153"/>
                    </a:cubicBezTo>
                    <a:cubicBezTo>
                      <a:pt x="1183" y="81041"/>
                      <a:pt x="887" y="82150"/>
                      <a:pt x="887" y="83259"/>
                    </a:cubicBezTo>
                    <a:cubicBezTo>
                      <a:pt x="887" y="87188"/>
                      <a:pt x="6049" y="87637"/>
                      <a:pt x="9336" y="87637"/>
                    </a:cubicBezTo>
                    <a:cubicBezTo>
                      <a:pt x="9760" y="87637"/>
                      <a:pt x="10153" y="87630"/>
                      <a:pt x="10500" y="87621"/>
                    </a:cubicBezTo>
                    <a:cubicBezTo>
                      <a:pt x="10618" y="87621"/>
                      <a:pt x="10751" y="87622"/>
                      <a:pt x="10898" y="87622"/>
                    </a:cubicBezTo>
                    <a:cubicBezTo>
                      <a:pt x="14057" y="87622"/>
                      <a:pt x="23476" y="87554"/>
                      <a:pt x="24253" y="84516"/>
                    </a:cubicBezTo>
                    <a:cubicBezTo>
                      <a:pt x="24844" y="82298"/>
                      <a:pt x="23957" y="79710"/>
                      <a:pt x="23661" y="77491"/>
                    </a:cubicBezTo>
                    <a:cubicBezTo>
                      <a:pt x="23365" y="75347"/>
                      <a:pt x="23144" y="73129"/>
                      <a:pt x="22848" y="70911"/>
                    </a:cubicBezTo>
                    <a:cubicBezTo>
                      <a:pt x="22330" y="67214"/>
                      <a:pt x="21887" y="63517"/>
                      <a:pt x="21295" y="59893"/>
                    </a:cubicBezTo>
                    <a:cubicBezTo>
                      <a:pt x="20942" y="57525"/>
                      <a:pt x="22513" y="56633"/>
                      <a:pt x="24462" y="56633"/>
                    </a:cubicBezTo>
                    <a:cubicBezTo>
                      <a:pt x="25373" y="56633"/>
                      <a:pt x="26366" y="56828"/>
                      <a:pt x="27284" y="57158"/>
                    </a:cubicBezTo>
                    <a:cubicBezTo>
                      <a:pt x="30168" y="58193"/>
                      <a:pt x="36453" y="61298"/>
                      <a:pt x="37488" y="65809"/>
                    </a:cubicBezTo>
                    <a:cubicBezTo>
                      <a:pt x="38504" y="70161"/>
                      <a:pt x="39021" y="83052"/>
                      <a:pt x="34852" y="83052"/>
                    </a:cubicBezTo>
                    <a:cubicBezTo>
                      <a:pt x="34771" y="83052"/>
                      <a:pt x="34689" y="83047"/>
                      <a:pt x="34605" y="83037"/>
                    </a:cubicBezTo>
                    <a:cubicBezTo>
                      <a:pt x="34242" y="83009"/>
                      <a:pt x="33881" y="82995"/>
                      <a:pt x="33522" y="82995"/>
                    </a:cubicBezTo>
                    <a:cubicBezTo>
                      <a:pt x="31021" y="82995"/>
                      <a:pt x="28604" y="83667"/>
                      <a:pt x="26471" y="84960"/>
                    </a:cubicBezTo>
                    <a:cubicBezTo>
                      <a:pt x="28615" y="85255"/>
                      <a:pt x="30686" y="85921"/>
                      <a:pt x="32534" y="86956"/>
                    </a:cubicBezTo>
                    <a:cubicBezTo>
                      <a:pt x="34830" y="88295"/>
                      <a:pt x="36081" y="89249"/>
                      <a:pt x="31353" y="89249"/>
                    </a:cubicBezTo>
                    <a:cubicBezTo>
                      <a:pt x="30599" y="89249"/>
                      <a:pt x="29693" y="89225"/>
                      <a:pt x="28615" y="89174"/>
                    </a:cubicBezTo>
                    <a:cubicBezTo>
                      <a:pt x="22478" y="88805"/>
                      <a:pt x="22700" y="86956"/>
                      <a:pt x="23070" y="86217"/>
                    </a:cubicBezTo>
                    <a:lnTo>
                      <a:pt x="23070" y="86217"/>
                    </a:lnTo>
                    <a:cubicBezTo>
                      <a:pt x="22700" y="86364"/>
                      <a:pt x="22330" y="86512"/>
                      <a:pt x="21961" y="86660"/>
                    </a:cubicBezTo>
                    <a:lnTo>
                      <a:pt x="19225" y="88213"/>
                    </a:lnTo>
                    <a:cubicBezTo>
                      <a:pt x="18411" y="88731"/>
                      <a:pt x="18190" y="89840"/>
                      <a:pt x="18707" y="90579"/>
                    </a:cubicBezTo>
                    <a:cubicBezTo>
                      <a:pt x="20260" y="92945"/>
                      <a:pt x="26323" y="92576"/>
                      <a:pt x="28689" y="92649"/>
                    </a:cubicBezTo>
                    <a:cubicBezTo>
                      <a:pt x="29195" y="92661"/>
                      <a:pt x="29752" y="92671"/>
                      <a:pt x="30344" y="92671"/>
                    </a:cubicBezTo>
                    <a:cubicBezTo>
                      <a:pt x="33474" y="92671"/>
                      <a:pt x="37553" y="92394"/>
                      <a:pt x="39854" y="90653"/>
                    </a:cubicBezTo>
                    <a:cubicBezTo>
                      <a:pt x="41629" y="89396"/>
                      <a:pt x="41999" y="85995"/>
                      <a:pt x="41555" y="83703"/>
                    </a:cubicBezTo>
                    <a:lnTo>
                      <a:pt x="41555" y="83703"/>
                    </a:lnTo>
                    <a:cubicBezTo>
                      <a:pt x="41555" y="83704"/>
                      <a:pt x="41925" y="85404"/>
                      <a:pt x="42516" y="87400"/>
                    </a:cubicBezTo>
                    <a:cubicBezTo>
                      <a:pt x="42590" y="87695"/>
                      <a:pt x="42664" y="87917"/>
                      <a:pt x="42738" y="88213"/>
                    </a:cubicBezTo>
                    <a:cubicBezTo>
                      <a:pt x="43108" y="89544"/>
                      <a:pt x="43625" y="90875"/>
                      <a:pt x="44291" y="92132"/>
                    </a:cubicBezTo>
                    <a:cubicBezTo>
                      <a:pt x="45163" y="93549"/>
                      <a:pt x="49734" y="94243"/>
                      <a:pt x="54208" y="94243"/>
                    </a:cubicBezTo>
                    <a:cubicBezTo>
                      <a:pt x="55803" y="94243"/>
                      <a:pt x="57385" y="94155"/>
                      <a:pt x="58783" y="93980"/>
                    </a:cubicBezTo>
                    <a:cubicBezTo>
                      <a:pt x="55899" y="93463"/>
                      <a:pt x="49762" y="92871"/>
                      <a:pt x="48579" y="90949"/>
                    </a:cubicBezTo>
                    <a:cubicBezTo>
                      <a:pt x="47027" y="88435"/>
                      <a:pt x="53459" y="87621"/>
                      <a:pt x="58192" y="87621"/>
                    </a:cubicBezTo>
                    <a:cubicBezTo>
                      <a:pt x="59227" y="87769"/>
                      <a:pt x="60188" y="88065"/>
                      <a:pt x="61001" y="88657"/>
                    </a:cubicBezTo>
                    <a:cubicBezTo>
                      <a:pt x="67373" y="89442"/>
                      <a:pt x="77995" y="90382"/>
                      <a:pt x="86999" y="90382"/>
                    </a:cubicBezTo>
                    <a:cubicBezTo>
                      <a:pt x="93249" y="90382"/>
                      <a:pt x="98720" y="89929"/>
                      <a:pt x="101447" y="88657"/>
                    </a:cubicBezTo>
                    <a:lnTo>
                      <a:pt x="101447" y="88657"/>
                    </a:lnTo>
                    <a:cubicBezTo>
                      <a:pt x="99167" y="88949"/>
                      <a:pt x="96379" y="89077"/>
                      <a:pt x="93512" y="89077"/>
                    </a:cubicBezTo>
                    <a:cubicBezTo>
                      <a:pt x="86242" y="89077"/>
                      <a:pt x="78467" y="88259"/>
                      <a:pt x="77194" y="87252"/>
                    </a:cubicBezTo>
                    <a:lnTo>
                      <a:pt x="77268" y="87252"/>
                    </a:lnTo>
                    <a:cubicBezTo>
                      <a:pt x="74902" y="85477"/>
                      <a:pt x="86659" y="86291"/>
                      <a:pt x="90578" y="85255"/>
                    </a:cubicBezTo>
                    <a:cubicBezTo>
                      <a:pt x="92278" y="84812"/>
                      <a:pt x="94866" y="82963"/>
                      <a:pt x="97232" y="81041"/>
                    </a:cubicBezTo>
                    <a:cubicBezTo>
                      <a:pt x="95014" y="80449"/>
                      <a:pt x="92722" y="80153"/>
                      <a:pt x="90356" y="80153"/>
                    </a:cubicBezTo>
                    <a:cubicBezTo>
                      <a:pt x="91539" y="80153"/>
                      <a:pt x="94645" y="67288"/>
                      <a:pt x="94866" y="66178"/>
                    </a:cubicBezTo>
                    <a:lnTo>
                      <a:pt x="95014" y="65735"/>
                    </a:lnTo>
                    <a:lnTo>
                      <a:pt x="95014" y="65735"/>
                    </a:lnTo>
                    <a:cubicBezTo>
                      <a:pt x="90868" y="72240"/>
                      <a:pt x="84095" y="80404"/>
                      <a:pt x="76300" y="80404"/>
                    </a:cubicBezTo>
                    <a:cubicBezTo>
                      <a:pt x="76032" y="80404"/>
                      <a:pt x="75764" y="80395"/>
                      <a:pt x="75494" y="80375"/>
                    </a:cubicBezTo>
                    <a:cubicBezTo>
                      <a:pt x="62111" y="79414"/>
                      <a:pt x="60927" y="50947"/>
                      <a:pt x="60558" y="50355"/>
                    </a:cubicBezTo>
                    <a:cubicBezTo>
                      <a:pt x="60546" y="50336"/>
                      <a:pt x="60535" y="50327"/>
                      <a:pt x="60524" y="50327"/>
                    </a:cubicBezTo>
                    <a:cubicBezTo>
                      <a:pt x="60187" y="50327"/>
                      <a:pt x="60170" y="59048"/>
                      <a:pt x="59597" y="67214"/>
                    </a:cubicBezTo>
                    <a:cubicBezTo>
                      <a:pt x="59050" y="75004"/>
                      <a:pt x="53513" y="85700"/>
                      <a:pt x="49525" y="85700"/>
                    </a:cubicBezTo>
                    <a:cubicBezTo>
                      <a:pt x="49198" y="85700"/>
                      <a:pt x="48882" y="85628"/>
                      <a:pt x="48579" y="85477"/>
                    </a:cubicBezTo>
                    <a:cubicBezTo>
                      <a:pt x="44956" y="83703"/>
                      <a:pt x="45178" y="72981"/>
                      <a:pt x="44882" y="69802"/>
                    </a:cubicBezTo>
                    <a:cubicBezTo>
                      <a:pt x="44587" y="66400"/>
                      <a:pt x="44069" y="62851"/>
                      <a:pt x="44734" y="59450"/>
                    </a:cubicBezTo>
                    <a:cubicBezTo>
                      <a:pt x="45303" y="56418"/>
                      <a:pt x="51591" y="44968"/>
                      <a:pt x="56639" y="44968"/>
                    </a:cubicBezTo>
                    <a:cubicBezTo>
                      <a:pt x="57500" y="44968"/>
                      <a:pt x="58325" y="45301"/>
                      <a:pt x="59079" y="46066"/>
                    </a:cubicBezTo>
                    <a:cubicBezTo>
                      <a:pt x="59005" y="45992"/>
                      <a:pt x="61371" y="39781"/>
                      <a:pt x="61519" y="39116"/>
                    </a:cubicBezTo>
                    <a:cubicBezTo>
                      <a:pt x="62184" y="36380"/>
                      <a:pt x="63220" y="33792"/>
                      <a:pt x="64477" y="31278"/>
                    </a:cubicBezTo>
                    <a:cubicBezTo>
                      <a:pt x="66144" y="28530"/>
                      <a:pt x="69705" y="25809"/>
                      <a:pt x="72719" y="25809"/>
                    </a:cubicBezTo>
                    <a:cubicBezTo>
                      <a:pt x="74650" y="25809"/>
                      <a:pt x="76357" y="26927"/>
                      <a:pt x="77194" y="29873"/>
                    </a:cubicBezTo>
                    <a:cubicBezTo>
                      <a:pt x="77855" y="32294"/>
                      <a:pt x="75894" y="35371"/>
                      <a:pt x="74202" y="37513"/>
                    </a:cubicBezTo>
                    <a:lnTo>
                      <a:pt x="74202" y="37513"/>
                    </a:lnTo>
                    <a:cubicBezTo>
                      <a:pt x="73258" y="38176"/>
                      <a:pt x="72529" y="39053"/>
                      <a:pt x="71945" y="40003"/>
                    </a:cubicBezTo>
                    <a:cubicBezTo>
                      <a:pt x="72745" y="39203"/>
                      <a:pt x="73473" y="38403"/>
                      <a:pt x="74201" y="37533"/>
                    </a:cubicBezTo>
                    <a:lnTo>
                      <a:pt x="74201" y="37533"/>
                    </a:lnTo>
                    <a:cubicBezTo>
                      <a:pt x="77755" y="34664"/>
                      <a:pt x="83784" y="32532"/>
                      <a:pt x="86141" y="31722"/>
                    </a:cubicBezTo>
                    <a:cubicBezTo>
                      <a:pt x="85920" y="31648"/>
                      <a:pt x="85624" y="31574"/>
                      <a:pt x="85402" y="31500"/>
                    </a:cubicBezTo>
                    <a:cubicBezTo>
                      <a:pt x="83923" y="30391"/>
                      <a:pt x="82740" y="26250"/>
                      <a:pt x="81409" y="24697"/>
                    </a:cubicBezTo>
                    <a:cubicBezTo>
                      <a:pt x="79708" y="22775"/>
                      <a:pt x="77860" y="21074"/>
                      <a:pt x="75864" y="19521"/>
                    </a:cubicBezTo>
                    <a:cubicBezTo>
                      <a:pt x="81853" y="19300"/>
                      <a:pt x="76899" y="6138"/>
                      <a:pt x="715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71"/>
              <p:cNvSpPr/>
              <p:nvPr/>
            </p:nvSpPr>
            <p:spPr>
              <a:xfrm>
                <a:off x="2732300" y="4299350"/>
                <a:ext cx="2569300" cy="1140950"/>
              </a:xfrm>
              <a:custGeom>
                <a:avLst/>
                <a:gdLst/>
                <a:ahLst/>
                <a:cxnLst/>
                <a:rect l="l" t="t" r="r" b="b"/>
                <a:pathLst>
                  <a:path w="102772" h="45638" extrusionOk="0">
                    <a:moveTo>
                      <a:pt x="60410" y="0"/>
                    </a:moveTo>
                    <a:cubicBezTo>
                      <a:pt x="60410" y="0"/>
                      <a:pt x="59597" y="22331"/>
                      <a:pt x="52942" y="23883"/>
                    </a:cubicBezTo>
                    <a:cubicBezTo>
                      <a:pt x="52733" y="23932"/>
                      <a:pt x="52523" y="23956"/>
                      <a:pt x="52313" y="23956"/>
                    </a:cubicBezTo>
                    <a:cubicBezTo>
                      <a:pt x="45852" y="23956"/>
                      <a:pt x="39263" y="1553"/>
                      <a:pt x="39263" y="1553"/>
                    </a:cubicBezTo>
                    <a:cubicBezTo>
                      <a:pt x="39263" y="1553"/>
                      <a:pt x="34901" y="25066"/>
                      <a:pt x="28616" y="25880"/>
                    </a:cubicBezTo>
                    <a:cubicBezTo>
                      <a:pt x="28520" y="25891"/>
                      <a:pt x="28424" y="25897"/>
                      <a:pt x="28330" y="25897"/>
                    </a:cubicBezTo>
                    <a:cubicBezTo>
                      <a:pt x="22201" y="25897"/>
                      <a:pt x="18043" y="2741"/>
                      <a:pt x="18042" y="2736"/>
                    </a:cubicBezTo>
                    <a:lnTo>
                      <a:pt x="18042" y="2736"/>
                    </a:lnTo>
                    <a:cubicBezTo>
                      <a:pt x="18043" y="2741"/>
                      <a:pt x="21221" y="22331"/>
                      <a:pt x="17672" y="24327"/>
                    </a:cubicBezTo>
                    <a:cubicBezTo>
                      <a:pt x="17015" y="24688"/>
                      <a:pt x="16348" y="24851"/>
                      <a:pt x="15680" y="24851"/>
                    </a:cubicBezTo>
                    <a:cubicBezTo>
                      <a:pt x="9501" y="24851"/>
                      <a:pt x="3180" y="10944"/>
                      <a:pt x="3180" y="10944"/>
                    </a:cubicBezTo>
                    <a:lnTo>
                      <a:pt x="2958" y="11609"/>
                    </a:lnTo>
                    <a:cubicBezTo>
                      <a:pt x="5990" y="17820"/>
                      <a:pt x="9761" y="23588"/>
                      <a:pt x="14197" y="28911"/>
                    </a:cubicBezTo>
                    <a:cubicBezTo>
                      <a:pt x="14197" y="28911"/>
                      <a:pt x="12047" y="28508"/>
                      <a:pt x="9420" y="28508"/>
                    </a:cubicBezTo>
                    <a:cubicBezTo>
                      <a:pt x="5297" y="28508"/>
                      <a:pt x="0" y="29501"/>
                      <a:pt x="0" y="34605"/>
                    </a:cubicBezTo>
                    <a:cubicBezTo>
                      <a:pt x="0" y="37965"/>
                      <a:pt x="4030" y="38971"/>
                      <a:pt x="8859" y="38971"/>
                    </a:cubicBezTo>
                    <a:cubicBezTo>
                      <a:pt x="15189" y="38971"/>
                      <a:pt x="22893" y="37243"/>
                      <a:pt x="24697" y="36823"/>
                    </a:cubicBezTo>
                    <a:lnTo>
                      <a:pt x="24697" y="36823"/>
                    </a:lnTo>
                    <a:cubicBezTo>
                      <a:pt x="22848" y="37267"/>
                      <a:pt x="15972" y="39189"/>
                      <a:pt x="17820" y="41925"/>
                    </a:cubicBezTo>
                    <a:cubicBezTo>
                      <a:pt x="19373" y="44291"/>
                      <a:pt x="25436" y="43922"/>
                      <a:pt x="27802" y="43995"/>
                    </a:cubicBezTo>
                    <a:cubicBezTo>
                      <a:pt x="28315" y="44007"/>
                      <a:pt x="28882" y="44017"/>
                      <a:pt x="29484" y="44017"/>
                    </a:cubicBezTo>
                    <a:cubicBezTo>
                      <a:pt x="32611" y="44017"/>
                      <a:pt x="36673" y="43747"/>
                      <a:pt x="38967" y="42073"/>
                    </a:cubicBezTo>
                    <a:cubicBezTo>
                      <a:pt x="40742" y="40742"/>
                      <a:pt x="41112" y="37341"/>
                      <a:pt x="40668" y="35122"/>
                    </a:cubicBezTo>
                    <a:lnTo>
                      <a:pt x="40668" y="35122"/>
                    </a:lnTo>
                    <a:cubicBezTo>
                      <a:pt x="40669" y="35127"/>
                      <a:pt x="41852" y="40891"/>
                      <a:pt x="43478" y="43478"/>
                    </a:cubicBezTo>
                    <a:cubicBezTo>
                      <a:pt x="44327" y="44934"/>
                      <a:pt x="48871" y="45638"/>
                      <a:pt x="53322" y="45638"/>
                    </a:cubicBezTo>
                    <a:cubicBezTo>
                      <a:pt x="57008" y="45638"/>
                      <a:pt x="60630" y="45155"/>
                      <a:pt x="62037" y="44217"/>
                    </a:cubicBezTo>
                    <a:cubicBezTo>
                      <a:pt x="65142" y="42147"/>
                      <a:pt x="58932" y="39929"/>
                      <a:pt x="58931" y="39929"/>
                    </a:cubicBezTo>
                    <a:lnTo>
                      <a:pt x="58931" y="39929"/>
                    </a:lnTo>
                    <a:cubicBezTo>
                      <a:pt x="65061" y="40685"/>
                      <a:pt x="76477" y="41733"/>
                      <a:pt x="86084" y="41733"/>
                    </a:cubicBezTo>
                    <a:cubicBezTo>
                      <a:pt x="95251" y="41733"/>
                      <a:pt x="102771" y="40779"/>
                      <a:pt x="102483" y="37710"/>
                    </a:cubicBezTo>
                    <a:cubicBezTo>
                      <a:pt x="101965" y="31499"/>
                      <a:pt x="89395" y="31499"/>
                      <a:pt x="89395" y="31499"/>
                    </a:cubicBezTo>
                    <a:cubicBezTo>
                      <a:pt x="90578" y="31499"/>
                      <a:pt x="93684" y="18634"/>
                      <a:pt x="93979" y="17524"/>
                    </a:cubicBezTo>
                    <a:cubicBezTo>
                      <a:pt x="94349" y="15898"/>
                      <a:pt x="94719" y="14271"/>
                      <a:pt x="95088" y="12644"/>
                    </a:cubicBezTo>
                    <a:lnTo>
                      <a:pt x="95088" y="12644"/>
                    </a:lnTo>
                    <a:cubicBezTo>
                      <a:pt x="91014" y="17688"/>
                      <a:pt x="84395" y="24316"/>
                      <a:pt x="77753" y="24316"/>
                    </a:cubicBezTo>
                    <a:cubicBezTo>
                      <a:pt x="76801" y="24316"/>
                      <a:pt x="75848" y="24180"/>
                      <a:pt x="74903" y="23883"/>
                    </a:cubicBezTo>
                    <a:cubicBezTo>
                      <a:pt x="63516" y="20334"/>
                      <a:pt x="60410" y="0"/>
                      <a:pt x="604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71"/>
              <p:cNvSpPr/>
              <p:nvPr/>
            </p:nvSpPr>
            <p:spPr>
              <a:xfrm>
                <a:off x="3207375" y="4367725"/>
                <a:ext cx="114625" cy="852225"/>
              </a:xfrm>
              <a:custGeom>
                <a:avLst/>
                <a:gdLst/>
                <a:ahLst/>
                <a:cxnLst/>
                <a:rect l="l" t="t" r="r" b="b"/>
                <a:pathLst>
                  <a:path w="4585" h="34089" extrusionOk="0">
                    <a:moveTo>
                      <a:pt x="228" y="0"/>
                    </a:moveTo>
                    <a:cubicBezTo>
                      <a:pt x="226" y="0"/>
                      <a:pt x="224" y="1"/>
                      <a:pt x="222" y="1"/>
                    </a:cubicBezTo>
                    <a:cubicBezTo>
                      <a:pt x="0" y="1"/>
                      <a:pt x="148" y="4290"/>
                      <a:pt x="370" y="8578"/>
                    </a:cubicBezTo>
                    <a:cubicBezTo>
                      <a:pt x="518" y="10723"/>
                      <a:pt x="740" y="12867"/>
                      <a:pt x="888" y="14494"/>
                    </a:cubicBezTo>
                    <a:cubicBezTo>
                      <a:pt x="888" y="15307"/>
                      <a:pt x="961" y="15973"/>
                      <a:pt x="1035" y="16490"/>
                    </a:cubicBezTo>
                    <a:cubicBezTo>
                      <a:pt x="1109" y="16934"/>
                      <a:pt x="1109" y="17230"/>
                      <a:pt x="1109" y="17230"/>
                    </a:cubicBezTo>
                    <a:cubicBezTo>
                      <a:pt x="1109" y="17230"/>
                      <a:pt x="1183" y="17451"/>
                      <a:pt x="1257" y="17969"/>
                    </a:cubicBezTo>
                    <a:cubicBezTo>
                      <a:pt x="1331" y="18413"/>
                      <a:pt x="1479" y="19078"/>
                      <a:pt x="1701" y="19891"/>
                    </a:cubicBezTo>
                    <a:cubicBezTo>
                      <a:pt x="2071" y="21444"/>
                      <a:pt x="2588" y="23515"/>
                      <a:pt x="3106" y="25659"/>
                    </a:cubicBezTo>
                    <a:cubicBezTo>
                      <a:pt x="3549" y="27507"/>
                      <a:pt x="3845" y="29430"/>
                      <a:pt x="3993" y="31426"/>
                    </a:cubicBezTo>
                    <a:lnTo>
                      <a:pt x="4067" y="32018"/>
                    </a:lnTo>
                    <a:lnTo>
                      <a:pt x="4067" y="33349"/>
                    </a:lnTo>
                    <a:cubicBezTo>
                      <a:pt x="4067" y="33792"/>
                      <a:pt x="4141" y="34088"/>
                      <a:pt x="4141" y="34088"/>
                    </a:cubicBezTo>
                    <a:cubicBezTo>
                      <a:pt x="4215" y="34088"/>
                      <a:pt x="4289" y="33866"/>
                      <a:pt x="4363" y="33349"/>
                    </a:cubicBezTo>
                    <a:cubicBezTo>
                      <a:pt x="4363" y="33127"/>
                      <a:pt x="4437" y="32831"/>
                      <a:pt x="4511" y="32535"/>
                    </a:cubicBezTo>
                    <a:cubicBezTo>
                      <a:pt x="4511" y="32314"/>
                      <a:pt x="4585" y="32166"/>
                      <a:pt x="4585" y="32018"/>
                    </a:cubicBezTo>
                    <a:lnTo>
                      <a:pt x="4585" y="31426"/>
                    </a:lnTo>
                    <a:cubicBezTo>
                      <a:pt x="4585" y="29430"/>
                      <a:pt x="4437" y="27433"/>
                      <a:pt x="4067" y="25437"/>
                    </a:cubicBezTo>
                    <a:cubicBezTo>
                      <a:pt x="3771" y="23293"/>
                      <a:pt x="3328" y="21148"/>
                      <a:pt x="3032" y="19596"/>
                    </a:cubicBezTo>
                    <a:cubicBezTo>
                      <a:pt x="2810" y="18782"/>
                      <a:pt x="2810" y="18117"/>
                      <a:pt x="2662" y="17673"/>
                    </a:cubicBezTo>
                    <a:cubicBezTo>
                      <a:pt x="2588" y="17230"/>
                      <a:pt x="2588" y="17008"/>
                      <a:pt x="2588" y="17008"/>
                    </a:cubicBezTo>
                    <a:cubicBezTo>
                      <a:pt x="2514" y="16712"/>
                      <a:pt x="2440" y="16490"/>
                      <a:pt x="2440" y="16268"/>
                    </a:cubicBezTo>
                    <a:cubicBezTo>
                      <a:pt x="2366" y="15825"/>
                      <a:pt x="2292" y="15159"/>
                      <a:pt x="2218" y="14346"/>
                    </a:cubicBezTo>
                    <a:cubicBezTo>
                      <a:pt x="1997" y="12719"/>
                      <a:pt x="1701" y="10649"/>
                      <a:pt x="1405" y="8504"/>
                    </a:cubicBezTo>
                    <a:cubicBezTo>
                      <a:pt x="965" y="4252"/>
                      <a:pt x="453" y="0"/>
                      <a:pt x="228"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71"/>
              <p:cNvSpPr/>
              <p:nvPr/>
            </p:nvSpPr>
            <p:spPr>
              <a:xfrm>
                <a:off x="3290550" y="5170000"/>
                <a:ext cx="199675" cy="61525"/>
              </a:xfrm>
              <a:custGeom>
                <a:avLst/>
                <a:gdLst/>
                <a:ahLst/>
                <a:cxnLst/>
                <a:rect l="l" t="t" r="r" b="b"/>
                <a:pathLst>
                  <a:path w="7987" h="2461" extrusionOk="0">
                    <a:moveTo>
                      <a:pt x="3698" y="1"/>
                    </a:moveTo>
                    <a:lnTo>
                      <a:pt x="3180" y="75"/>
                    </a:lnTo>
                    <a:cubicBezTo>
                      <a:pt x="2589" y="149"/>
                      <a:pt x="2071" y="370"/>
                      <a:pt x="1627" y="666"/>
                    </a:cubicBezTo>
                    <a:cubicBezTo>
                      <a:pt x="1110" y="888"/>
                      <a:pt x="666" y="1258"/>
                      <a:pt x="296" y="1701"/>
                    </a:cubicBezTo>
                    <a:cubicBezTo>
                      <a:pt x="75" y="2071"/>
                      <a:pt x="1" y="2367"/>
                      <a:pt x="75" y="2441"/>
                    </a:cubicBezTo>
                    <a:cubicBezTo>
                      <a:pt x="88" y="2454"/>
                      <a:pt x="105" y="2460"/>
                      <a:pt x="128" y="2460"/>
                    </a:cubicBezTo>
                    <a:cubicBezTo>
                      <a:pt x="232" y="2460"/>
                      <a:pt x="436" y="2328"/>
                      <a:pt x="740" y="2145"/>
                    </a:cubicBezTo>
                    <a:cubicBezTo>
                      <a:pt x="1110" y="1923"/>
                      <a:pt x="1553" y="1775"/>
                      <a:pt x="1997" y="1627"/>
                    </a:cubicBezTo>
                    <a:cubicBezTo>
                      <a:pt x="2367" y="1480"/>
                      <a:pt x="2810" y="1480"/>
                      <a:pt x="3254" y="1480"/>
                    </a:cubicBezTo>
                    <a:lnTo>
                      <a:pt x="3846" y="1480"/>
                    </a:lnTo>
                    <a:cubicBezTo>
                      <a:pt x="4024" y="1460"/>
                      <a:pt x="4202" y="1451"/>
                      <a:pt x="4379" y="1451"/>
                    </a:cubicBezTo>
                    <a:cubicBezTo>
                      <a:pt x="4862" y="1451"/>
                      <a:pt x="5335" y="1519"/>
                      <a:pt x="5768" y="1627"/>
                    </a:cubicBezTo>
                    <a:cubicBezTo>
                      <a:pt x="6636" y="1751"/>
                      <a:pt x="7504" y="2031"/>
                      <a:pt x="7805" y="2031"/>
                    </a:cubicBezTo>
                    <a:cubicBezTo>
                      <a:pt x="7863" y="2031"/>
                      <a:pt x="7900" y="2021"/>
                      <a:pt x="7912" y="1997"/>
                    </a:cubicBezTo>
                    <a:cubicBezTo>
                      <a:pt x="7986" y="1849"/>
                      <a:pt x="7173" y="1110"/>
                      <a:pt x="6138" y="592"/>
                    </a:cubicBezTo>
                    <a:cubicBezTo>
                      <a:pt x="5694" y="370"/>
                      <a:pt x="5176" y="223"/>
                      <a:pt x="4659" y="75"/>
                    </a:cubicBezTo>
                    <a:cubicBezTo>
                      <a:pt x="4437" y="75"/>
                      <a:pt x="4289" y="1"/>
                      <a:pt x="4141"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71"/>
              <p:cNvSpPr/>
              <p:nvPr/>
            </p:nvSpPr>
            <p:spPr>
              <a:xfrm>
                <a:off x="3177800" y="5274650"/>
                <a:ext cx="144200" cy="102550"/>
              </a:xfrm>
              <a:custGeom>
                <a:avLst/>
                <a:gdLst/>
                <a:ahLst/>
                <a:cxnLst/>
                <a:rect l="l" t="t" r="r" b="b"/>
                <a:pathLst>
                  <a:path w="5768" h="4102" extrusionOk="0">
                    <a:moveTo>
                      <a:pt x="5029" y="0"/>
                    </a:moveTo>
                    <a:cubicBezTo>
                      <a:pt x="4694" y="0"/>
                      <a:pt x="4277" y="37"/>
                      <a:pt x="3845" y="103"/>
                    </a:cubicBezTo>
                    <a:cubicBezTo>
                      <a:pt x="3401" y="177"/>
                      <a:pt x="2958" y="325"/>
                      <a:pt x="2588" y="547"/>
                    </a:cubicBezTo>
                    <a:lnTo>
                      <a:pt x="2218" y="695"/>
                    </a:lnTo>
                    <a:cubicBezTo>
                      <a:pt x="2144" y="769"/>
                      <a:pt x="2071" y="769"/>
                      <a:pt x="2071" y="843"/>
                    </a:cubicBezTo>
                    <a:cubicBezTo>
                      <a:pt x="1553" y="1212"/>
                      <a:pt x="1109" y="1730"/>
                      <a:pt x="814" y="2248"/>
                    </a:cubicBezTo>
                    <a:cubicBezTo>
                      <a:pt x="222" y="3061"/>
                      <a:pt x="0" y="3948"/>
                      <a:pt x="222" y="4096"/>
                    </a:cubicBezTo>
                    <a:cubicBezTo>
                      <a:pt x="232" y="4100"/>
                      <a:pt x="243" y="4101"/>
                      <a:pt x="255" y="4101"/>
                    </a:cubicBezTo>
                    <a:cubicBezTo>
                      <a:pt x="493" y="4101"/>
                      <a:pt x="989" y="3406"/>
                      <a:pt x="1553" y="2913"/>
                    </a:cubicBezTo>
                    <a:cubicBezTo>
                      <a:pt x="1849" y="2691"/>
                      <a:pt x="2218" y="2469"/>
                      <a:pt x="2514" y="2248"/>
                    </a:cubicBezTo>
                    <a:lnTo>
                      <a:pt x="2884" y="2026"/>
                    </a:lnTo>
                    <a:cubicBezTo>
                      <a:pt x="3328" y="1656"/>
                      <a:pt x="3771" y="1360"/>
                      <a:pt x="4215" y="1065"/>
                    </a:cubicBezTo>
                    <a:cubicBezTo>
                      <a:pt x="4954" y="695"/>
                      <a:pt x="5768" y="399"/>
                      <a:pt x="5768" y="177"/>
                    </a:cubicBezTo>
                    <a:cubicBezTo>
                      <a:pt x="5727" y="55"/>
                      <a:pt x="5440" y="0"/>
                      <a:pt x="5029"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71"/>
              <p:cNvSpPr/>
              <p:nvPr/>
            </p:nvSpPr>
            <p:spPr>
              <a:xfrm>
                <a:off x="3316425" y="5284625"/>
                <a:ext cx="153450" cy="92575"/>
              </a:xfrm>
              <a:custGeom>
                <a:avLst/>
                <a:gdLst/>
                <a:ahLst/>
                <a:cxnLst/>
                <a:rect l="l" t="t" r="r" b="b"/>
                <a:pathLst>
                  <a:path w="6138" h="3703" extrusionOk="0">
                    <a:moveTo>
                      <a:pt x="4215" y="0"/>
                    </a:moveTo>
                    <a:cubicBezTo>
                      <a:pt x="3772" y="0"/>
                      <a:pt x="3328" y="148"/>
                      <a:pt x="2884" y="222"/>
                    </a:cubicBezTo>
                    <a:lnTo>
                      <a:pt x="2441" y="370"/>
                    </a:lnTo>
                    <a:cubicBezTo>
                      <a:pt x="2367" y="444"/>
                      <a:pt x="2367" y="444"/>
                      <a:pt x="2293" y="444"/>
                    </a:cubicBezTo>
                    <a:lnTo>
                      <a:pt x="1775" y="887"/>
                    </a:lnTo>
                    <a:cubicBezTo>
                      <a:pt x="1627" y="961"/>
                      <a:pt x="1480" y="1109"/>
                      <a:pt x="1332" y="1331"/>
                    </a:cubicBezTo>
                    <a:cubicBezTo>
                      <a:pt x="1184" y="1479"/>
                      <a:pt x="1036" y="1627"/>
                      <a:pt x="888" y="1849"/>
                    </a:cubicBezTo>
                    <a:cubicBezTo>
                      <a:pt x="297" y="2662"/>
                      <a:pt x="1" y="3623"/>
                      <a:pt x="223" y="3697"/>
                    </a:cubicBezTo>
                    <a:cubicBezTo>
                      <a:pt x="234" y="3701"/>
                      <a:pt x="246" y="3703"/>
                      <a:pt x="259" y="3703"/>
                    </a:cubicBezTo>
                    <a:cubicBezTo>
                      <a:pt x="498" y="3703"/>
                      <a:pt x="996" y="3079"/>
                      <a:pt x="1627" y="2588"/>
                    </a:cubicBezTo>
                    <a:cubicBezTo>
                      <a:pt x="1775" y="2440"/>
                      <a:pt x="1923" y="2366"/>
                      <a:pt x="2145" y="2292"/>
                    </a:cubicBezTo>
                    <a:cubicBezTo>
                      <a:pt x="2219" y="2144"/>
                      <a:pt x="2367" y="2070"/>
                      <a:pt x="2589" y="1997"/>
                    </a:cubicBezTo>
                    <a:lnTo>
                      <a:pt x="3032" y="1775"/>
                    </a:lnTo>
                    <a:cubicBezTo>
                      <a:pt x="3106" y="1701"/>
                      <a:pt x="3254" y="1627"/>
                      <a:pt x="3402" y="1553"/>
                    </a:cubicBezTo>
                    <a:cubicBezTo>
                      <a:pt x="3698" y="1331"/>
                      <a:pt x="4068" y="1183"/>
                      <a:pt x="4437" y="1109"/>
                    </a:cubicBezTo>
                    <a:cubicBezTo>
                      <a:pt x="5177" y="813"/>
                      <a:pt x="6138" y="740"/>
                      <a:pt x="6138" y="592"/>
                    </a:cubicBezTo>
                    <a:cubicBezTo>
                      <a:pt x="6138" y="370"/>
                      <a:pt x="5251" y="0"/>
                      <a:pt x="4215"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71"/>
              <p:cNvSpPr/>
              <p:nvPr/>
            </p:nvSpPr>
            <p:spPr>
              <a:xfrm>
                <a:off x="4174150" y="3994325"/>
                <a:ext cx="83200" cy="1245950"/>
              </a:xfrm>
              <a:custGeom>
                <a:avLst/>
                <a:gdLst/>
                <a:ahLst/>
                <a:cxnLst/>
                <a:rect l="l" t="t" r="r" b="b"/>
                <a:pathLst>
                  <a:path w="3328" h="49838" extrusionOk="0">
                    <a:moveTo>
                      <a:pt x="1553" y="1"/>
                    </a:moveTo>
                    <a:cubicBezTo>
                      <a:pt x="1405" y="1332"/>
                      <a:pt x="1405" y="2589"/>
                      <a:pt x="1479" y="3920"/>
                    </a:cubicBezTo>
                    <a:cubicBezTo>
                      <a:pt x="1553" y="6286"/>
                      <a:pt x="1627" y="9392"/>
                      <a:pt x="1701" y="12497"/>
                    </a:cubicBezTo>
                    <a:cubicBezTo>
                      <a:pt x="1775" y="15603"/>
                      <a:pt x="1775" y="18708"/>
                      <a:pt x="1775" y="21074"/>
                    </a:cubicBezTo>
                    <a:lnTo>
                      <a:pt x="1775" y="24993"/>
                    </a:lnTo>
                    <a:lnTo>
                      <a:pt x="1775" y="26028"/>
                    </a:lnTo>
                    <a:lnTo>
                      <a:pt x="1775" y="28838"/>
                    </a:lnTo>
                    <a:cubicBezTo>
                      <a:pt x="1849" y="31204"/>
                      <a:pt x="1627" y="34310"/>
                      <a:pt x="1553" y="37415"/>
                    </a:cubicBezTo>
                    <a:cubicBezTo>
                      <a:pt x="1405" y="38968"/>
                      <a:pt x="1183" y="40521"/>
                      <a:pt x="1109" y="42000"/>
                    </a:cubicBezTo>
                    <a:cubicBezTo>
                      <a:pt x="962" y="42665"/>
                      <a:pt x="962" y="43405"/>
                      <a:pt x="888" y="44070"/>
                    </a:cubicBezTo>
                    <a:cubicBezTo>
                      <a:pt x="740" y="44736"/>
                      <a:pt x="666" y="45327"/>
                      <a:pt x="518" y="45919"/>
                    </a:cubicBezTo>
                    <a:cubicBezTo>
                      <a:pt x="222" y="47176"/>
                      <a:pt x="74" y="48507"/>
                      <a:pt x="0" y="49838"/>
                    </a:cubicBezTo>
                    <a:cubicBezTo>
                      <a:pt x="518" y="48581"/>
                      <a:pt x="888" y="47323"/>
                      <a:pt x="1109" y="46066"/>
                    </a:cubicBezTo>
                    <a:cubicBezTo>
                      <a:pt x="1257" y="45475"/>
                      <a:pt x="1405" y="44809"/>
                      <a:pt x="1553" y="44218"/>
                    </a:cubicBezTo>
                    <a:cubicBezTo>
                      <a:pt x="1701" y="43552"/>
                      <a:pt x="1775" y="42813"/>
                      <a:pt x="1923" y="42074"/>
                    </a:cubicBezTo>
                    <a:cubicBezTo>
                      <a:pt x="2145" y="40669"/>
                      <a:pt x="2366" y="39042"/>
                      <a:pt x="2588" y="37489"/>
                    </a:cubicBezTo>
                    <a:cubicBezTo>
                      <a:pt x="2884" y="34384"/>
                      <a:pt x="3180" y="31278"/>
                      <a:pt x="3180" y="28912"/>
                    </a:cubicBezTo>
                    <a:cubicBezTo>
                      <a:pt x="3254" y="27729"/>
                      <a:pt x="3328" y="26768"/>
                      <a:pt x="3328" y="26028"/>
                    </a:cubicBezTo>
                    <a:lnTo>
                      <a:pt x="3328" y="24993"/>
                    </a:lnTo>
                    <a:cubicBezTo>
                      <a:pt x="3328" y="24993"/>
                      <a:pt x="3254" y="23366"/>
                      <a:pt x="3180" y="21074"/>
                    </a:cubicBezTo>
                    <a:cubicBezTo>
                      <a:pt x="3106" y="18708"/>
                      <a:pt x="2958" y="15603"/>
                      <a:pt x="2736" y="12423"/>
                    </a:cubicBezTo>
                    <a:cubicBezTo>
                      <a:pt x="2514" y="9318"/>
                      <a:pt x="2293" y="6212"/>
                      <a:pt x="2071" y="3920"/>
                    </a:cubicBezTo>
                    <a:cubicBezTo>
                      <a:pt x="1997" y="2589"/>
                      <a:pt x="1849" y="1258"/>
                      <a:pt x="1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71"/>
              <p:cNvSpPr/>
              <p:nvPr/>
            </p:nvSpPr>
            <p:spPr>
              <a:xfrm>
                <a:off x="3967100" y="5228875"/>
                <a:ext cx="316125" cy="187000"/>
              </a:xfrm>
              <a:custGeom>
                <a:avLst/>
                <a:gdLst/>
                <a:ahLst/>
                <a:cxnLst/>
                <a:rect l="l" t="t" r="r" b="b"/>
                <a:pathLst>
                  <a:path w="12645" h="7480" extrusionOk="0">
                    <a:moveTo>
                      <a:pt x="5315" y="0"/>
                    </a:moveTo>
                    <a:cubicBezTo>
                      <a:pt x="4893" y="0"/>
                      <a:pt x="4474" y="23"/>
                      <a:pt x="4068" y="86"/>
                    </a:cubicBezTo>
                    <a:cubicBezTo>
                      <a:pt x="3033" y="160"/>
                      <a:pt x="2071" y="456"/>
                      <a:pt x="1184" y="825"/>
                    </a:cubicBezTo>
                    <a:cubicBezTo>
                      <a:pt x="445" y="1195"/>
                      <a:pt x="1" y="1491"/>
                      <a:pt x="75" y="1565"/>
                    </a:cubicBezTo>
                    <a:cubicBezTo>
                      <a:pt x="75" y="1608"/>
                      <a:pt x="119" y="1626"/>
                      <a:pt x="201" y="1626"/>
                    </a:cubicBezTo>
                    <a:cubicBezTo>
                      <a:pt x="397" y="1626"/>
                      <a:pt x="809" y="1521"/>
                      <a:pt x="1332" y="1417"/>
                    </a:cubicBezTo>
                    <a:cubicBezTo>
                      <a:pt x="2293" y="1195"/>
                      <a:pt x="3180" y="1121"/>
                      <a:pt x="4142" y="1121"/>
                    </a:cubicBezTo>
                    <a:cubicBezTo>
                      <a:pt x="5029" y="1121"/>
                      <a:pt x="5916" y="1269"/>
                      <a:pt x="6804" y="1417"/>
                    </a:cubicBezTo>
                    <a:cubicBezTo>
                      <a:pt x="7099" y="1491"/>
                      <a:pt x="7395" y="1565"/>
                      <a:pt x="7617" y="1713"/>
                    </a:cubicBezTo>
                    <a:lnTo>
                      <a:pt x="7987" y="1786"/>
                    </a:lnTo>
                    <a:cubicBezTo>
                      <a:pt x="8061" y="1860"/>
                      <a:pt x="8208" y="1860"/>
                      <a:pt x="8282" y="1934"/>
                    </a:cubicBezTo>
                    <a:cubicBezTo>
                      <a:pt x="8504" y="2008"/>
                      <a:pt x="8726" y="2082"/>
                      <a:pt x="9096" y="2230"/>
                    </a:cubicBezTo>
                    <a:cubicBezTo>
                      <a:pt x="9835" y="2600"/>
                      <a:pt x="10575" y="3117"/>
                      <a:pt x="11092" y="3783"/>
                    </a:cubicBezTo>
                    <a:cubicBezTo>
                      <a:pt x="11610" y="4522"/>
                      <a:pt x="11905" y="5336"/>
                      <a:pt x="12053" y="6223"/>
                    </a:cubicBezTo>
                    <a:cubicBezTo>
                      <a:pt x="12053" y="6962"/>
                      <a:pt x="12127" y="7480"/>
                      <a:pt x="12201" y="7480"/>
                    </a:cubicBezTo>
                    <a:cubicBezTo>
                      <a:pt x="12275" y="7480"/>
                      <a:pt x="12497" y="7036"/>
                      <a:pt x="12571" y="6149"/>
                    </a:cubicBezTo>
                    <a:cubicBezTo>
                      <a:pt x="12645" y="5114"/>
                      <a:pt x="12423" y="4079"/>
                      <a:pt x="11905" y="3191"/>
                    </a:cubicBezTo>
                    <a:cubicBezTo>
                      <a:pt x="11388" y="2304"/>
                      <a:pt x="10575" y="1565"/>
                      <a:pt x="9687" y="1047"/>
                    </a:cubicBezTo>
                    <a:cubicBezTo>
                      <a:pt x="9318" y="825"/>
                      <a:pt x="8948" y="677"/>
                      <a:pt x="8726" y="529"/>
                    </a:cubicBezTo>
                    <a:cubicBezTo>
                      <a:pt x="8652" y="529"/>
                      <a:pt x="8504" y="456"/>
                      <a:pt x="8430" y="382"/>
                    </a:cubicBezTo>
                    <a:lnTo>
                      <a:pt x="8061" y="308"/>
                    </a:lnTo>
                    <a:cubicBezTo>
                      <a:pt x="7691" y="234"/>
                      <a:pt x="7395" y="160"/>
                      <a:pt x="7025" y="86"/>
                    </a:cubicBezTo>
                    <a:cubicBezTo>
                      <a:pt x="6470" y="43"/>
                      <a:pt x="5891" y="0"/>
                      <a:pt x="5315"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71"/>
              <p:cNvSpPr/>
              <p:nvPr/>
            </p:nvSpPr>
            <p:spPr>
              <a:xfrm>
                <a:off x="4085425" y="5304950"/>
                <a:ext cx="86900" cy="111075"/>
              </a:xfrm>
              <a:custGeom>
                <a:avLst/>
                <a:gdLst/>
                <a:ahLst/>
                <a:cxnLst/>
                <a:rect l="l" t="t" r="r" b="b"/>
                <a:pathLst>
                  <a:path w="3476" h="4443" extrusionOk="0">
                    <a:moveTo>
                      <a:pt x="518" y="0"/>
                    </a:moveTo>
                    <a:cubicBezTo>
                      <a:pt x="296" y="0"/>
                      <a:pt x="74" y="74"/>
                      <a:pt x="0" y="148"/>
                    </a:cubicBezTo>
                    <a:cubicBezTo>
                      <a:pt x="0" y="222"/>
                      <a:pt x="222" y="444"/>
                      <a:pt x="370" y="592"/>
                    </a:cubicBezTo>
                    <a:cubicBezTo>
                      <a:pt x="444" y="666"/>
                      <a:pt x="592" y="740"/>
                      <a:pt x="740" y="814"/>
                    </a:cubicBezTo>
                    <a:lnTo>
                      <a:pt x="1109" y="1184"/>
                    </a:lnTo>
                    <a:cubicBezTo>
                      <a:pt x="1257" y="1405"/>
                      <a:pt x="1479" y="1627"/>
                      <a:pt x="1701" y="1849"/>
                    </a:cubicBezTo>
                    <a:lnTo>
                      <a:pt x="1849" y="2145"/>
                    </a:lnTo>
                    <a:cubicBezTo>
                      <a:pt x="1923" y="2219"/>
                      <a:pt x="1997" y="2293"/>
                      <a:pt x="2071" y="2367"/>
                    </a:cubicBezTo>
                    <a:cubicBezTo>
                      <a:pt x="2144" y="2441"/>
                      <a:pt x="2218" y="2588"/>
                      <a:pt x="2292" y="2662"/>
                    </a:cubicBezTo>
                    <a:cubicBezTo>
                      <a:pt x="2366" y="2810"/>
                      <a:pt x="2440" y="2958"/>
                      <a:pt x="2514" y="3032"/>
                    </a:cubicBezTo>
                    <a:cubicBezTo>
                      <a:pt x="2662" y="3624"/>
                      <a:pt x="2588" y="4363"/>
                      <a:pt x="2810" y="4437"/>
                    </a:cubicBezTo>
                    <a:cubicBezTo>
                      <a:pt x="2817" y="4441"/>
                      <a:pt x="2826" y="4443"/>
                      <a:pt x="2835" y="4443"/>
                    </a:cubicBezTo>
                    <a:cubicBezTo>
                      <a:pt x="3009" y="4443"/>
                      <a:pt x="3475" y="3800"/>
                      <a:pt x="3475" y="2958"/>
                    </a:cubicBezTo>
                    <a:lnTo>
                      <a:pt x="3475" y="2293"/>
                    </a:lnTo>
                    <a:cubicBezTo>
                      <a:pt x="3401" y="2145"/>
                      <a:pt x="3328" y="1923"/>
                      <a:pt x="3254" y="1701"/>
                    </a:cubicBezTo>
                    <a:cubicBezTo>
                      <a:pt x="3254" y="1553"/>
                      <a:pt x="3106" y="1405"/>
                      <a:pt x="3032" y="1257"/>
                    </a:cubicBezTo>
                    <a:lnTo>
                      <a:pt x="2588" y="888"/>
                    </a:lnTo>
                    <a:cubicBezTo>
                      <a:pt x="2292" y="592"/>
                      <a:pt x="1997" y="444"/>
                      <a:pt x="1627" y="296"/>
                    </a:cubicBezTo>
                    <a:lnTo>
                      <a:pt x="1035" y="74"/>
                    </a:lnTo>
                    <a:cubicBezTo>
                      <a:pt x="887" y="0"/>
                      <a:pt x="666" y="0"/>
                      <a:pt x="518"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71"/>
              <p:cNvSpPr/>
              <p:nvPr/>
            </p:nvSpPr>
            <p:spPr>
              <a:xfrm>
                <a:off x="3678750" y="4367725"/>
                <a:ext cx="109075" cy="911375"/>
              </a:xfrm>
              <a:custGeom>
                <a:avLst/>
                <a:gdLst/>
                <a:ahLst/>
                <a:cxnLst/>
                <a:rect l="l" t="t" r="r" b="b"/>
                <a:pathLst>
                  <a:path w="4363" h="36455" extrusionOk="0">
                    <a:moveTo>
                      <a:pt x="228" y="0"/>
                    </a:moveTo>
                    <a:cubicBezTo>
                      <a:pt x="226" y="0"/>
                      <a:pt x="224" y="1"/>
                      <a:pt x="222" y="1"/>
                    </a:cubicBezTo>
                    <a:cubicBezTo>
                      <a:pt x="0" y="1"/>
                      <a:pt x="740" y="4512"/>
                      <a:pt x="1109" y="9096"/>
                    </a:cubicBezTo>
                    <a:cubicBezTo>
                      <a:pt x="1479" y="13680"/>
                      <a:pt x="1775" y="18191"/>
                      <a:pt x="1775" y="18191"/>
                    </a:cubicBezTo>
                    <a:cubicBezTo>
                      <a:pt x="1775" y="18191"/>
                      <a:pt x="2144" y="22775"/>
                      <a:pt x="2662" y="27359"/>
                    </a:cubicBezTo>
                    <a:cubicBezTo>
                      <a:pt x="3254" y="31944"/>
                      <a:pt x="3919" y="36454"/>
                      <a:pt x="4141" y="36454"/>
                    </a:cubicBezTo>
                    <a:cubicBezTo>
                      <a:pt x="4363" y="36380"/>
                      <a:pt x="3993" y="31796"/>
                      <a:pt x="3697" y="27286"/>
                    </a:cubicBezTo>
                    <a:cubicBezTo>
                      <a:pt x="3475" y="22701"/>
                      <a:pt x="3180" y="18117"/>
                      <a:pt x="3180" y="18117"/>
                    </a:cubicBezTo>
                    <a:cubicBezTo>
                      <a:pt x="3180" y="18117"/>
                      <a:pt x="2810" y="13532"/>
                      <a:pt x="2144" y="8948"/>
                    </a:cubicBezTo>
                    <a:cubicBezTo>
                      <a:pt x="1484" y="4474"/>
                      <a:pt x="461" y="0"/>
                      <a:pt x="228"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71"/>
              <p:cNvSpPr/>
              <p:nvPr/>
            </p:nvSpPr>
            <p:spPr>
              <a:xfrm>
                <a:off x="2752625" y="5070175"/>
                <a:ext cx="164550" cy="171950"/>
              </a:xfrm>
              <a:custGeom>
                <a:avLst/>
                <a:gdLst/>
                <a:ahLst/>
                <a:cxnLst/>
                <a:rect l="l" t="t" r="r" b="b"/>
                <a:pathLst>
                  <a:path w="6582" h="6878" extrusionOk="0">
                    <a:moveTo>
                      <a:pt x="5694" y="1"/>
                    </a:moveTo>
                    <a:cubicBezTo>
                      <a:pt x="5103" y="1"/>
                      <a:pt x="4437" y="75"/>
                      <a:pt x="3846" y="223"/>
                    </a:cubicBezTo>
                    <a:cubicBezTo>
                      <a:pt x="3254" y="445"/>
                      <a:pt x="2663" y="740"/>
                      <a:pt x="2145" y="1184"/>
                    </a:cubicBezTo>
                    <a:cubicBezTo>
                      <a:pt x="1923" y="1332"/>
                      <a:pt x="1701" y="1554"/>
                      <a:pt x="1480" y="1775"/>
                    </a:cubicBezTo>
                    <a:lnTo>
                      <a:pt x="1332" y="1923"/>
                    </a:lnTo>
                    <a:cubicBezTo>
                      <a:pt x="1184" y="2071"/>
                      <a:pt x="1110" y="2293"/>
                      <a:pt x="962" y="2441"/>
                    </a:cubicBezTo>
                    <a:cubicBezTo>
                      <a:pt x="666" y="3032"/>
                      <a:pt x="444" y="3624"/>
                      <a:pt x="223" y="4216"/>
                    </a:cubicBezTo>
                    <a:cubicBezTo>
                      <a:pt x="75" y="4807"/>
                      <a:pt x="1" y="5399"/>
                      <a:pt x="75" y="6064"/>
                    </a:cubicBezTo>
                    <a:cubicBezTo>
                      <a:pt x="75" y="6582"/>
                      <a:pt x="149" y="6877"/>
                      <a:pt x="297" y="6877"/>
                    </a:cubicBezTo>
                    <a:cubicBezTo>
                      <a:pt x="371" y="6877"/>
                      <a:pt x="444" y="6582"/>
                      <a:pt x="592" y="6138"/>
                    </a:cubicBezTo>
                    <a:cubicBezTo>
                      <a:pt x="740" y="5547"/>
                      <a:pt x="962" y="5103"/>
                      <a:pt x="1258" y="4585"/>
                    </a:cubicBezTo>
                    <a:cubicBezTo>
                      <a:pt x="1480" y="4068"/>
                      <a:pt x="1775" y="3624"/>
                      <a:pt x="2071" y="3254"/>
                    </a:cubicBezTo>
                    <a:cubicBezTo>
                      <a:pt x="2219" y="3106"/>
                      <a:pt x="2293" y="2959"/>
                      <a:pt x="2441" y="2885"/>
                    </a:cubicBezTo>
                    <a:lnTo>
                      <a:pt x="2589" y="2737"/>
                    </a:lnTo>
                    <a:cubicBezTo>
                      <a:pt x="2589" y="2737"/>
                      <a:pt x="2737" y="2515"/>
                      <a:pt x="3032" y="2219"/>
                    </a:cubicBezTo>
                    <a:cubicBezTo>
                      <a:pt x="3402" y="1849"/>
                      <a:pt x="3846" y="1554"/>
                      <a:pt x="4289" y="1258"/>
                    </a:cubicBezTo>
                    <a:cubicBezTo>
                      <a:pt x="4733" y="1036"/>
                      <a:pt x="5251" y="814"/>
                      <a:pt x="5768" y="666"/>
                    </a:cubicBezTo>
                    <a:cubicBezTo>
                      <a:pt x="6212" y="518"/>
                      <a:pt x="6582" y="518"/>
                      <a:pt x="6582" y="371"/>
                    </a:cubicBezTo>
                    <a:cubicBezTo>
                      <a:pt x="6582" y="297"/>
                      <a:pt x="6212" y="149"/>
                      <a:pt x="5694"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71"/>
              <p:cNvSpPr/>
              <p:nvPr/>
            </p:nvSpPr>
            <p:spPr>
              <a:xfrm>
                <a:off x="2837675" y="5149300"/>
                <a:ext cx="179325" cy="113675"/>
              </a:xfrm>
              <a:custGeom>
                <a:avLst/>
                <a:gdLst/>
                <a:ahLst/>
                <a:cxnLst/>
                <a:rect l="l" t="t" r="r" b="b"/>
                <a:pathLst>
                  <a:path w="7173" h="4547" extrusionOk="0">
                    <a:moveTo>
                      <a:pt x="6837" y="1"/>
                    </a:moveTo>
                    <a:cubicBezTo>
                      <a:pt x="6449" y="1"/>
                      <a:pt x="5684" y="191"/>
                      <a:pt x="4880" y="459"/>
                    </a:cubicBezTo>
                    <a:cubicBezTo>
                      <a:pt x="4215" y="681"/>
                      <a:pt x="3623" y="903"/>
                      <a:pt x="2958" y="1272"/>
                    </a:cubicBezTo>
                    <a:cubicBezTo>
                      <a:pt x="2366" y="1716"/>
                      <a:pt x="1849" y="2160"/>
                      <a:pt x="1331" y="2677"/>
                    </a:cubicBezTo>
                    <a:cubicBezTo>
                      <a:pt x="592" y="3491"/>
                      <a:pt x="0" y="4378"/>
                      <a:pt x="222" y="4526"/>
                    </a:cubicBezTo>
                    <a:cubicBezTo>
                      <a:pt x="243" y="4540"/>
                      <a:pt x="269" y="4547"/>
                      <a:pt x="300" y="4547"/>
                    </a:cubicBezTo>
                    <a:cubicBezTo>
                      <a:pt x="588" y="4547"/>
                      <a:pt x="1269" y="3958"/>
                      <a:pt x="2070" y="3491"/>
                    </a:cubicBezTo>
                    <a:cubicBezTo>
                      <a:pt x="2884" y="2973"/>
                      <a:pt x="3771" y="2529"/>
                      <a:pt x="3771" y="2529"/>
                    </a:cubicBezTo>
                    <a:cubicBezTo>
                      <a:pt x="3771" y="2529"/>
                      <a:pt x="4584" y="1938"/>
                      <a:pt x="5398" y="1346"/>
                    </a:cubicBezTo>
                    <a:cubicBezTo>
                      <a:pt x="6285" y="829"/>
                      <a:pt x="7172" y="311"/>
                      <a:pt x="7098" y="89"/>
                    </a:cubicBezTo>
                    <a:cubicBezTo>
                      <a:pt x="7078" y="28"/>
                      <a:pt x="6985" y="1"/>
                      <a:pt x="6837"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71"/>
              <p:cNvSpPr/>
              <p:nvPr/>
            </p:nvSpPr>
            <p:spPr>
              <a:xfrm>
                <a:off x="2719350" y="4177350"/>
                <a:ext cx="491750" cy="915050"/>
              </a:xfrm>
              <a:custGeom>
                <a:avLst/>
                <a:gdLst/>
                <a:ahLst/>
                <a:cxnLst/>
                <a:rect l="l" t="t" r="r" b="b"/>
                <a:pathLst>
                  <a:path w="19670" h="36602" extrusionOk="0">
                    <a:moveTo>
                      <a:pt x="592" y="0"/>
                    </a:moveTo>
                    <a:cubicBezTo>
                      <a:pt x="149" y="1109"/>
                      <a:pt x="1" y="2292"/>
                      <a:pt x="75" y="3401"/>
                    </a:cubicBezTo>
                    <a:cubicBezTo>
                      <a:pt x="75" y="5989"/>
                      <a:pt x="297" y="8503"/>
                      <a:pt x="888" y="10944"/>
                    </a:cubicBezTo>
                    <a:cubicBezTo>
                      <a:pt x="1406" y="13458"/>
                      <a:pt x="2145" y="15898"/>
                      <a:pt x="3032" y="18264"/>
                    </a:cubicBezTo>
                    <a:cubicBezTo>
                      <a:pt x="3772" y="20186"/>
                      <a:pt x="4363" y="21443"/>
                      <a:pt x="4363" y="21443"/>
                    </a:cubicBezTo>
                    <a:cubicBezTo>
                      <a:pt x="4363" y="21443"/>
                      <a:pt x="4955" y="22700"/>
                      <a:pt x="5990" y="24549"/>
                    </a:cubicBezTo>
                    <a:cubicBezTo>
                      <a:pt x="7247" y="26693"/>
                      <a:pt x="8726" y="28837"/>
                      <a:pt x="10427" y="30760"/>
                    </a:cubicBezTo>
                    <a:cubicBezTo>
                      <a:pt x="11314" y="31795"/>
                      <a:pt x="12275" y="32756"/>
                      <a:pt x="13384" y="33644"/>
                    </a:cubicBezTo>
                    <a:cubicBezTo>
                      <a:pt x="14271" y="34383"/>
                      <a:pt x="15233" y="35048"/>
                      <a:pt x="16342" y="35640"/>
                    </a:cubicBezTo>
                    <a:cubicBezTo>
                      <a:pt x="17303" y="36231"/>
                      <a:pt x="18486" y="36527"/>
                      <a:pt x="19669" y="36601"/>
                    </a:cubicBezTo>
                    <a:cubicBezTo>
                      <a:pt x="19669" y="36527"/>
                      <a:pt x="18338" y="36158"/>
                      <a:pt x="16638" y="35048"/>
                    </a:cubicBezTo>
                    <a:cubicBezTo>
                      <a:pt x="15676" y="34457"/>
                      <a:pt x="14715" y="33717"/>
                      <a:pt x="13902" y="32978"/>
                    </a:cubicBezTo>
                    <a:cubicBezTo>
                      <a:pt x="12941" y="32091"/>
                      <a:pt x="12053" y="31056"/>
                      <a:pt x="11240" y="30094"/>
                    </a:cubicBezTo>
                    <a:cubicBezTo>
                      <a:pt x="9687" y="28098"/>
                      <a:pt x="8356" y="26028"/>
                      <a:pt x="7173" y="23883"/>
                    </a:cubicBezTo>
                    <a:cubicBezTo>
                      <a:pt x="6286" y="22035"/>
                      <a:pt x="5694" y="20852"/>
                      <a:pt x="5694" y="20852"/>
                    </a:cubicBezTo>
                    <a:cubicBezTo>
                      <a:pt x="5694" y="20852"/>
                      <a:pt x="5103" y="19595"/>
                      <a:pt x="4289" y="17746"/>
                    </a:cubicBezTo>
                    <a:cubicBezTo>
                      <a:pt x="3328" y="15454"/>
                      <a:pt x="2589" y="13088"/>
                      <a:pt x="1923" y="10722"/>
                    </a:cubicBezTo>
                    <a:cubicBezTo>
                      <a:pt x="1258" y="8356"/>
                      <a:pt x="814" y="5915"/>
                      <a:pt x="666" y="3401"/>
                    </a:cubicBezTo>
                    <a:cubicBezTo>
                      <a:pt x="518" y="1405"/>
                      <a:pt x="666" y="0"/>
                      <a:pt x="592"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71"/>
              <p:cNvSpPr/>
              <p:nvPr/>
            </p:nvSpPr>
            <p:spPr>
              <a:xfrm>
                <a:off x="2634325" y="3972150"/>
                <a:ext cx="244025" cy="310575"/>
              </a:xfrm>
              <a:custGeom>
                <a:avLst/>
                <a:gdLst/>
                <a:ahLst/>
                <a:cxnLst/>
                <a:rect l="l" t="t" r="r" b="b"/>
                <a:pathLst>
                  <a:path w="9761" h="12423" extrusionOk="0">
                    <a:moveTo>
                      <a:pt x="5694" y="1"/>
                    </a:moveTo>
                    <a:lnTo>
                      <a:pt x="5694" y="1"/>
                    </a:lnTo>
                    <a:cubicBezTo>
                      <a:pt x="5694" y="1"/>
                      <a:pt x="5472" y="75"/>
                      <a:pt x="5176" y="296"/>
                    </a:cubicBezTo>
                    <a:lnTo>
                      <a:pt x="4733" y="740"/>
                    </a:lnTo>
                    <a:cubicBezTo>
                      <a:pt x="4511" y="888"/>
                      <a:pt x="4363" y="1110"/>
                      <a:pt x="4141" y="1258"/>
                    </a:cubicBezTo>
                    <a:cubicBezTo>
                      <a:pt x="2515" y="2958"/>
                      <a:pt x="1332" y="4955"/>
                      <a:pt x="518" y="7099"/>
                    </a:cubicBezTo>
                    <a:lnTo>
                      <a:pt x="444" y="7321"/>
                    </a:lnTo>
                    <a:cubicBezTo>
                      <a:pt x="370" y="7469"/>
                      <a:pt x="296" y="7617"/>
                      <a:pt x="296" y="7765"/>
                    </a:cubicBezTo>
                    <a:cubicBezTo>
                      <a:pt x="222" y="8134"/>
                      <a:pt x="148" y="8430"/>
                      <a:pt x="75" y="8726"/>
                    </a:cubicBezTo>
                    <a:cubicBezTo>
                      <a:pt x="75" y="8874"/>
                      <a:pt x="1" y="9022"/>
                      <a:pt x="1" y="9169"/>
                    </a:cubicBezTo>
                    <a:lnTo>
                      <a:pt x="1" y="9391"/>
                    </a:lnTo>
                    <a:lnTo>
                      <a:pt x="1036" y="9391"/>
                    </a:lnTo>
                    <a:lnTo>
                      <a:pt x="1775" y="9243"/>
                    </a:lnTo>
                    <a:lnTo>
                      <a:pt x="2145" y="9243"/>
                    </a:lnTo>
                    <a:cubicBezTo>
                      <a:pt x="2219" y="9169"/>
                      <a:pt x="2293" y="9169"/>
                      <a:pt x="2367" y="9169"/>
                    </a:cubicBezTo>
                    <a:cubicBezTo>
                      <a:pt x="2589" y="9095"/>
                      <a:pt x="2810" y="9022"/>
                      <a:pt x="3032" y="8948"/>
                    </a:cubicBezTo>
                    <a:lnTo>
                      <a:pt x="3550" y="8726"/>
                    </a:lnTo>
                    <a:lnTo>
                      <a:pt x="4215" y="8356"/>
                    </a:lnTo>
                    <a:cubicBezTo>
                      <a:pt x="4289" y="8282"/>
                      <a:pt x="4363" y="8208"/>
                      <a:pt x="4437" y="8134"/>
                    </a:cubicBezTo>
                    <a:cubicBezTo>
                      <a:pt x="4437" y="8208"/>
                      <a:pt x="4437" y="8208"/>
                      <a:pt x="4437" y="8282"/>
                    </a:cubicBezTo>
                    <a:lnTo>
                      <a:pt x="4437" y="8578"/>
                    </a:lnTo>
                    <a:cubicBezTo>
                      <a:pt x="4437" y="8726"/>
                      <a:pt x="4437" y="8874"/>
                      <a:pt x="4437" y="9022"/>
                    </a:cubicBezTo>
                    <a:cubicBezTo>
                      <a:pt x="4511" y="9317"/>
                      <a:pt x="4511" y="9613"/>
                      <a:pt x="4659" y="9909"/>
                    </a:cubicBezTo>
                    <a:cubicBezTo>
                      <a:pt x="4807" y="10500"/>
                      <a:pt x="5103" y="11092"/>
                      <a:pt x="5546" y="11536"/>
                    </a:cubicBezTo>
                    <a:cubicBezTo>
                      <a:pt x="5990" y="12053"/>
                      <a:pt x="6581" y="12349"/>
                      <a:pt x="7173" y="12423"/>
                    </a:cubicBezTo>
                    <a:cubicBezTo>
                      <a:pt x="7543" y="12423"/>
                      <a:pt x="7838" y="12423"/>
                      <a:pt x="8134" y="12275"/>
                    </a:cubicBezTo>
                    <a:cubicBezTo>
                      <a:pt x="8356" y="12127"/>
                      <a:pt x="8578" y="11979"/>
                      <a:pt x="8726" y="11831"/>
                    </a:cubicBezTo>
                    <a:cubicBezTo>
                      <a:pt x="8947" y="11683"/>
                      <a:pt x="9021" y="11462"/>
                      <a:pt x="9169" y="11314"/>
                    </a:cubicBezTo>
                    <a:cubicBezTo>
                      <a:pt x="9317" y="11166"/>
                      <a:pt x="9391" y="10944"/>
                      <a:pt x="9465" y="10796"/>
                    </a:cubicBezTo>
                    <a:cubicBezTo>
                      <a:pt x="9687" y="10205"/>
                      <a:pt x="9761" y="9761"/>
                      <a:pt x="9687" y="9761"/>
                    </a:cubicBezTo>
                    <a:cubicBezTo>
                      <a:pt x="9613" y="9761"/>
                      <a:pt x="9465" y="10131"/>
                      <a:pt x="9021" y="10648"/>
                    </a:cubicBezTo>
                    <a:lnTo>
                      <a:pt x="8726" y="11092"/>
                    </a:lnTo>
                    <a:cubicBezTo>
                      <a:pt x="8578" y="11166"/>
                      <a:pt x="8430" y="11314"/>
                      <a:pt x="8282" y="11462"/>
                    </a:cubicBezTo>
                    <a:cubicBezTo>
                      <a:pt x="8134" y="11536"/>
                      <a:pt x="7986" y="11609"/>
                      <a:pt x="7764" y="11683"/>
                    </a:cubicBezTo>
                    <a:cubicBezTo>
                      <a:pt x="7690" y="11720"/>
                      <a:pt x="7598" y="11739"/>
                      <a:pt x="7506" y="11739"/>
                    </a:cubicBezTo>
                    <a:cubicBezTo>
                      <a:pt x="7413" y="11739"/>
                      <a:pt x="7321" y="11720"/>
                      <a:pt x="7247" y="11683"/>
                    </a:cubicBezTo>
                    <a:cubicBezTo>
                      <a:pt x="6360" y="11388"/>
                      <a:pt x="5768" y="10574"/>
                      <a:pt x="5694" y="9687"/>
                    </a:cubicBezTo>
                    <a:cubicBezTo>
                      <a:pt x="5620" y="9465"/>
                      <a:pt x="5620" y="9243"/>
                      <a:pt x="5620" y="9022"/>
                    </a:cubicBezTo>
                    <a:cubicBezTo>
                      <a:pt x="5546" y="8874"/>
                      <a:pt x="5546" y="8726"/>
                      <a:pt x="5620" y="8652"/>
                    </a:cubicBezTo>
                    <a:lnTo>
                      <a:pt x="5620" y="8504"/>
                    </a:lnTo>
                    <a:lnTo>
                      <a:pt x="5620" y="8134"/>
                    </a:lnTo>
                    <a:cubicBezTo>
                      <a:pt x="5694" y="7986"/>
                      <a:pt x="5694" y="7838"/>
                      <a:pt x="5768" y="7691"/>
                    </a:cubicBezTo>
                    <a:lnTo>
                      <a:pt x="5916" y="7321"/>
                    </a:lnTo>
                    <a:lnTo>
                      <a:pt x="6212" y="6360"/>
                    </a:lnTo>
                    <a:lnTo>
                      <a:pt x="6803" y="4807"/>
                    </a:lnTo>
                    <a:lnTo>
                      <a:pt x="6581" y="4955"/>
                    </a:lnTo>
                    <a:lnTo>
                      <a:pt x="6360" y="5103"/>
                    </a:lnTo>
                    <a:cubicBezTo>
                      <a:pt x="6212" y="5251"/>
                      <a:pt x="6064" y="5324"/>
                      <a:pt x="5916" y="5472"/>
                    </a:cubicBezTo>
                    <a:lnTo>
                      <a:pt x="4955" y="6138"/>
                    </a:lnTo>
                    <a:cubicBezTo>
                      <a:pt x="4511" y="6434"/>
                      <a:pt x="4067" y="6729"/>
                      <a:pt x="3550" y="7025"/>
                    </a:cubicBezTo>
                    <a:lnTo>
                      <a:pt x="3402" y="7173"/>
                    </a:lnTo>
                    <a:lnTo>
                      <a:pt x="3254" y="7173"/>
                    </a:lnTo>
                    <a:lnTo>
                      <a:pt x="3032" y="7321"/>
                    </a:lnTo>
                    <a:lnTo>
                      <a:pt x="2884" y="7395"/>
                    </a:lnTo>
                    <a:lnTo>
                      <a:pt x="2367" y="7617"/>
                    </a:lnTo>
                    <a:cubicBezTo>
                      <a:pt x="2293" y="7691"/>
                      <a:pt x="2071" y="7691"/>
                      <a:pt x="1849" y="7765"/>
                    </a:cubicBezTo>
                    <a:lnTo>
                      <a:pt x="1775" y="7838"/>
                    </a:lnTo>
                    <a:lnTo>
                      <a:pt x="1701" y="7838"/>
                    </a:lnTo>
                    <a:cubicBezTo>
                      <a:pt x="1652" y="7838"/>
                      <a:pt x="1635" y="7871"/>
                      <a:pt x="1630" y="7871"/>
                    </a:cubicBezTo>
                    <a:cubicBezTo>
                      <a:pt x="1627" y="7871"/>
                      <a:pt x="1627" y="7863"/>
                      <a:pt x="1627" y="7838"/>
                    </a:cubicBezTo>
                    <a:lnTo>
                      <a:pt x="1627" y="7765"/>
                    </a:lnTo>
                    <a:lnTo>
                      <a:pt x="1627" y="7691"/>
                    </a:lnTo>
                    <a:lnTo>
                      <a:pt x="1701" y="7469"/>
                    </a:lnTo>
                    <a:cubicBezTo>
                      <a:pt x="1923" y="6729"/>
                      <a:pt x="2145" y="6064"/>
                      <a:pt x="2441" y="5324"/>
                    </a:cubicBezTo>
                    <a:cubicBezTo>
                      <a:pt x="3032" y="4067"/>
                      <a:pt x="3698" y="2810"/>
                      <a:pt x="4585" y="1627"/>
                    </a:cubicBezTo>
                    <a:cubicBezTo>
                      <a:pt x="4733" y="1406"/>
                      <a:pt x="4881" y="1184"/>
                      <a:pt x="5029" y="1036"/>
                    </a:cubicBezTo>
                    <a:lnTo>
                      <a:pt x="5398" y="518"/>
                    </a:lnTo>
                    <a:cubicBezTo>
                      <a:pt x="5620" y="223"/>
                      <a:pt x="5768" y="75"/>
                      <a:pt x="5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71"/>
              <p:cNvSpPr/>
              <p:nvPr/>
            </p:nvSpPr>
            <p:spPr>
              <a:xfrm>
                <a:off x="5065125" y="4006175"/>
                <a:ext cx="142375" cy="211200"/>
              </a:xfrm>
              <a:custGeom>
                <a:avLst/>
                <a:gdLst/>
                <a:ahLst/>
                <a:cxnLst/>
                <a:rect l="l" t="t" r="r" b="b"/>
                <a:pathLst>
                  <a:path w="5695" h="8448" extrusionOk="0">
                    <a:moveTo>
                      <a:pt x="220" y="0"/>
                    </a:moveTo>
                    <a:cubicBezTo>
                      <a:pt x="105" y="0"/>
                      <a:pt x="28" y="18"/>
                      <a:pt x="1" y="45"/>
                    </a:cubicBezTo>
                    <a:cubicBezTo>
                      <a:pt x="1" y="192"/>
                      <a:pt x="371" y="340"/>
                      <a:pt x="888" y="710"/>
                    </a:cubicBezTo>
                    <a:cubicBezTo>
                      <a:pt x="1480" y="1154"/>
                      <a:pt x="1997" y="1597"/>
                      <a:pt x="2441" y="2189"/>
                    </a:cubicBezTo>
                    <a:cubicBezTo>
                      <a:pt x="2959" y="2706"/>
                      <a:pt x="3328" y="3298"/>
                      <a:pt x="3624" y="3963"/>
                    </a:cubicBezTo>
                    <a:cubicBezTo>
                      <a:pt x="3772" y="4185"/>
                      <a:pt x="3920" y="4481"/>
                      <a:pt x="3994" y="4777"/>
                    </a:cubicBezTo>
                    <a:cubicBezTo>
                      <a:pt x="4142" y="5073"/>
                      <a:pt x="4216" y="5294"/>
                      <a:pt x="4289" y="5590"/>
                    </a:cubicBezTo>
                    <a:cubicBezTo>
                      <a:pt x="4511" y="6182"/>
                      <a:pt x="4363" y="6773"/>
                      <a:pt x="3994" y="7143"/>
                    </a:cubicBezTo>
                    <a:cubicBezTo>
                      <a:pt x="3476" y="7513"/>
                      <a:pt x="2811" y="7734"/>
                      <a:pt x="2145" y="7734"/>
                    </a:cubicBezTo>
                    <a:cubicBezTo>
                      <a:pt x="1554" y="7808"/>
                      <a:pt x="1110" y="7808"/>
                      <a:pt x="1110" y="7882"/>
                    </a:cubicBezTo>
                    <a:cubicBezTo>
                      <a:pt x="1110" y="8030"/>
                      <a:pt x="1480" y="8178"/>
                      <a:pt x="2071" y="8326"/>
                    </a:cubicBezTo>
                    <a:cubicBezTo>
                      <a:pt x="2390" y="8406"/>
                      <a:pt x="2708" y="8447"/>
                      <a:pt x="3023" y="8447"/>
                    </a:cubicBezTo>
                    <a:cubicBezTo>
                      <a:pt x="3586" y="8447"/>
                      <a:pt x="4138" y="8315"/>
                      <a:pt x="4659" y="8030"/>
                    </a:cubicBezTo>
                    <a:cubicBezTo>
                      <a:pt x="5103" y="7734"/>
                      <a:pt x="5399" y="7291"/>
                      <a:pt x="5546" y="6773"/>
                    </a:cubicBezTo>
                    <a:cubicBezTo>
                      <a:pt x="5694" y="6330"/>
                      <a:pt x="5694" y="5886"/>
                      <a:pt x="5620" y="5442"/>
                    </a:cubicBezTo>
                    <a:cubicBezTo>
                      <a:pt x="5620" y="5073"/>
                      <a:pt x="5546" y="4629"/>
                      <a:pt x="5399" y="4259"/>
                    </a:cubicBezTo>
                    <a:cubicBezTo>
                      <a:pt x="5251" y="3890"/>
                      <a:pt x="5029" y="3594"/>
                      <a:pt x="4807" y="3298"/>
                    </a:cubicBezTo>
                    <a:cubicBezTo>
                      <a:pt x="4363" y="2559"/>
                      <a:pt x="3846" y="1967"/>
                      <a:pt x="3180" y="1449"/>
                    </a:cubicBezTo>
                    <a:cubicBezTo>
                      <a:pt x="2589" y="858"/>
                      <a:pt x="1849" y="488"/>
                      <a:pt x="1110" y="192"/>
                    </a:cubicBezTo>
                    <a:cubicBezTo>
                      <a:pt x="735" y="52"/>
                      <a:pt x="419" y="0"/>
                      <a:pt x="22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71"/>
              <p:cNvSpPr/>
              <p:nvPr/>
            </p:nvSpPr>
            <p:spPr>
              <a:xfrm>
                <a:off x="4445875" y="5020275"/>
                <a:ext cx="550900" cy="209825"/>
              </a:xfrm>
              <a:custGeom>
                <a:avLst/>
                <a:gdLst/>
                <a:ahLst/>
                <a:cxnLst/>
                <a:rect l="l" t="t" r="r" b="b"/>
                <a:pathLst>
                  <a:path w="22036" h="8393" extrusionOk="0">
                    <a:moveTo>
                      <a:pt x="21887" y="0"/>
                    </a:moveTo>
                    <a:cubicBezTo>
                      <a:pt x="21813" y="0"/>
                      <a:pt x="21665" y="814"/>
                      <a:pt x="21148" y="1849"/>
                    </a:cubicBezTo>
                    <a:cubicBezTo>
                      <a:pt x="20482" y="3032"/>
                      <a:pt x="19447" y="4067"/>
                      <a:pt x="18264" y="4733"/>
                    </a:cubicBezTo>
                    <a:cubicBezTo>
                      <a:pt x="17007" y="5398"/>
                      <a:pt x="15750" y="5916"/>
                      <a:pt x="14345" y="6285"/>
                    </a:cubicBezTo>
                    <a:cubicBezTo>
                      <a:pt x="13310" y="6507"/>
                      <a:pt x="12497" y="6655"/>
                      <a:pt x="12497" y="6655"/>
                    </a:cubicBezTo>
                    <a:cubicBezTo>
                      <a:pt x="12497" y="6655"/>
                      <a:pt x="11757" y="6803"/>
                      <a:pt x="10574" y="7025"/>
                    </a:cubicBezTo>
                    <a:cubicBezTo>
                      <a:pt x="9091" y="7220"/>
                      <a:pt x="7567" y="7312"/>
                      <a:pt x="6045" y="7312"/>
                    </a:cubicBezTo>
                    <a:cubicBezTo>
                      <a:pt x="4683" y="7312"/>
                      <a:pt x="3324" y="7238"/>
                      <a:pt x="1997" y="7099"/>
                    </a:cubicBezTo>
                    <a:cubicBezTo>
                      <a:pt x="1332" y="6877"/>
                      <a:pt x="666" y="6803"/>
                      <a:pt x="1" y="6803"/>
                    </a:cubicBezTo>
                    <a:cubicBezTo>
                      <a:pt x="518" y="7247"/>
                      <a:pt x="1184" y="7469"/>
                      <a:pt x="1849" y="7616"/>
                    </a:cubicBezTo>
                    <a:cubicBezTo>
                      <a:pt x="3328" y="7986"/>
                      <a:pt x="4733" y="8208"/>
                      <a:pt x="6286" y="8282"/>
                    </a:cubicBezTo>
                    <a:cubicBezTo>
                      <a:pt x="7025" y="8356"/>
                      <a:pt x="7764" y="8393"/>
                      <a:pt x="8504" y="8393"/>
                    </a:cubicBezTo>
                    <a:cubicBezTo>
                      <a:pt x="9243" y="8393"/>
                      <a:pt x="9983" y="8356"/>
                      <a:pt x="10722" y="8282"/>
                    </a:cubicBezTo>
                    <a:cubicBezTo>
                      <a:pt x="11979" y="8208"/>
                      <a:pt x="12792" y="8060"/>
                      <a:pt x="12792" y="8060"/>
                    </a:cubicBezTo>
                    <a:cubicBezTo>
                      <a:pt x="12792" y="8060"/>
                      <a:pt x="13606" y="7912"/>
                      <a:pt x="14789" y="7543"/>
                    </a:cubicBezTo>
                    <a:cubicBezTo>
                      <a:pt x="16194" y="7099"/>
                      <a:pt x="17599" y="6433"/>
                      <a:pt x="18856" y="5620"/>
                    </a:cubicBezTo>
                    <a:cubicBezTo>
                      <a:pt x="20187" y="4733"/>
                      <a:pt x="21148" y="3476"/>
                      <a:pt x="21665" y="1997"/>
                    </a:cubicBezTo>
                    <a:cubicBezTo>
                      <a:pt x="21961" y="1405"/>
                      <a:pt x="22035" y="666"/>
                      <a:pt x="2188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71"/>
              <p:cNvSpPr/>
              <p:nvPr/>
            </p:nvSpPr>
            <p:spPr>
              <a:xfrm>
                <a:off x="4908000" y="5214375"/>
                <a:ext cx="221850" cy="99850"/>
              </a:xfrm>
              <a:custGeom>
                <a:avLst/>
                <a:gdLst/>
                <a:ahLst/>
                <a:cxnLst/>
                <a:rect l="l" t="t" r="r" b="b"/>
                <a:pathLst>
                  <a:path w="8874" h="3994" extrusionOk="0">
                    <a:moveTo>
                      <a:pt x="888" y="0"/>
                    </a:moveTo>
                    <a:cubicBezTo>
                      <a:pt x="445" y="0"/>
                      <a:pt x="75" y="0"/>
                      <a:pt x="75" y="74"/>
                    </a:cubicBezTo>
                    <a:cubicBezTo>
                      <a:pt x="1" y="148"/>
                      <a:pt x="297" y="370"/>
                      <a:pt x="814" y="518"/>
                    </a:cubicBezTo>
                    <a:cubicBezTo>
                      <a:pt x="1332" y="740"/>
                      <a:pt x="1923" y="888"/>
                      <a:pt x="2515" y="1036"/>
                    </a:cubicBezTo>
                    <a:cubicBezTo>
                      <a:pt x="3180" y="1109"/>
                      <a:pt x="3772" y="1257"/>
                      <a:pt x="4216" y="1405"/>
                    </a:cubicBezTo>
                    <a:cubicBezTo>
                      <a:pt x="4659" y="1479"/>
                      <a:pt x="4955" y="1553"/>
                      <a:pt x="4955" y="1553"/>
                    </a:cubicBezTo>
                    <a:lnTo>
                      <a:pt x="5694" y="1701"/>
                    </a:lnTo>
                    <a:cubicBezTo>
                      <a:pt x="6212" y="1775"/>
                      <a:pt x="6730" y="1997"/>
                      <a:pt x="7173" y="2219"/>
                    </a:cubicBezTo>
                    <a:cubicBezTo>
                      <a:pt x="7617" y="2514"/>
                      <a:pt x="7987" y="2884"/>
                      <a:pt x="8208" y="3328"/>
                    </a:cubicBezTo>
                    <a:cubicBezTo>
                      <a:pt x="8430" y="3697"/>
                      <a:pt x="8578" y="3993"/>
                      <a:pt x="8726" y="3993"/>
                    </a:cubicBezTo>
                    <a:cubicBezTo>
                      <a:pt x="8800" y="3993"/>
                      <a:pt x="8874" y="3697"/>
                      <a:pt x="8726" y="3106"/>
                    </a:cubicBezTo>
                    <a:cubicBezTo>
                      <a:pt x="8578" y="2514"/>
                      <a:pt x="8282" y="1849"/>
                      <a:pt x="7765" y="1405"/>
                    </a:cubicBezTo>
                    <a:cubicBezTo>
                      <a:pt x="7321" y="962"/>
                      <a:pt x="6730" y="666"/>
                      <a:pt x="6138" y="370"/>
                    </a:cubicBezTo>
                    <a:cubicBezTo>
                      <a:pt x="5620" y="222"/>
                      <a:pt x="5251" y="148"/>
                      <a:pt x="5251" y="148"/>
                    </a:cubicBezTo>
                    <a:cubicBezTo>
                      <a:pt x="5251" y="148"/>
                      <a:pt x="4955" y="74"/>
                      <a:pt x="443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71"/>
              <p:cNvSpPr/>
              <p:nvPr/>
            </p:nvSpPr>
            <p:spPr>
              <a:xfrm>
                <a:off x="5052200" y="5143675"/>
                <a:ext cx="234775" cy="144650"/>
              </a:xfrm>
              <a:custGeom>
                <a:avLst/>
                <a:gdLst/>
                <a:ahLst/>
                <a:cxnLst/>
                <a:rect l="l" t="t" r="r" b="b"/>
                <a:pathLst>
                  <a:path w="9391" h="5786" extrusionOk="0">
                    <a:moveTo>
                      <a:pt x="1696" y="1"/>
                    </a:moveTo>
                    <a:cubicBezTo>
                      <a:pt x="740" y="1"/>
                      <a:pt x="0" y="157"/>
                      <a:pt x="0" y="314"/>
                    </a:cubicBezTo>
                    <a:cubicBezTo>
                      <a:pt x="0" y="536"/>
                      <a:pt x="1479" y="684"/>
                      <a:pt x="2810" y="1054"/>
                    </a:cubicBezTo>
                    <a:cubicBezTo>
                      <a:pt x="3402" y="1276"/>
                      <a:pt x="3919" y="1497"/>
                      <a:pt x="4511" y="1793"/>
                    </a:cubicBezTo>
                    <a:cubicBezTo>
                      <a:pt x="4954" y="2015"/>
                      <a:pt x="5250" y="2163"/>
                      <a:pt x="5250" y="2163"/>
                    </a:cubicBezTo>
                    <a:lnTo>
                      <a:pt x="5398" y="2237"/>
                    </a:lnTo>
                    <a:cubicBezTo>
                      <a:pt x="5620" y="2311"/>
                      <a:pt x="5768" y="2459"/>
                      <a:pt x="5916" y="2533"/>
                    </a:cubicBezTo>
                    <a:cubicBezTo>
                      <a:pt x="6433" y="2828"/>
                      <a:pt x="6951" y="3198"/>
                      <a:pt x="7394" y="3642"/>
                    </a:cubicBezTo>
                    <a:cubicBezTo>
                      <a:pt x="7838" y="4085"/>
                      <a:pt x="8208" y="4603"/>
                      <a:pt x="8577" y="5121"/>
                    </a:cubicBezTo>
                    <a:cubicBezTo>
                      <a:pt x="8873" y="5564"/>
                      <a:pt x="9095" y="5786"/>
                      <a:pt x="9169" y="5786"/>
                    </a:cubicBezTo>
                    <a:cubicBezTo>
                      <a:pt x="9391" y="5712"/>
                      <a:pt x="9095" y="4233"/>
                      <a:pt x="8134" y="2976"/>
                    </a:cubicBezTo>
                    <a:cubicBezTo>
                      <a:pt x="7764" y="2385"/>
                      <a:pt x="7247" y="1867"/>
                      <a:pt x="6729" y="1423"/>
                    </a:cubicBezTo>
                    <a:cubicBezTo>
                      <a:pt x="6507" y="1276"/>
                      <a:pt x="6359" y="1128"/>
                      <a:pt x="6137" y="1054"/>
                    </a:cubicBezTo>
                    <a:lnTo>
                      <a:pt x="5916" y="906"/>
                    </a:lnTo>
                    <a:cubicBezTo>
                      <a:pt x="5916" y="906"/>
                      <a:pt x="5546" y="684"/>
                      <a:pt x="4954" y="536"/>
                    </a:cubicBezTo>
                    <a:cubicBezTo>
                      <a:pt x="4289" y="314"/>
                      <a:pt x="3623" y="166"/>
                      <a:pt x="2958" y="92"/>
                    </a:cubicBezTo>
                    <a:cubicBezTo>
                      <a:pt x="2525" y="28"/>
                      <a:pt x="2092" y="1"/>
                      <a:pt x="169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71"/>
              <p:cNvSpPr/>
              <p:nvPr/>
            </p:nvSpPr>
            <p:spPr>
              <a:xfrm>
                <a:off x="4453275" y="3203175"/>
                <a:ext cx="332750" cy="628525"/>
              </a:xfrm>
              <a:custGeom>
                <a:avLst/>
                <a:gdLst/>
                <a:ahLst/>
                <a:cxnLst/>
                <a:rect l="l" t="t" r="r" b="b"/>
                <a:pathLst>
                  <a:path w="13310" h="25141" extrusionOk="0">
                    <a:moveTo>
                      <a:pt x="7099" y="0"/>
                    </a:moveTo>
                    <a:cubicBezTo>
                      <a:pt x="6803" y="813"/>
                      <a:pt x="6803" y="1775"/>
                      <a:pt x="7025" y="2588"/>
                    </a:cubicBezTo>
                    <a:cubicBezTo>
                      <a:pt x="7173" y="4215"/>
                      <a:pt x="7764" y="6211"/>
                      <a:pt x="8208" y="8281"/>
                    </a:cubicBezTo>
                    <a:cubicBezTo>
                      <a:pt x="8430" y="9243"/>
                      <a:pt x="8504" y="10204"/>
                      <a:pt x="8578" y="11165"/>
                    </a:cubicBezTo>
                    <a:cubicBezTo>
                      <a:pt x="8578" y="11905"/>
                      <a:pt x="8430" y="12718"/>
                      <a:pt x="7986" y="13310"/>
                    </a:cubicBezTo>
                    <a:cubicBezTo>
                      <a:pt x="7690" y="13679"/>
                      <a:pt x="7247" y="13975"/>
                      <a:pt x="6729" y="14123"/>
                    </a:cubicBezTo>
                    <a:cubicBezTo>
                      <a:pt x="6655" y="14123"/>
                      <a:pt x="6581" y="14197"/>
                      <a:pt x="6507" y="14197"/>
                    </a:cubicBezTo>
                    <a:lnTo>
                      <a:pt x="6064" y="14271"/>
                    </a:lnTo>
                    <a:lnTo>
                      <a:pt x="5694" y="14345"/>
                    </a:lnTo>
                    <a:lnTo>
                      <a:pt x="0" y="14345"/>
                    </a:lnTo>
                    <a:lnTo>
                      <a:pt x="3402" y="15602"/>
                    </a:lnTo>
                    <a:lnTo>
                      <a:pt x="4363" y="15971"/>
                    </a:lnTo>
                    <a:lnTo>
                      <a:pt x="5398" y="16415"/>
                    </a:lnTo>
                    <a:lnTo>
                      <a:pt x="6285" y="16859"/>
                    </a:lnTo>
                    <a:lnTo>
                      <a:pt x="6803" y="17081"/>
                    </a:lnTo>
                    <a:cubicBezTo>
                      <a:pt x="7173" y="17228"/>
                      <a:pt x="7468" y="17450"/>
                      <a:pt x="7764" y="17672"/>
                    </a:cubicBezTo>
                    <a:lnTo>
                      <a:pt x="8282" y="17968"/>
                    </a:lnTo>
                    <a:cubicBezTo>
                      <a:pt x="8430" y="18116"/>
                      <a:pt x="8578" y="18264"/>
                      <a:pt x="8799" y="18338"/>
                    </a:cubicBezTo>
                    <a:cubicBezTo>
                      <a:pt x="9095" y="18633"/>
                      <a:pt x="9391" y="18855"/>
                      <a:pt x="9687" y="19077"/>
                    </a:cubicBezTo>
                    <a:lnTo>
                      <a:pt x="10500" y="19964"/>
                    </a:lnTo>
                    <a:cubicBezTo>
                      <a:pt x="10722" y="20260"/>
                      <a:pt x="11018" y="20556"/>
                      <a:pt x="11166" y="20925"/>
                    </a:cubicBezTo>
                    <a:cubicBezTo>
                      <a:pt x="11387" y="21221"/>
                      <a:pt x="11609" y="21517"/>
                      <a:pt x="11831" y="21813"/>
                    </a:cubicBezTo>
                    <a:cubicBezTo>
                      <a:pt x="12127" y="22478"/>
                      <a:pt x="12423" y="22996"/>
                      <a:pt x="12644" y="23513"/>
                    </a:cubicBezTo>
                    <a:cubicBezTo>
                      <a:pt x="12792" y="24031"/>
                      <a:pt x="13014" y="24623"/>
                      <a:pt x="13310" y="25140"/>
                    </a:cubicBezTo>
                    <a:cubicBezTo>
                      <a:pt x="13310" y="24549"/>
                      <a:pt x="13236" y="23883"/>
                      <a:pt x="13014" y="23366"/>
                    </a:cubicBezTo>
                    <a:cubicBezTo>
                      <a:pt x="12940" y="22774"/>
                      <a:pt x="12644" y="22182"/>
                      <a:pt x="12349" y="21517"/>
                    </a:cubicBezTo>
                    <a:cubicBezTo>
                      <a:pt x="12201" y="21147"/>
                      <a:pt x="12053" y="20852"/>
                      <a:pt x="11831" y="20482"/>
                    </a:cubicBezTo>
                    <a:cubicBezTo>
                      <a:pt x="11609" y="20112"/>
                      <a:pt x="11387" y="19816"/>
                      <a:pt x="11166" y="19447"/>
                    </a:cubicBezTo>
                    <a:lnTo>
                      <a:pt x="10352" y="18485"/>
                    </a:lnTo>
                    <a:cubicBezTo>
                      <a:pt x="10056" y="18116"/>
                      <a:pt x="9761" y="17820"/>
                      <a:pt x="9465" y="17524"/>
                    </a:cubicBezTo>
                    <a:cubicBezTo>
                      <a:pt x="9243" y="17376"/>
                      <a:pt x="9095" y="17228"/>
                      <a:pt x="8947" y="17154"/>
                    </a:cubicBezTo>
                    <a:lnTo>
                      <a:pt x="8430" y="16785"/>
                    </a:lnTo>
                    <a:cubicBezTo>
                      <a:pt x="8060" y="16489"/>
                      <a:pt x="7764" y="16267"/>
                      <a:pt x="7395" y="16045"/>
                    </a:cubicBezTo>
                    <a:lnTo>
                      <a:pt x="6877" y="15750"/>
                    </a:lnTo>
                    <a:lnTo>
                      <a:pt x="6803" y="15676"/>
                    </a:lnTo>
                    <a:lnTo>
                      <a:pt x="6729" y="15602"/>
                    </a:lnTo>
                    <a:lnTo>
                      <a:pt x="6877" y="15602"/>
                    </a:lnTo>
                    <a:cubicBezTo>
                      <a:pt x="7025" y="15602"/>
                      <a:pt x="7099" y="15602"/>
                      <a:pt x="7247" y="15528"/>
                    </a:cubicBezTo>
                    <a:cubicBezTo>
                      <a:pt x="7986" y="15232"/>
                      <a:pt x="8578" y="14788"/>
                      <a:pt x="9095" y="14123"/>
                    </a:cubicBezTo>
                    <a:cubicBezTo>
                      <a:pt x="9613" y="13310"/>
                      <a:pt x="9909" y="12200"/>
                      <a:pt x="9761" y="11165"/>
                    </a:cubicBezTo>
                    <a:cubicBezTo>
                      <a:pt x="9687" y="10130"/>
                      <a:pt x="9539" y="9095"/>
                      <a:pt x="9243" y="8060"/>
                    </a:cubicBezTo>
                    <a:cubicBezTo>
                      <a:pt x="8652" y="5989"/>
                      <a:pt x="7986" y="3993"/>
                      <a:pt x="7542" y="2514"/>
                    </a:cubicBezTo>
                    <a:cubicBezTo>
                      <a:pt x="7173" y="1035"/>
                      <a:pt x="7173" y="0"/>
                      <a:pt x="70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71"/>
              <p:cNvSpPr/>
              <p:nvPr/>
            </p:nvSpPr>
            <p:spPr>
              <a:xfrm>
                <a:off x="3174100" y="4351100"/>
                <a:ext cx="2074075" cy="1085125"/>
              </a:xfrm>
              <a:custGeom>
                <a:avLst/>
                <a:gdLst/>
                <a:ahLst/>
                <a:cxnLst/>
                <a:rect l="l" t="t" r="r" b="b"/>
                <a:pathLst>
                  <a:path w="82963" h="43405" extrusionOk="0">
                    <a:moveTo>
                      <a:pt x="21739" y="1"/>
                    </a:moveTo>
                    <a:lnTo>
                      <a:pt x="21369" y="592"/>
                    </a:lnTo>
                    <a:cubicBezTo>
                      <a:pt x="20556" y="4807"/>
                      <a:pt x="19447" y="8948"/>
                      <a:pt x="18116" y="13014"/>
                    </a:cubicBezTo>
                    <a:cubicBezTo>
                      <a:pt x="18486" y="13680"/>
                      <a:pt x="18781" y="14345"/>
                      <a:pt x="19003" y="15085"/>
                    </a:cubicBezTo>
                    <a:cubicBezTo>
                      <a:pt x="20019" y="19437"/>
                      <a:pt x="20536" y="32328"/>
                      <a:pt x="16367" y="32328"/>
                    </a:cubicBezTo>
                    <a:cubicBezTo>
                      <a:pt x="16286" y="32328"/>
                      <a:pt x="16204" y="32323"/>
                      <a:pt x="16119" y="32313"/>
                    </a:cubicBezTo>
                    <a:cubicBezTo>
                      <a:pt x="15757" y="32285"/>
                      <a:pt x="15395" y="32271"/>
                      <a:pt x="15033" y="32271"/>
                    </a:cubicBezTo>
                    <a:cubicBezTo>
                      <a:pt x="12518" y="32271"/>
                      <a:pt x="10045" y="32943"/>
                      <a:pt x="7912" y="34236"/>
                    </a:cubicBezTo>
                    <a:cubicBezTo>
                      <a:pt x="10056" y="34531"/>
                      <a:pt x="12127" y="35197"/>
                      <a:pt x="13975" y="36232"/>
                    </a:cubicBezTo>
                    <a:cubicBezTo>
                      <a:pt x="16271" y="37571"/>
                      <a:pt x="17522" y="38525"/>
                      <a:pt x="12794" y="38525"/>
                    </a:cubicBezTo>
                    <a:cubicBezTo>
                      <a:pt x="12040" y="38525"/>
                      <a:pt x="11134" y="38501"/>
                      <a:pt x="10056" y="38450"/>
                    </a:cubicBezTo>
                    <a:cubicBezTo>
                      <a:pt x="3919" y="38081"/>
                      <a:pt x="4141" y="36232"/>
                      <a:pt x="4511" y="35493"/>
                    </a:cubicBezTo>
                    <a:lnTo>
                      <a:pt x="4511" y="35493"/>
                    </a:lnTo>
                    <a:cubicBezTo>
                      <a:pt x="4215" y="35640"/>
                      <a:pt x="3845" y="35788"/>
                      <a:pt x="3476" y="35936"/>
                    </a:cubicBezTo>
                    <a:lnTo>
                      <a:pt x="666" y="37489"/>
                    </a:lnTo>
                    <a:cubicBezTo>
                      <a:pt x="518" y="37637"/>
                      <a:pt x="370" y="37785"/>
                      <a:pt x="222" y="38007"/>
                    </a:cubicBezTo>
                    <a:lnTo>
                      <a:pt x="222" y="38081"/>
                    </a:lnTo>
                    <a:cubicBezTo>
                      <a:pt x="148" y="38081"/>
                      <a:pt x="148" y="38154"/>
                      <a:pt x="74" y="38228"/>
                    </a:cubicBezTo>
                    <a:lnTo>
                      <a:pt x="74" y="38302"/>
                    </a:lnTo>
                    <a:cubicBezTo>
                      <a:pt x="74" y="38376"/>
                      <a:pt x="0" y="38450"/>
                      <a:pt x="0" y="38524"/>
                    </a:cubicBezTo>
                    <a:cubicBezTo>
                      <a:pt x="0" y="38524"/>
                      <a:pt x="0" y="38598"/>
                      <a:pt x="0" y="38598"/>
                    </a:cubicBezTo>
                    <a:cubicBezTo>
                      <a:pt x="0" y="38672"/>
                      <a:pt x="0" y="38820"/>
                      <a:pt x="0" y="38894"/>
                    </a:cubicBezTo>
                    <a:lnTo>
                      <a:pt x="0" y="38968"/>
                    </a:lnTo>
                    <a:cubicBezTo>
                      <a:pt x="0" y="38968"/>
                      <a:pt x="0" y="39116"/>
                      <a:pt x="0" y="39190"/>
                    </a:cubicBezTo>
                    <a:cubicBezTo>
                      <a:pt x="0" y="39190"/>
                      <a:pt x="0" y="39190"/>
                      <a:pt x="0" y="39264"/>
                    </a:cubicBezTo>
                    <a:cubicBezTo>
                      <a:pt x="0" y="39338"/>
                      <a:pt x="0" y="39411"/>
                      <a:pt x="74" y="39485"/>
                    </a:cubicBezTo>
                    <a:cubicBezTo>
                      <a:pt x="74" y="39485"/>
                      <a:pt x="74" y="39485"/>
                      <a:pt x="74" y="39559"/>
                    </a:cubicBezTo>
                    <a:cubicBezTo>
                      <a:pt x="148" y="39633"/>
                      <a:pt x="148" y="39781"/>
                      <a:pt x="222" y="39855"/>
                    </a:cubicBezTo>
                    <a:cubicBezTo>
                      <a:pt x="1524" y="41748"/>
                      <a:pt x="5617" y="41843"/>
                      <a:pt x="8451" y="41843"/>
                    </a:cubicBezTo>
                    <a:cubicBezTo>
                      <a:pt x="8766" y="41843"/>
                      <a:pt x="9066" y="41841"/>
                      <a:pt x="9344" y="41841"/>
                    </a:cubicBezTo>
                    <a:cubicBezTo>
                      <a:pt x="9692" y="41841"/>
                      <a:pt x="10007" y="41843"/>
                      <a:pt x="10278" y="41852"/>
                    </a:cubicBezTo>
                    <a:cubicBezTo>
                      <a:pt x="10874" y="41880"/>
                      <a:pt x="11552" y="41900"/>
                      <a:pt x="12278" y="41900"/>
                    </a:cubicBezTo>
                    <a:cubicBezTo>
                      <a:pt x="15333" y="41900"/>
                      <a:pt x="19233" y="41542"/>
                      <a:pt x="21443" y="39929"/>
                    </a:cubicBezTo>
                    <a:cubicBezTo>
                      <a:pt x="22909" y="38845"/>
                      <a:pt x="23441" y="36168"/>
                      <a:pt x="23276" y="33982"/>
                    </a:cubicBezTo>
                    <a:lnTo>
                      <a:pt x="23276" y="33982"/>
                    </a:lnTo>
                    <a:cubicBezTo>
                      <a:pt x="23281" y="33992"/>
                      <a:pt x="23286" y="34003"/>
                      <a:pt x="23292" y="34014"/>
                    </a:cubicBezTo>
                    <a:lnTo>
                      <a:pt x="23292" y="34088"/>
                    </a:lnTo>
                    <a:cubicBezTo>
                      <a:pt x="23292" y="34236"/>
                      <a:pt x="23292" y="34383"/>
                      <a:pt x="23366" y="34531"/>
                    </a:cubicBezTo>
                    <a:cubicBezTo>
                      <a:pt x="23366" y="34531"/>
                      <a:pt x="23366" y="34605"/>
                      <a:pt x="23366" y="34679"/>
                    </a:cubicBezTo>
                    <a:cubicBezTo>
                      <a:pt x="23366" y="34827"/>
                      <a:pt x="23440" y="34975"/>
                      <a:pt x="23440" y="35123"/>
                    </a:cubicBezTo>
                    <a:cubicBezTo>
                      <a:pt x="23514" y="35271"/>
                      <a:pt x="23440" y="35197"/>
                      <a:pt x="23440" y="35271"/>
                    </a:cubicBezTo>
                    <a:cubicBezTo>
                      <a:pt x="23440" y="35345"/>
                      <a:pt x="23587" y="35640"/>
                      <a:pt x="23587" y="35788"/>
                    </a:cubicBezTo>
                    <a:lnTo>
                      <a:pt x="23661" y="35936"/>
                    </a:lnTo>
                    <a:lnTo>
                      <a:pt x="23809" y="36454"/>
                    </a:lnTo>
                    <a:lnTo>
                      <a:pt x="23883" y="36676"/>
                    </a:lnTo>
                    <a:cubicBezTo>
                      <a:pt x="23957" y="36897"/>
                      <a:pt x="24031" y="37193"/>
                      <a:pt x="24105" y="37415"/>
                    </a:cubicBezTo>
                    <a:cubicBezTo>
                      <a:pt x="24179" y="37711"/>
                      <a:pt x="24327" y="38081"/>
                      <a:pt x="24401" y="38450"/>
                    </a:cubicBezTo>
                    <a:lnTo>
                      <a:pt x="24475" y="38598"/>
                    </a:lnTo>
                    <a:cubicBezTo>
                      <a:pt x="24549" y="38894"/>
                      <a:pt x="24697" y="39190"/>
                      <a:pt x="24771" y="39485"/>
                    </a:cubicBezTo>
                    <a:cubicBezTo>
                      <a:pt x="24771" y="39485"/>
                      <a:pt x="24771" y="39559"/>
                      <a:pt x="24771" y="39559"/>
                    </a:cubicBezTo>
                    <a:cubicBezTo>
                      <a:pt x="24918" y="39855"/>
                      <a:pt x="25066" y="40151"/>
                      <a:pt x="25140" y="40447"/>
                    </a:cubicBezTo>
                    <a:lnTo>
                      <a:pt x="25288" y="40595"/>
                    </a:lnTo>
                    <a:cubicBezTo>
                      <a:pt x="25362" y="40890"/>
                      <a:pt x="25510" y="41112"/>
                      <a:pt x="25658" y="41334"/>
                    </a:cubicBezTo>
                    <a:cubicBezTo>
                      <a:pt x="25732" y="41482"/>
                      <a:pt x="25806" y="41556"/>
                      <a:pt x="25954" y="41630"/>
                    </a:cubicBezTo>
                    <a:lnTo>
                      <a:pt x="26101" y="41778"/>
                    </a:lnTo>
                    <a:cubicBezTo>
                      <a:pt x="26249" y="41925"/>
                      <a:pt x="26323" y="41999"/>
                      <a:pt x="26471" y="42073"/>
                    </a:cubicBezTo>
                    <a:cubicBezTo>
                      <a:pt x="26619" y="42147"/>
                      <a:pt x="26841" y="42221"/>
                      <a:pt x="26989" y="42369"/>
                    </a:cubicBezTo>
                    <a:lnTo>
                      <a:pt x="27137" y="42369"/>
                    </a:lnTo>
                    <a:cubicBezTo>
                      <a:pt x="27358" y="42443"/>
                      <a:pt x="27506" y="42517"/>
                      <a:pt x="27728" y="42591"/>
                    </a:cubicBezTo>
                    <a:cubicBezTo>
                      <a:pt x="27950" y="42665"/>
                      <a:pt x="28172" y="42739"/>
                      <a:pt x="28468" y="42813"/>
                    </a:cubicBezTo>
                    <a:lnTo>
                      <a:pt x="28615" y="42813"/>
                    </a:lnTo>
                    <a:lnTo>
                      <a:pt x="29355" y="42961"/>
                    </a:lnTo>
                    <a:lnTo>
                      <a:pt x="29429" y="42961"/>
                    </a:lnTo>
                    <a:cubicBezTo>
                      <a:pt x="29725" y="43035"/>
                      <a:pt x="30020" y="43109"/>
                      <a:pt x="30316" y="43109"/>
                    </a:cubicBezTo>
                    <a:lnTo>
                      <a:pt x="30464" y="43109"/>
                    </a:lnTo>
                    <a:lnTo>
                      <a:pt x="31425" y="43256"/>
                    </a:lnTo>
                    <a:lnTo>
                      <a:pt x="32386" y="43330"/>
                    </a:lnTo>
                    <a:lnTo>
                      <a:pt x="32534" y="43330"/>
                    </a:lnTo>
                    <a:lnTo>
                      <a:pt x="33570" y="43404"/>
                    </a:lnTo>
                    <a:lnTo>
                      <a:pt x="37045" y="43404"/>
                    </a:lnTo>
                    <a:cubicBezTo>
                      <a:pt x="37710" y="43404"/>
                      <a:pt x="38450" y="43330"/>
                      <a:pt x="39115" y="43256"/>
                    </a:cubicBezTo>
                    <a:lnTo>
                      <a:pt x="39189" y="43256"/>
                    </a:lnTo>
                    <a:cubicBezTo>
                      <a:pt x="39559" y="43256"/>
                      <a:pt x="39854" y="43182"/>
                      <a:pt x="40150" y="43182"/>
                    </a:cubicBezTo>
                    <a:cubicBezTo>
                      <a:pt x="37267" y="42665"/>
                      <a:pt x="31129" y="42073"/>
                      <a:pt x="29946" y="40151"/>
                    </a:cubicBezTo>
                    <a:cubicBezTo>
                      <a:pt x="28394" y="37563"/>
                      <a:pt x="34827" y="36824"/>
                      <a:pt x="39633" y="36824"/>
                    </a:cubicBezTo>
                    <a:cubicBezTo>
                      <a:pt x="40594" y="36897"/>
                      <a:pt x="41555" y="37267"/>
                      <a:pt x="42368" y="37859"/>
                    </a:cubicBezTo>
                    <a:lnTo>
                      <a:pt x="43404" y="37933"/>
                    </a:lnTo>
                    <a:lnTo>
                      <a:pt x="43478" y="37933"/>
                    </a:lnTo>
                    <a:lnTo>
                      <a:pt x="44513" y="38081"/>
                    </a:lnTo>
                    <a:lnTo>
                      <a:pt x="44587" y="38081"/>
                    </a:lnTo>
                    <a:lnTo>
                      <a:pt x="46879" y="38302"/>
                    </a:lnTo>
                    <a:lnTo>
                      <a:pt x="46953" y="38302"/>
                    </a:lnTo>
                    <a:lnTo>
                      <a:pt x="48210" y="38450"/>
                    </a:lnTo>
                    <a:lnTo>
                      <a:pt x="48284" y="38450"/>
                    </a:lnTo>
                    <a:lnTo>
                      <a:pt x="49541" y="38524"/>
                    </a:lnTo>
                    <a:lnTo>
                      <a:pt x="50798" y="38672"/>
                    </a:lnTo>
                    <a:lnTo>
                      <a:pt x="50946" y="38672"/>
                    </a:lnTo>
                    <a:lnTo>
                      <a:pt x="52277" y="38746"/>
                    </a:lnTo>
                    <a:lnTo>
                      <a:pt x="53681" y="38894"/>
                    </a:lnTo>
                    <a:lnTo>
                      <a:pt x="53755" y="38894"/>
                    </a:lnTo>
                    <a:lnTo>
                      <a:pt x="55086" y="38968"/>
                    </a:lnTo>
                    <a:lnTo>
                      <a:pt x="55308" y="38968"/>
                    </a:lnTo>
                    <a:lnTo>
                      <a:pt x="58044" y="39190"/>
                    </a:lnTo>
                    <a:lnTo>
                      <a:pt x="58192" y="39190"/>
                    </a:lnTo>
                    <a:lnTo>
                      <a:pt x="59597" y="39264"/>
                    </a:lnTo>
                    <a:lnTo>
                      <a:pt x="59671" y="39264"/>
                    </a:lnTo>
                    <a:cubicBezTo>
                      <a:pt x="60632" y="39264"/>
                      <a:pt x="61593" y="39338"/>
                      <a:pt x="62554" y="39338"/>
                    </a:cubicBezTo>
                    <a:lnTo>
                      <a:pt x="62702" y="39338"/>
                    </a:lnTo>
                    <a:lnTo>
                      <a:pt x="65586" y="39411"/>
                    </a:lnTo>
                    <a:lnTo>
                      <a:pt x="71501" y="39411"/>
                    </a:lnTo>
                    <a:cubicBezTo>
                      <a:pt x="72388" y="39411"/>
                      <a:pt x="73202" y="39411"/>
                      <a:pt x="74089" y="39338"/>
                    </a:cubicBezTo>
                    <a:lnTo>
                      <a:pt x="74163" y="39338"/>
                    </a:lnTo>
                    <a:cubicBezTo>
                      <a:pt x="75346" y="39264"/>
                      <a:pt x="76529" y="39190"/>
                      <a:pt x="77638" y="39042"/>
                    </a:cubicBezTo>
                    <a:lnTo>
                      <a:pt x="77712" y="39042"/>
                    </a:lnTo>
                    <a:cubicBezTo>
                      <a:pt x="78452" y="38968"/>
                      <a:pt x="79117" y="38820"/>
                      <a:pt x="79709" y="38746"/>
                    </a:cubicBezTo>
                    <a:lnTo>
                      <a:pt x="80670" y="38524"/>
                    </a:lnTo>
                    <a:cubicBezTo>
                      <a:pt x="81187" y="38376"/>
                      <a:pt x="81705" y="38228"/>
                      <a:pt x="82223" y="38081"/>
                    </a:cubicBezTo>
                    <a:lnTo>
                      <a:pt x="82297" y="38081"/>
                    </a:lnTo>
                    <a:cubicBezTo>
                      <a:pt x="82518" y="38007"/>
                      <a:pt x="82740" y="37859"/>
                      <a:pt x="82962" y="37785"/>
                    </a:cubicBezTo>
                    <a:lnTo>
                      <a:pt x="82962" y="37785"/>
                    </a:lnTo>
                    <a:cubicBezTo>
                      <a:pt x="80702" y="38070"/>
                      <a:pt x="77976" y="38192"/>
                      <a:pt x="75176" y="38192"/>
                    </a:cubicBezTo>
                    <a:cubicBezTo>
                      <a:pt x="67808" y="38192"/>
                      <a:pt x="59921" y="37344"/>
                      <a:pt x="58635" y="36380"/>
                    </a:cubicBezTo>
                    <a:cubicBezTo>
                      <a:pt x="56269" y="34605"/>
                      <a:pt x="68026" y="35345"/>
                      <a:pt x="71945" y="34310"/>
                    </a:cubicBezTo>
                    <a:cubicBezTo>
                      <a:pt x="73645" y="33866"/>
                      <a:pt x="76233" y="32091"/>
                      <a:pt x="78600" y="30169"/>
                    </a:cubicBezTo>
                    <a:lnTo>
                      <a:pt x="78008" y="30021"/>
                    </a:lnTo>
                    <a:lnTo>
                      <a:pt x="77934" y="30021"/>
                    </a:lnTo>
                    <a:lnTo>
                      <a:pt x="77343" y="29873"/>
                    </a:lnTo>
                    <a:lnTo>
                      <a:pt x="77269" y="29873"/>
                    </a:lnTo>
                    <a:lnTo>
                      <a:pt x="76751" y="29799"/>
                    </a:lnTo>
                    <a:lnTo>
                      <a:pt x="76677" y="29799"/>
                    </a:lnTo>
                    <a:lnTo>
                      <a:pt x="76159" y="29651"/>
                    </a:lnTo>
                    <a:lnTo>
                      <a:pt x="76012" y="29651"/>
                    </a:lnTo>
                    <a:lnTo>
                      <a:pt x="75568" y="29577"/>
                    </a:lnTo>
                    <a:lnTo>
                      <a:pt x="75420" y="29577"/>
                    </a:lnTo>
                    <a:lnTo>
                      <a:pt x="74976" y="29503"/>
                    </a:lnTo>
                    <a:lnTo>
                      <a:pt x="71797" y="29503"/>
                    </a:lnTo>
                    <a:cubicBezTo>
                      <a:pt x="72980" y="29503"/>
                      <a:pt x="76012" y="16638"/>
                      <a:pt x="76307" y="15528"/>
                    </a:cubicBezTo>
                    <a:cubicBezTo>
                      <a:pt x="76307" y="15380"/>
                      <a:pt x="76381" y="15233"/>
                      <a:pt x="76455" y="15085"/>
                    </a:cubicBezTo>
                    <a:lnTo>
                      <a:pt x="76455" y="15085"/>
                    </a:lnTo>
                    <a:cubicBezTo>
                      <a:pt x="72237" y="21590"/>
                      <a:pt x="65462" y="29754"/>
                      <a:pt x="57734" y="29754"/>
                    </a:cubicBezTo>
                    <a:cubicBezTo>
                      <a:pt x="57469" y="29754"/>
                      <a:pt x="57202" y="29745"/>
                      <a:pt x="56935" y="29725"/>
                    </a:cubicBezTo>
                    <a:cubicBezTo>
                      <a:pt x="46213" y="28986"/>
                      <a:pt x="43330" y="10574"/>
                      <a:pt x="42442" y="2958"/>
                    </a:cubicBezTo>
                    <a:cubicBezTo>
                      <a:pt x="42221" y="5103"/>
                      <a:pt x="41851" y="7765"/>
                      <a:pt x="41333" y="10352"/>
                    </a:cubicBezTo>
                    <a:cubicBezTo>
                      <a:pt x="41259" y="12349"/>
                      <a:pt x="41185" y="14493"/>
                      <a:pt x="41038" y="16564"/>
                    </a:cubicBezTo>
                    <a:cubicBezTo>
                      <a:pt x="40491" y="24351"/>
                      <a:pt x="34959" y="34978"/>
                      <a:pt x="30972" y="34978"/>
                    </a:cubicBezTo>
                    <a:cubicBezTo>
                      <a:pt x="30643" y="34978"/>
                      <a:pt x="30325" y="34905"/>
                      <a:pt x="30020" y="34753"/>
                    </a:cubicBezTo>
                    <a:cubicBezTo>
                      <a:pt x="26397" y="32979"/>
                      <a:pt x="26619" y="22257"/>
                      <a:pt x="26323" y="19078"/>
                    </a:cubicBezTo>
                    <a:cubicBezTo>
                      <a:pt x="26028" y="16416"/>
                      <a:pt x="25880" y="13828"/>
                      <a:pt x="25880" y="11166"/>
                    </a:cubicBezTo>
                    <a:cubicBezTo>
                      <a:pt x="24327" y="7543"/>
                      <a:pt x="22922" y="3772"/>
                      <a:pt x="217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71"/>
              <p:cNvSpPr/>
              <p:nvPr/>
            </p:nvSpPr>
            <p:spPr>
              <a:xfrm>
                <a:off x="3286850" y="5231000"/>
                <a:ext cx="5575" cy="1875"/>
              </a:xfrm>
              <a:custGeom>
                <a:avLst/>
                <a:gdLst/>
                <a:ahLst/>
                <a:cxnLst/>
                <a:rect l="l" t="t" r="r" b="b"/>
                <a:pathLst>
                  <a:path w="223" h="75" extrusionOk="0">
                    <a:moveTo>
                      <a:pt x="223" y="1"/>
                    </a:moveTo>
                    <a:lnTo>
                      <a:pt x="1" y="75"/>
                    </a:lnTo>
                    <a:lnTo>
                      <a:pt x="149" y="75"/>
                    </a:lnTo>
                    <a:lnTo>
                      <a:pt x="223" y="1"/>
                    </a:ln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71"/>
              <p:cNvSpPr/>
              <p:nvPr/>
            </p:nvSpPr>
            <p:spPr>
              <a:xfrm>
                <a:off x="2736000" y="4367750"/>
                <a:ext cx="597100" cy="905800"/>
              </a:xfrm>
              <a:custGeom>
                <a:avLst/>
                <a:gdLst/>
                <a:ahLst/>
                <a:cxnLst/>
                <a:rect l="l" t="t" r="r" b="b"/>
                <a:pathLst>
                  <a:path w="23884" h="36232" extrusionOk="0">
                    <a:moveTo>
                      <a:pt x="17968" y="0"/>
                    </a:moveTo>
                    <a:cubicBezTo>
                      <a:pt x="17968" y="3"/>
                      <a:pt x="20038" y="13014"/>
                      <a:pt x="18855" y="18855"/>
                    </a:cubicBezTo>
                    <a:cubicBezTo>
                      <a:pt x="19151" y="22478"/>
                      <a:pt x="18855" y="25362"/>
                      <a:pt x="17672" y="25880"/>
                    </a:cubicBezTo>
                    <a:cubicBezTo>
                      <a:pt x="17551" y="25931"/>
                      <a:pt x="17415" y="25955"/>
                      <a:pt x="17266" y="25955"/>
                    </a:cubicBezTo>
                    <a:cubicBezTo>
                      <a:pt x="15679" y="25955"/>
                      <a:pt x="12547" y="23188"/>
                      <a:pt x="9169" y="19743"/>
                    </a:cubicBezTo>
                    <a:lnTo>
                      <a:pt x="9169" y="19743"/>
                    </a:lnTo>
                    <a:cubicBezTo>
                      <a:pt x="10870" y="22183"/>
                      <a:pt x="12570" y="24327"/>
                      <a:pt x="14049" y="26101"/>
                    </a:cubicBezTo>
                    <a:lnTo>
                      <a:pt x="13827" y="26101"/>
                    </a:lnTo>
                    <a:cubicBezTo>
                      <a:pt x="12472" y="25876"/>
                      <a:pt x="11159" y="25779"/>
                      <a:pt x="9824" y="25779"/>
                    </a:cubicBezTo>
                    <a:cubicBezTo>
                      <a:pt x="9411" y="25779"/>
                      <a:pt x="8996" y="25788"/>
                      <a:pt x="8577" y="25806"/>
                    </a:cubicBezTo>
                    <a:cubicBezTo>
                      <a:pt x="10722" y="27432"/>
                      <a:pt x="13014" y="28985"/>
                      <a:pt x="15380" y="30316"/>
                    </a:cubicBezTo>
                    <a:cubicBezTo>
                      <a:pt x="19306" y="32410"/>
                      <a:pt x="16689" y="33867"/>
                      <a:pt x="10500" y="33867"/>
                    </a:cubicBezTo>
                    <a:cubicBezTo>
                      <a:pt x="9695" y="33867"/>
                      <a:pt x="8831" y="33842"/>
                      <a:pt x="7912" y="33791"/>
                    </a:cubicBezTo>
                    <a:cubicBezTo>
                      <a:pt x="4215" y="33644"/>
                      <a:pt x="2145" y="31129"/>
                      <a:pt x="888" y="28763"/>
                    </a:cubicBezTo>
                    <a:cubicBezTo>
                      <a:pt x="740" y="28985"/>
                      <a:pt x="592" y="29133"/>
                      <a:pt x="518" y="29355"/>
                    </a:cubicBezTo>
                    <a:cubicBezTo>
                      <a:pt x="518" y="29429"/>
                      <a:pt x="444" y="29503"/>
                      <a:pt x="444" y="29503"/>
                    </a:cubicBezTo>
                    <a:cubicBezTo>
                      <a:pt x="370" y="29725"/>
                      <a:pt x="296" y="29872"/>
                      <a:pt x="222" y="30020"/>
                    </a:cubicBezTo>
                    <a:cubicBezTo>
                      <a:pt x="222" y="30094"/>
                      <a:pt x="222" y="30168"/>
                      <a:pt x="148" y="30242"/>
                    </a:cubicBezTo>
                    <a:cubicBezTo>
                      <a:pt x="148" y="30464"/>
                      <a:pt x="74" y="30612"/>
                      <a:pt x="74" y="30834"/>
                    </a:cubicBezTo>
                    <a:lnTo>
                      <a:pt x="74" y="31056"/>
                    </a:lnTo>
                    <a:cubicBezTo>
                      <a:pt x="0" y="31351"/>
                      <a:pt x="0" y="31647"/>
                      <a:pt x="0" y="31869"/>
                    </a:cubicBezTo>
                    <a:cubicBezTo>
                      <a:pt x="0" y="32165"/>
                      <a:pt x="0" y="32386"/>
                      <a:pt x="74" y="32608"/>
                    </a:cubicBezTo>
                    <a:cubicBezTo>
                      <a:pt x="74" y="32756"/>
                      <a:pt x="148" y="32978"/>
                      <a:pt x="222" y="33126"/>
                    </a:cubicBezTo>
                    <a:lnTo>
                      <a:pt x="222" y="33200"/>
                    </a:lnTo>
                    <a:cubicBezTo>
                      <a:pt x="1109" y="35566"/>
                      <a:pt x="4733" y="36231"/>
                      <a:pt x="8947" y="36231"/>
                    </a:cubicBezTo>
                    <a:lnTo>
                      <a:pt x="9095" y="36231"/>
                    </a:lnTo>
                    <a:cubicBezTo>
                      <a:pt x="13310" y="36084"/>
                      <a:pt x="17524" y="35566"/>
                      <a:pt x="21665" y="34753"/>
                    </a:cubicBezTo>
                    <a:cubicBezTo>
                      <a:pt x="22404" y="34457"/>
                      <a:pt x="22996" y="33865"/>
                      <a:pt x="23292" y="33126"/>
                    </a:cubicBezTo>
                    <a:cubicBezTo>
                      <a:pt x="23883" y="30908"/>
                      <a:pt x="22996" y="28320"/>
                      <a:pt x="22700" y="26101"/>
                    </a:cubicBezTo>
                    <a:cubicBezTo>
                      <a:pt x="22404" y="23957"/>
                      <a:pt x="22183" y="21739"/>
                      <a:pt x="21887" y="19521"/>
                    </a:cubicBezTo>
                    <a:cubicBezTo>
                      <a:pt x="21517" y="16711"/>
                      <a:pt x="21147" y="13975"/>
                      <a:pt x="20778" y="11239"/>
                    </a:cubicBezTo>
                    <a:cubicBezTo>
                      <a:pt x="19595" y="7542"/>
                      <a:pt x="18707" y="3771"/>
                      <a:pt x="179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71"/>
              <p:cNvSpPr/>
              <p:nvPr/>
            </p:nvSpPr>
            <p:spPr>
              <a:xfrm>
                <a:off x="1981800" y="237850"/>
                <a:ext cx="2989075" cy="4122550"/>
              </a:xfrm>
              <a:custGeom>
                <a:avLst/>
                <a:gdLst/>
                <a:ahLst/>
                <a:cxnLst/>
                <a:rect l="l" t="t" r="r" b="b"/>
                <a:pathLst>
                  <a:path w="119563" h="164902" extrusionOk="0">
                    <a:moveTo>
                      <a:pt x="97926" y="0"/>
                    </a:moveTo>
                    <a:cubicBezTo>
                      <a:pt x="88953" y="0"/>
                      <a:pt x="73498" y="38165"/>
                      <a:pt x="73498" y="38165"/>
                    </a:cubicBezTo>
                    <a:cubicBezTo>
                      <a:pt x="69590" y="36353"/>
                      <a:pt x="65429" y="35764"/>
                      <a:pt x="61670" y="35764"/>
                    </a:cubicBezTo>
                    <a:cubicBezTo>
                      <a:pt x="54689" y="35764"/>
                      <a:pt x="49097" y="37795"/>
                      <a:pt x="49097" y="37795"/>
                    </a:cubicBezTo>
                    <a:cubicBezTo>
                      <a:pt x="42841" y="25686"/>
                      <a:pt x="27772" y="3541"/>
                      <a:pt x="17643" y="3541"/>
                    </a:cubicBezTo>
                    <a:cubicBezTo>
                      <a:pt x="16639" y="3541"/>
                      <a:pt x="15683" y="3759"/>
                      <a:pt x="14789" y="4226"/>
                    </a:cubicBezTo>
                    <a:cubicBezTo>
                      <a:pt x="0" y="11842"/>
                      <a:pt x="22405" y="57168"/>
                      <a:pt x="21000" y="58203"/>
                    </a:cubicBezTo>
                    <a:cubicBezTo>
                      <a:pt x="14641" y="62935"/>
                      <a:pt x="7764" y="82678"/>
                      <a:pt x="7173" y="86375"/>
                    </a:cubicBezTo>
                    <a:cubicBezTo>
                      <a:pt x="6976" y="87818"/>
                      <a:pt x="7798" y="88243"/>
                      <a:pt x="8902" y="88243"/>
                    </a:cubicBezTo>
                    <a:cubicBezTo>
                      <a:pt x="10287" y="88243"/>
                      <a:pt x="12117" y="87574"/>
                      <a:pt x="12940" y="87410"/>
                    </a:cubicBezTo>
                    <a:lnTo>
                      <a:pt x="12940" y="87410"/>
                    </a:lnTo>
                    <a:cubicBezTo>
                      <a:pt x="8060" y="91477"/>
                      <a:pt x="6877" y="93695"/>
                      <a:pt x="10944" y="99240"/>
                    </a:cubicBezTo>
                    <a:cubicBezTo>
                      <a:pt x="16711" y="107226"/>
                      <a:pt x="26915" y="107744"/>
                      <a:pt x="26915" y="107744"/>
                    </a:cubicBezTo>
                    <a:cubicBezTo>
                      <a:pt x="26915" y="107744"/>
                      <a:pt x="19964" y="115212"/>
                      <a:pt x="21591" y="118909"/>
                    </a:cubicBezTo>
                    <a:cubicBezTo>
                      <a:pt x="22029" y="119971"/>
                      <a:pt x="22595" y="120353"/>
                      <a:pt x="23184" y="120353"/>
                    </a:cubicBezTo>
                    <a:cubicBezTo>
                      <a:pt x="24683" y="120353"/>
                      <a:pt x="26323" y="117874"/>
                      <a:pt x="26323" y="117874"/>
                    </a:cubicBezTo>
                    <a:lnTo>
                      <a:pt x="26323" y="117874"/>
                    </a:lnTo>
                    <a:cubicBezTo>
                      <a:pt x="26323" y="117874"/>
                      <a:pt x="24253" y="128521"/>
                      <a:pt x="26323" y="135398"/>
                    </a:cubicBezTo>
                    <a:cubicBezTo>
                      <a:pt x="27506" y="139391"/>
                      <a:pt x="30760" y="142496"/>
                      <a:pt x="34901" y="143383"/>
                    </a:cubicBezTo>
                    <a:cubicBezTo>
                      <a:pt x="41332" y="158316"/>
                      <a:pt x="49583" y="160135"/>
                      <a:pt x="53221" y="160135"/>
                    </a:cubicBezTo>
                    <a:cubicBezTo>
                      <a:pt x="54393" y="160135"/>
                      <a:pt x="55086" y="159946"/>
                      <a:pt x="55086" y="159946"/>
                    </a:cubicBezTo>
                    <a:cubicBezTo>
                      <a:pt x="56475" y="163369"/>
                      <a:pt x="58754" y="164902"/>
                      <a:pt x="61672" y="164902"/>
                    </a:cubicBezTo>
                    <a:cubicBezTo>
                      <a:pt x="67766" y="164902"/>
                      <a:pt x="76643" y="158216"/>
                      <a:pt x="85994" y="148116"/>
                    </a:cubicBezTo>
                    <a:cubicBezTo>
                      <a:pt x="99820" y="133254"/>
                      <a:pt x="99303" y="126303"/>
                      <a:pt x="99303" y="126303"/>
                    </a:cubicBezTo>
                    <a:lnTo>
                      <a:pt x="99303" y="126303"/>
                    </a:lnTo>
                    <a:cubicBezTo>
                      <a:pt x="99303" y="126303"/>
                      <a:pt x="100398" y="127896"/>
                      <a:pt x="102834" y="127896"/>
                    </a:cubicBezTo>
                    <a:cubicBezTo>
                      <a:pt x="103366" y="127896"/>
                      <a:pt x="103963" y="127820"/>
                      <a:pt x="104627" y="127634"/>
                    </a:cubicBezTo>
                    <a:cubicBezTo>
                      <a:pt x="108324" y="126599"/>
                      <a:pt x="104627" y="115138"/>
                      <a:pt x="104627" y="115138"/>
                    </a:cubicBezTo>
                    <a:lnTo>
                      <a:pt x="104627" y="115138"/>
                    </a:lnTo>
                    <a:cubicBezTo>
                      <a:pt x="104627" y="115138"/>
                      <a:pt x="105600" y="115216"/>
                      <a:pt x="106945" y="115216"/>
                    </a:cubicBezTo>
                    <a:cubicBezTo>
                      <a:pt x="109060" y="115216"/>
                      <a:pt x="112095" y="115023"/>
                      <a:pt x="113722" y="114029"/>
                    </a:cubicBezTo>
                    <a:cubicBezTo>
                      <a:pt x="116383" y="112476"/>
                      <a:pt x="105144" y="101828"/>
                      <a:pt x="105144" y="101828"/>
                    </a:cubicBezTo>
                    <a:lnTo>
                      <a:pt x="111060" y="97022"/>
                    </a:lnTo>
                    <a:cubicBezTo>
                      <a:pt x="119563" y="87927"/>
                      <a:pt x="112612" y="83713"/>
                      <a:pt x="112612" y="83713"/>
                    </a:cubicBezTo>
                    <a:cubicBezTo>
                      <a:pt x="112612" y="83713"/>
                      <a:pt x="116901" y="83195"/>
                      <a:pt x="117936" y="80016"/>
                    </a:cubicBezTo>
                    <a:cubicBezTo>
                      <a:pt x="119045" y="76836"/>
                      <a:pt x="105736" y="58720"/>
                      <a:pt x="105736" y="58720"/>
                    </a:cubicBezTo>
                    <a:cubicBezTo>
                      <a:pt x="107806" y="46964"/>
                      <a:pt x="111873" y="5704"/>
                      <a:pt x="99081" y="233"/>
                    </a:cubicBezTo>
                    <a:cubicBezTo>
                      <a:pt x="98710" y="76"/>
                      <a:pt x="98325" y="0"/>
                      <a:pt x="979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71"/>
              <p:cNvSpPr/>
              <p:nvPr/>
            </p:nvSpPr>
            <p:spPr>
              <a:xfrm>
                <a:off x="2499375" y="1705850"/>
                <a:ext cx="2471500" cy="2654550"/>
              </a:xfrm>
              <a:custGeom>
                <a:avLst/>
                <a:gdLst/>
                <a:ahLst/>
                <a:cxnLst/>
                <a:rect l="l" t="t" r="r" b="b"/>
                <a:pathLst>
                  <a:path w="98860" h="106182" extrusionOk="0">
                    <a:moveTo>
                      <a:pt x="85033" y="0"/>
                    </a:moveTo>
                    <a:cubicBezTo>
                      <a:pt x="85034" y="2"/>
                      <a:pt x="92945" y="13088"/>
                      <a:pt x="92723" y="16859"/>
                    </a:cubicBezTo>
                    <a:cubicBezTo>
                      <a:pt x="92622" y="18175"/>
                      <a:pt x="91326" y="18607"/>
                      <a:pt x="89666" y="18607"/>
                    </a:cubicBezTo>
                    <a:cubicBezTo>
                      <a:pt x="86472" y="18607"/>
                      <a:pt x="81928" y="17007"/>
                      <a:pt x="81927" y="17007"/>
                    </a:cubicBezTo>
                    <a:lnTo>
                      <a:pt x="81927" y="17007"/>
                    </a:lnTo>
                    <a:cubicBezTo>
                      <a:pt x="81928" y="17007"/>
                      <a:pt x="87917" y="22996"/>
                      <a:pt x="86955" y="25288"/>
                    </a:cubicBezTo>
                    <a:cubicBezTo>
                      <a:pt x="86557" y="26318"/>
                      <a:pt x="84994" y="26602"/>
                      <a:pt x="83394" y="26602"/>
                    </a:cubicBezTo>
                    <a:cubicBezTo>
                      <a:pt x="81432" y="26602"/>
                      <a:pt x="79414" y="26176"/>
                      <a:pt x="79413" y="26176"/>
                    </a:cubicBezTo>
                    <a:lnTo>
                      <a:pt x="79413" y="26176"/>
                    </a:lnTo>
                    <a:cubicBezTo>
                      <a:pt x="80596" y="27950"/>
                      <a:pt x="80818" y="30095"/>
                      <a:pt x="80079" y="32091"/>
                    </a:cubicBezTo>
                    <a:cubicBezTo>
                      <a:pt x="78748" y="35271"/>
                      <a:pt x="71650" y="35271"/>
                      <a:pt x="71650" y="35271"/>
                    </a:cubicBezTo>
                    <a:cubicBezTo>
                      <a:pt x="71650" y="35271"/>
                      <a:pt x="73498" y="38376"/>
                      <a:pt x="71502" y="39781"/>
                    </a:cubicBezTo>
                    <a:cubicBezTo>
                      <a:pt x="71086" y="40089"/>
                      <a:pt x="70564" y="40211"/>
                      <a:pt x="69998" y="40211"/>
                    </a:cubicBezTo>
                    <a:cubicBezTo>
                      <a:pt x="67849" y="40211"/>
                      <a:pt x="65069" y="38450"/>
                      <a:pt x="65069" y="38450"/>
                    </a:cubicBezTo>
                    <a:lnTo>
                      <a:pt x="65069" y="38450"/>
                    </a:lnTo>
                    <a:lnTo>
                      <a:pt x="65956" y="43404"/>
                    </a:lnTo>
                    <a:cubicBezTo>
                      <a:pt x="65956" y="43404"/>
                      <a:pt x="58784" y="51242"/>
                      <a:pt x="53608" y="52055"/>
                    </a:cubicBezTo>
                    <a:cubicBezTo>
                      <a:pt x="52732" y="52175"/>
                      <a:pt x="51850" y="52235"/>
                      <a:pt x="50970" y="52235"/>
                    </a:cubicBezTo>
                    <a:cubicBezTo>
                      <a:pt x="48583" y="52235"/>
                      <a:pt x="46211" y="51791"/>
                      <a:pt x="43996" y="50872"/>
                    </a:cubicBezTo>
                    <a:lnTo>
                      <a:pt x="43848" y="52499"/>
                    </a:lnTo>
                    <a:cubicBezTo>
                      <a:pt x="46897" y="54607"/>
                      <a:pt x="50368" y="55124"/>
                      <a:pt x="53040" y="55124"/>
                    </a:cubicBezTo>
                    <a:cubicBezTo>
                      <a:pt x="55617" y="55124"/>
                      <a:pt x="57453" y="54643"/>
                      <a:pt x="57453" y="54643"/>
                    </a:cubicBezTo>
                    <a:lnTo>
                      <a:pt x="57453" y="54643"/>
                    </a:lnTo>
                    <a:cubicBezTo>
                      <a:pt x="57453" y="54643"/>
                      <a:pt x="57009" y="60041"/>
                      <a:pt x="52647" y="68027"/>
                    </a:cubicBezTo>
                    <a:cubicBezTo>
                      <a:pt x="48629" y="75449"/>
                      <a:pt x="39594" y="82683"/>
                      <a:pt x="33860" y="82683"/>
                    </a:cubicBezTo>
                    <a:cubicBezTo>
                      <a:pt x="33367" y="82683"/>
                      <a:pt x="32899" y="82630"/>
                      <a:pt x="32461" y="82519"/>
                    </a:cubicBezTo>
                    <a:cubicBezTo>
                      <a:pt x="26842" y="81188"/>
                      <a:pt x="28024" y="73129"/>
                      <a:pt x="28025" y="73129"/>
                    </a:cubicBezTo>
                    <a:lnTo>
                      <a:pt x="28025" y="73129"/>
                    </a:lnTo>
                    <a:cubicBezTo>
                      <a:pt x="26889" y="74226"/>
                      <a:pt x="25964" y="74631"/>
                      <a:pt x="25217" y="74631"/>
                    </a:cubicBezTo>
                    <a:cubicBezTo>
                      <a:pt x="23093" y="74631"/>
                      <a:pt x="22405" y="71354"/>
                      <a:pt x="22405" y="71354"/>
                    </a:cubicBezTo>
                    <a:lnTo>
                      <a:pt x="22405" y="71354"/>
                    </a:lnTo>
                    <a:cubicBezTo>
                      <a:pt x="22062" y="76941"/>
                      <a:pt x="24123" y="77883"/>
                      <a:pt x="25551" y="77883"/>
                    </a:cubicBezTo>
                    <a:cubicBezTo>
                      <a:pt x="26278" y="77883"/>
                      <a:pt x="26841" y="77639"/>
                      <a:pt x="26841" y="77639"/>
                    </a:cubicBezTo>
                    <a:lnTo>
                      <a:pt x="26841" y="77639"/>
                    </a:lnTo>
                    <a:cubicBezTo>
                      <a:pt x="26842" y="77639"/>
                      <a:pt x="31154" y="91115"/>
                      <a:pt x="26680" y="91115"/>
                    </a:cubicBezTo>
                    <a:cubicBezTo>
                      <a:pt x="26183" y="91115"/>
                      <a:pt x="25577" y="90948"/>
                      <a:pt x="24845" y="90579"/>
                    </a:cubicBezTo>
                    <a:cubicBezTo>
                      <a:pt x="17525" y="86882"/>
                      <a:pt x="13902" y="70615"/>
                      <a:pt x="13902" y="70615"/>
                    </a:cubicBezTo>
                    <a:cubicBezTo>
                      <a:pt x="13902" y="70615"/>
                      <a:pt x="12021" y="75069"/>
                      <a:pt x="9960" y="75069"/>
                    </a:cubicBezTo>
                    <a:cubicBezTo>
                      <a:pt x="9502" y="75069"/>
                      <a:pt x="9035" y="74849"/>
                      <a:pt x="8578" y="74312"/>
                    </a:cubicBezTo>
                    <a:cubicBezTo>
                      <a:pt x="6064" y="71354"/>
                      <a:pt x="8060" y="53387"/>
                      <a:pt x="8060" y="53386"/>
                    </a:cubicBezTo>
                    <a:lnTo>
                      <a:pt x="8060" y="53386"/>
                    </a:lnTo>
                    <a:cubicBezTo>
                      <a:pt x="8060" y="53386"/>
                      <a:pt x="6017" y="55791"/>
                      <a:pt x="4407" y="55791"/>
                    </a:cubicBezTo>
                    <a:cubicBezTo>
                      <a:pt x="3831" y="55791"/>
                      <a:pt x="3310" y="55482"/>
                      <a:pt x="2959" y="54643"/>
                    </a:cubicBezTo>
                    <a:cubicBezTo>
                      <a:pt x="2811" y="54052"/>
                      <a:pt x="2885" y="53460"/>
                      <a:pt x="3106" y="52943"/>
                    </a:cubicBezTo>
                    <a:lnTo>
                      <a:pt x="3106" y="52943"/>
                    </a:lnTo>
                    <a:cubicBezTo>
                      <a:pt x="1480" y="55309"/>
                      <a:pt x="1" y="58266"/>
                      <a:pt x="888" y="60189"/>
                    </a:cubicBezTo>
                    <a:cubicBezTo>
                      <a:pt x="1326" y="61251"/>
                      <a:pt x="1892" y="61633"/>
                      <a:pt x="2481" y="61633"/>
                    </a:cubicBezTo>
                    <a:cubicBezTo>
                      <a:pt x="3980" y="61633"/>
                      <a:pt x="5620" y="59154"/>
                      <a:pt x="5620" y="59154"/>
                    </a:cubicBezTo>
                    <a:lnTo>
                      <a:pt x="5620" y="59154"/>
                    </a:lnTo>
                    <a:cubicBezTo>
                      <a:pt x="5620" y="59154"/>
                      <a:pt x="3550" y="69801"/>
                      <a:pt x="5620" y="76678"/>
                    </a:cubicBezTo>
                    <a:cubicBezTo>
                      <a:pt x="6803" y="80671"/>
                      <a:pt x="10057" y="83776"/>
                      <a:pt x="14198" y="84663"/>
                    </a:cubicBezTo>
                    <a:cubicBezTo>
                      <a:pt x="20629" y="99596"/>
                      <a:pt x="28880" y="101415"/>
                      <a:pt x="32518" y="101415"/>
                    </a:cubicBezTo>
                    <a:cubicBezTo>
                      <a:pt x="33690" y="101415"/>
                      <a:pt x="34383" y="101226"/>
                      <a:pt x="34383" y="101226"/>
                    </a:cubicBezTo>
                    <a:cubicBezTo>
                      <a:pt x="35772" y="104649"/>
                      <a:pt x="38051" y="106182"/>
                      <a:pt x="40969" y="106182"/>
                    </a:cubicBezTo>
                    <a:cubicBezTo>
                      <a:pt x="47063" y="106182"/>
                      <a:pt x="55940" y="99496"/>
                      <a:pt x="65291" y="89396"/>
                    </a:cubicBezTo>
                    <a:cubicBezTo>
                      <a:pt x="79117" y="74534"/>
                      <a:pt x="78600" y="67583"/>
                      <a:pt x="78600" y="67583"/>
                    </a:cubicBezTo>
                    <a:lnTo>
                      <a:pt x="78600" y="67583"/>
                    </a:lnTo>
                    <a:cubicBezTo>
                      <a:pt x="78600" y="67583"/>
                      <a:pt x="79695" y="69176"/>
                      <a:pt x="82131" y="69176"/>
                    </a:cubicBezTo>
                    <a:cubicBezTo>
                      <a:pt x="82663" y="69176"/>
                      <a:pt x="83260" y="69100"/>
                      <a:pt x="83924" y="68914"/>
                    </a:cubicBezTo>
                    <a:cubicBezTo>
                      <a:pt x="87621" y="67879"/>
                      <a:pt x="83924" y="56418"/>
                      <a:pt x="83924" y="56418"/>
                    </a:cubicBezTo>
                    <a:lnTo>
                      <a:pt x="83924" y="56418"/>
                    </a:lnTo>
                    <a:cubicBezTo>
                      <a:pt x="83924" y="56418"/>
                      <a:pt x="84897" y="56496"/>
                      <a:pt x="86238" y="56496"/>
                    </a:cubicBezTo>
                    <a:cubicBezTo>
                      <a:pt x="88346" y="56496"/>
                      <a:pt x="91363" y="56303"/>
                      <a:pt x="92945" y="55309"/>
                    </a:cubicBezTo>
                    <a:cubicBezTo>
                      <a:pt x="95607" y="53756"/>
                      <a:pt x="84441" y="43108"/>
                      <a:pt x="84441" y="43108"/>
                    </a:cubicBezTo>
                    <a:lnTo>
                      <a:pt x="90357" y="38302"/>
                    </a:lnTo>
                    <a:cubicBezTo>
                      <a:pt x="98860" y="29207"/>
                      <a:pt x="91909" y="24993"/>
                      <a:pt x="91909" y="24993"/>
                    </a:cubicBezTo>
                    <a:cubicBezTo>
                      <a:pt x="91909" y="24993"/>
                      <a:pt x="96198" y="24475"/>
                      <a:pt x="97233" y="21296"/>
                    </a:cubicBezTo>
                    <a:cubicBezTo>
                      <a:pt x="98342" y="18116"/>
                      <a:pt x="85034" y="2"/>
                      <a:pt x="85033" y="0"/>
                    </a:cubicBezTo>
                    <a:close/>
                  </a:path>
                </a:pathLst>
              </a:custGeom>
              <a:solidFill>
                <a:schemeClr val="accent3">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71"/>
              <p:cNvSpPr/>
              <p:nvPr/>
            </p:nvSpPr>
            <p:spPr>
              <a:xfrm>
                <a:off x="2153700" y="2267800"/>
                <a:ext cx="833725" cy="678125"/>
              </a:xfrm>
              <a:custGeom>
                <a:avLst/>
                <a:gdLst/>
                <a:ahLst/>
                <a:cxnLst/>
                <a:rect l="l" t="t" r="r" b="b"/>
                <a:pathLst>
                  <a:path w="33349" h="27125" extrusionOk="0">
                    <a:moveTo>
                      <a:pt x="1776" y="1"/>
                    </a:moveTo>
                    <a:cubicBezTo>
                      <a:pt x="1184" y="1701"/>
                      <a:pt x="666" y="3402"/>
                      <a:pt x="297" y="5177"/>
                    </a:cubicBezTo>
                    <a:cubicBezTo>
                      <a:pt x="100" y="6620"/>
                      <a:pt x="922" y="7045"/>
                      <a:pt x="2026" y="7045"/>
                    </a:cubicBezTo>
                    <a:cubicBezTo>
                      <a:pt x="3411" y="7045"/>
                      <a:pt x="5241" y="6376"/>
                      <a:pt x="6064" y="6212"/>
                    </a:cubicBezTo>
                    <a:lnTo>
                      <a:pt x="6064" y="6212"/>
                    </a:lnTo>
                    <a:cubicBezTo>
                      <a:pt x="1184" y="10279"/>
                      <a:pt x="1" y="12497"/>
                      <a:pt x="3994" y="17968"/>
                    </a:cubicBezTo>
                    <a:cubicBezTo>
                      <a:pt x="9244" y="25141"/>
                      <a:pt x="21961" y="26841"/>
                      <a:pt x="23736" y="27063"/>
                    </a:cubicBezTo>
                    <a:cubicBezTo>
                      <a:pt x="24129" y="27105"/>
                      <a:pt x="24520" y="27124"/>
                      <a:pt x="24909" y="27124"/>
                    </a:cubicBezTo>
                    <a:cubicBezTo>
                      <a:pt x="29347" y="27124"/>
                      <a:pt x="33348" y="24623"/>
                      <a:pt x="33348" y="24623"/>
                    </a:cubicBezTo>
                    <a:cubicBezTo>
                      <a:pt x="33348" y="24623"/>
                      <a:pt x="17377" y="23070"/>
                      <a:pt x="10574" y="16120"/>
                    </a:cubicBezTo>
                    <a:cubicBezTo>
                      <a:pt x="5325" y="10722"/>
                      <a:pt x="13458" y="8948"/>
                      <a:pt x="13458" y="8948"/>
                    </a:cubicBezTo>
                    <a:lnTo>
                      <a:pt x="13458" y="8948"/>
                    </a:lnTo>
                    <a:cubicBezTo>
                      <a:pt x="13458" y="8948"/>
                      <a:pt x="9852" y="9223"/>
                      <a:pt x="7198" y="9223"/>
                    </a:cubicBezTo>
                    <a:cubicBezTo>
                      <a:pt x="5724" y="9223"/>
                      <a:pt x="4543" y="9138"/>
                      <a:pt x="4437" y="8874"/>
                    </a:cubicBezTo>
                    <a:cubicBezTo>
                      <a:pt x="4216" y="8134"/>
                      <a:pt x="7913" y="6064"/>
                      <a:pt x="10131" y="5324"/>
                    </a:cubicBezTo>
                    <a:cubicBezTo>
                      <a:pt x="12423" y="4585"/>
                      <a:pt x="14715" y="1480"/>
                      <a:pt x="14715" y="1480"/>
                    </a:cubicBezTo>
                    <a:lnTo>
                      <a:pt x="14715" y="1480"/>
                    </a:lnTo>
                    <a:cubicBezTo>
                      <a:pt x="12468" y="1854"/>
                      <a:pt x="10220" y="2051"/>
                      <a:pt x="7973" y="2051"/>
                    </a:cubicBezTo>
                    <a:cubicBezTo>
                      <a:pt x="6671" y="2051"/>
                      <a:pt x="5369" y="1985"/>
                      <a:pt x="4068" y="1849"/>
                    </a:cubicBezTo>
                    <a:cubicBezTo>
                      <a:pt x="3033" y="1775"/>
                      <a:pt x="2145" y="1036"/>
                      <a:pt x="177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71"/>
              <p:cNvSpPr/>
              <p:nvPr/>
            </p:nvSpPr>
            <p:spPr>
              <a:xfrm>
                <a:off x="2588125" y="3040500"/>
                <a:ext cx="242175" cy="769350"/>
              </a:xfrm>
              <a:custGeom>
                <a:avLst/>
                <a:gdLst/>
                <a:ahLst/>
                <a:cxnLst/>
                <a:rect l="l" t="t" r="r" b="b"/>
                <a:pathLst>
                  <a:path w="9687" h="30774" extrusionOk="0">
                    <a:moveTo>
                      <a:pt x="4510" y="0"/>
                    </a:moveTo>
                    <a:lnTo>
                      <a:pt x="4510" y="0"/>
                    </a:lnTo>
                    <a:cubicBezTo>
                      <a:pt x="3845" y="666"/>
                      <a:pt x="3327" y="1479"/>
                      <a:pt x="2958" y="2366"/>
                    </a:cubicBezTo>
                    <a:cubicBezTo>
                      <a:pt x="2144" y="4215"/>
                      <a:pt x="1479" y="6211"/>
                      <a:pt x="1035" y="8208"/>
                    </a:cubicBezTo>
                    <a:cubicBezTo>
                      <a:pt x="518" y="10204"/>
                      <a:pt x="222" y="12274"/>
                      <a:pt x="74" y="14345"/>
                    </a:cubicBezTo>
                    <a:cubicBezTo>
                      <a:pt x="0" y="15232"/>
                      <a:pt x="0" y="16193"/>
                      <a:pt x="0" y="17155"/>
                    </a:cubicBezTo>
                    <a:cubicBezTo>
                      <a:pt x="74" y="18116"/>
                      <a:pt x="148" y="19077"/>
                      <a:pt x="296" y="19964"/>
                    </a:cubicBezTo>
                    <a:cubicBezTo>
                      <a:pt x="592" y="22109"/>
                      <a:pt x="1331" y="24105"/>
                      <a:pt x="2292" y="25954"/>
                    </a:cubicBezTo>
                    <a:cubicBezTo>
                      <a:pt x="3327" y="27876"/>
                      <a:pt x="4954" y="29355"/>
                      <a:pt x="6951" y="30168"/>
                    </a:cubicBezTo>
                    <a:cubicBezTo>
                      <a:pt x="7661" y="30556"/>
                      <a:pt x="8483" y="30774"/>
                      <a:pt x="9320" y="30774"/>
                    </a:cubicBezTo>
                    <a:cubicBezTo>
                      <a:pt x="9442" y="30774"/>
                      <a:pt x="9564" y="30769"/>
                      <a:pt x="9686" y="30760"/>
                    </a:cubicBezTo>
                    <a:cubicBezTo>
                      <a:pt x="9686" y="30612"/>
                      <a:pt x="8577" y="30464"/>
                      <a:pt x="7172" y="29651"/>
                    </a:cubicBezTo>
                    <a:cubicBezTo>
                      <a:pt x="5472" y="28763"/>
                      <a:pt x="4067" y="27285"/>
                      <a:pt x="3253" y="25436"/>
                    </a:cubicBezTo>
                    <a:cubicBezTo>
                      <a:pt x="2440" y="23661"/>
                      <a:pt x="1923" y="21739"/>
                      <a:pt x="1701" y="19817"/>
                    </a:cubicBezTo>
                    <a:cubicBezTo>
                      <a:pt x="1553" y="18190"/>
                      <a:pt x="1553" y="17081"/>
                      <a:pt x="1553" y="17081"/>
                    </a:cubicBezTo>
                    <a:cubicBezTo>
                      <a:pt x="1553" y="17081"/>
                      <a:pt x="1553" y="16045"/>
                      <a:pt x="1553" y="14345"/>
                    </a:cubicBezTo>
                    <a:cubicBezTo>
                      <a:pt x="1553" y="12348"/>
                      <a:pt x="1775" y="10426"/>
                      <a:pt x="2070" y="8430"/>
                    </a:cubicBezTo>
                    <a:cubicBezTo>
                      <a:pt x="2440" y="6433"/>
                      <a:pt x="2884" y="4511"/>
                      <a:pt x="3549" y="2588"/>
                    </a:cubicBezTo>
                    <a:cubicBezTo>
                      <a:pt x="3919" y="1701"/>
                      <a:pt x="4215" y="888"/>
                      <a:pt x="45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71"/>
              <p:cNvSpPr/>
              <p:nvPr/>
            </p:nvSpPr>
            <p:spPr>
              <a:xfrm>
                <a:off x="2813625" y="3633875"/>
                <a:ext cx="756075" cy="615575"/>
              </a:xfrm>
              <a:custGeom>
                <a:avLst/>
                <a:gdLst/>
                <a:ahLst/>
                <a:cxnLst/>
                <a:rect l="l" t="t" r="r" b="b"/>
                <a:pathLst>
                  <a:path w="30243" h="24623" extrusionOk="0">
                    <a:moveTo>
                      <a:pt x="297" y="0"/>
                    </a:moveTo>
                    <a:cubicBezTo>
                      <a:pt x="1" y="1183"/>
                      <a:pt x="1" y="2367"/>
                      <a:pt x="223" y="3550"/>
                    </a:cubicBezTo>
                    <a:cubicBezTo>
                      <a:pt x="592" y="6064"/>
                      <a:pt x="1406" y="8578"/>
                      <a:pt x="2663" y="10870"/>
                    </a:cubicBezTo>
                    <a:cubicBezTo>
                      <a:pt x="3920" y="13162"/>
                      <a:pt x="5399" y="15306"/>
                      <a:pt x="7099" y="17303"/>
                    </a:cubicBezTo>
                    <a:cubicBezTo>
                      <a:pt x="8504" y="18855"/>
                      <a:pt x="9539" y="19891"/>
                      <a:pt x="9539" y="19891"/>
                    </a:cubicBezTo>
                    <a:lnTo>
                      <a:pt x="10279" y="20556"/>
                    </a:lnTo>
                    <a:cubicBezTo>
                      <a:pt x="10500" y="20704"/>
                      <a:pt x="10796" y="21000"/>
                      <a:pt x="11092" y="21222"/>
                    </a:cubicBezTo>
                    <a:cubicBezTo>
                      <a:pt x="11462" y="21517"/>
                      <a:pt x="11831" y="21813"/>
                      <a:pt x="12275" y="22109"/>
                    </a:cubicBezTo>
                    <a:cubicBezTo>
                      <a:pt x="12793" y="22479"/>
                      <a:pt x="13310" y="22774"/>
                      <a:pt x="13828" y="23070"/>
                    </a:cubicBezTo>
                    <a:lnTo>
                      <a:pt x="14641" y="23514"/>
                    </a:lnTo>
                    <a:lnTo>
                      <a:pt x="15602" y="23883"/>
                    </a:lnTo>
                    <a:cubicBezTo>
                      <a:pt x="16933" y="24401"/>
                      <a:pt x="18338" y="24623"/>
                      <a:pt x="19817" y="24623"/>
                    </a:cubicBezTo>
                    <a:cubicBezTo>
                      <a:pt x="20482" y="24623"/>
                      <a:pt x="21222" y="24623"/>
                      <a:pt x="21961" y="24475"/>
                    </a:cubicBezTo>
                    <a:cubicBezTo>
                      <a:pt x="22627" y="24327"/>
                      <a:pt x="23292" y="24179"/>
                      <a:pt x="23958" y="23957"/>
                    </a:cubicBezTo>
                    <a:cubicBezTo>
                      <a:pt x="24549" y="23736"/>
                      <a:pt x="25141" y="23514"/>
                      <a:pt x="25732" y="23292"/>
                    </a:cubicBezTo>
                    <a:cubicBezTo>
                      <a:pt x="26250" y="23070"/>
                      <a:pt x="26767" y="22774"/>
                      <a:pt x="27285" y="22553"/>
                    </a:cubicBezTo>
                    <a:lnTo>
                      <a:pt x="28542" y="21813"/>
                    </a:lnTo>
                    <a:lnTo>
                      <a:pt x="29503" y="21222"/>
                    </a:lnTo>
                    <a:cubicBezTo>
                      <a:pt x="29947" y="20852"/>
                      <a:pt x="30243" y="20630"/>
                      <a:pt x="30243" y="20630"/>
                    </a:cubicBezTo>
                    <a:cubicBezTo>
                      <a:pt x="30230" y="20617"/>
                      <a:pt x="30212" y="20611"/>
                      <a:pt x="30188" y="20611"/>
                    </a:cubicBezTo>
                    <a:cubicBezTo>
                      <a:pt x="30079" y="20611"/>
                      <a:pt x="29842" y="20743"/>
                      <a:pt x="29355" y="20926"/>
                    </a:cubicBezTo>
                    <a:lnTo>
                      <a:pt x="28320" y="21443"/>
                    </a:lnTo>
                    <a:lnTo>
                      <a:pt x="27063" y="21961"/>
                    </a:lnTo>
                    <a:cubicBezTo>
                      <a:pt x="26620" y="22183"/>
                      <a:pt x="26028" y="22405"/>
                      <a:pt x="25510" y="22626"/>
                    </a:cubicBezTo>
                    <a:cubicBezTo>
                      <a:pt x="24919" y="22848"/>
                      <a:pt x="24327" y="22996"/>
                      <a:pt x="23736" y="23144"/>
                    </a:cubicBezTo>
                    <a:cubicBezTo>
                      <a:pt x="23144" y="23366"/>
                      <a:pt x="22479" y="23366"/>
                      <a:pt x="21813" y="23514"/>
                    </a:cubicBezTo>
                    <a:cubicBezTo>
                      <a:pt x="21148" y="23588"/>
                      <a:pt x="20482" y="23588"/>
                      <a:pt x="19817" y="23588"/>
                    </a:cubicBezTo>
                    <a:cubicBezTo>
                      <a:pt x="17377" y="23440"/>
                      <a:pt x="15011" y="22479"/>
                      <a:pt x="13088" y="21000"/>
                    </a:cubicBezTo>
                    <a:cubicBezTo>
                      <a:pt x="12719" y="20704"/>
                      <a:pt x="12349" y="20408"/>
                      <a:pt x="12053" y="20112"/>
                    </a:cubicBezTo>
                    <a:cubicBezTo>
                      <a:pt x="11757" y="19891"/>
                      <a:pt x="11462" y="19669"/>
                      <a:pt x="11240" y="19447"/>
                    </a:cubicBezTo>
                    <a:lnTo>
                      <a:pt x="10574" y="18782"/>
                    </a:lnTo>
                    <a:cubicBezTo>
                      <a:pt x="10574" y="18782"/>
                      <a:pt x="9539" y="17894"/>
                      <a:pt x="8134" y="16341"/>
                    </a:cubicBezTo>
                    <a:cubicBezTo>
                      <a:pt x="6434" y="14493"/>
                      <a:pt x="4881" y="12497"/>
                      <a:pt x="3624" y="10352"/>
                    </a:cubicBezTo>
                    <a:cubicBezTo>
                      <a:pt x="2293" y="8208"/>
                      <a:pt x="1332" y="5842"/>
                      <a:pt x="740" y="3402"/>
                    </a:cubicBezTo>
                    <a:cubicBezTo>
                      <a:pt x="297" y="1405"/>
                      <a:pt x="444" y="0"/>
                      <a:pt x="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71"/>
              <p:cNvSpPr/>
              <p:nvPr/>
            </p:nvSpPr>
            <p:spPr>
              <a:xfrm>
                <a:off x="2151875" y="2101300"/>
                <a:ext cx="310575" cy="358775"/>
              </a:xfrm>
              <a:custGeom>
                <a:avLst/>
                <a:gdLst/>
                <a:ahLst/>
                <a:cxnLst/>
                <a:rect l="l" t="t" r="r" b="b"/>
                <a:pathLst>
                  <a:path w="12423" h="14351" extrusionOk="0">
                    <a:moveTo>
                      <a:pt x="4129" y="1"/>
                    </a:moveTo>
                    <a:cubicBezTo>
                      <a:pt x="4032" y="1"/>
                      <a:pt x="3670" y="722"/>
                      <a:pt x="3106" y="1781"/>
                    </a:cubicBezTo>
                    <a:cubicBezTo>
                      <a:pt x="2366" y="3038"/>
                      <a:pt x="1775" y="4442"/>
                      <a:pt x="1257" y="5847"/>
                    </a:cubicBezTo>
                    <a:cubicBezTo>
                      <a:pt x="961" y="6587"/>
                      <a:pt x="739" y="7400"/>
                      <a:pt x="518" y="8140"/>
                    </a:cubicBezTo>
                    <a:cubicBezTo>
                      <a:pt x="296" y="8879"/>
                      <a:pt x="222" y="9544"/>
                      <a:pt x="148" y="10284"/>
                    </a:cubicBezTo>
                    <a:cubicBezTo>
                      <a:pt x="74" y="10949"/>
                      <a:pt x="0" y="11393"/>
                      <a:pt x="0" y="11837"/>
                    </a:cubicBezTo>
                    <a:lnTo>
                      <a:pt x="0" y="12280"/>
                    </a:lnTo>
                    <a:lnTo>
                      <a:pt x="0" y="12428"/>
                    </a:lnTo>
                    <a:cubicBezTo>
                      <a:pt x="0" y="12502"/>
                      <a:pt x="0" y="12502"/>
                      <a:pt x="0" y="12576"/>
                    </a:cubicBezTo>
                    <a:cubicBezTo>
                      <a:pt x="0" y="12798"/>
                      <a:pt x="74" y="12946"/>
                      <a:pt x="148" y="13094"/>
                    </a:cubicBezTo>
                    <a:cubicBezTo>
                      <a:pt x="222" y="13463"/>
                      <a:pt x="444" y="13759"/>
                      <a:pt x="739" y="14055"/>
                    </a:cubicBezTo>
                    <a:cubicBezTo>
                      <a:pt x="1109" y="14277"/>
                      <a:pt x="1479" y="14351"/>
                      <a:pt x="1922" y="14351"/>
                    </a:cubicBezTo>
                    <a:cubicBezTo>
                      <a:pt x="2662" y="14277"/>
                      <a:pt x="3401" y="14203"/>
                      <a:pt x="4067" y="14055"/>
                    </a:cubicBezTo>
                    <a:cubicBezTo>
                      <a:pt x="4806" y="13907"/>
                      <a:pt x="5693" y="13833"/>
                      <a:pt x="6507" y="13537"/>
                    </a:cubicBezTo>
                    <a:cubicBezTo>
                      <a:pt x="7320" y="13315"/>
                      <a:pt x="8134" y="13020"/>
                      <a:pt x="8799" y="12724"/>
                    </a:cubicBezTo>
                    <a:cubicBezTo>
                      <a:pt x="9464" y="12428"/>
                      <a:pt x="10130" y="12132"/>
                      <a:pt x="10721" y="11837"/>
                    </a:cubicBezTo>
                    <a:cubicBezTo>
                      <a:pt x="11757" y="11171"/>
                      <a:pt x="12422" y="10654"/>
                      <a:pt x="12348" y="10580"/>
                    </a:cubicBezTo>
                    <a:cubicBezTo>
                      <a:pt x="12343" y="10566"/>
                      <a:pt x="12328" y="10559"/>
                      <a:pt x="12301" y="10559"/>
                    </a:cubicBezTo>
                    <a:cubicBezTo>
                      <a:pt x="11909" y="10559"/>
                      <a:pt x="9190" y="12022"/>
                      <a:pt x="6211" y="12576"/>
                    </a:cubicBezTo>
                    <a:cubicBezTo>
                      <a:pt x="5398" y="12650"/>
                      <a:pt x="4658" y="12798"/>
                      <a:pt x="3919" y="12872"/>
                    </a:cubicBezTo>
                    <a:cubicBezTo>
                      <a:pt x="3253" y="12946"/>
                      <a:pt x="2588" y="13020"/>
                      <a:pt x="1922" y="13020"/>
                    </a:cubicBezTo>
                    <a:cubicBezTo>
                      <a:pt x="1701" y="13020"/>
                      <a:pt x="1553" y="12946"/>
                      <a:pt x="1553" y="12946"/>
                    </a:cubicBezTo>
                    <a:cubicBezTo>
                      <a:pt x="1553" y="12872"/>
                      <a:pt x="1479" y="12798"/>
                      <a:pt x="1479" y="12798"/>
                    </a:cubicBezTo>
                    <a:cubicBezTo>
                      <a:pt x="1479" y="12650"/>
                      <a:pt x="1479" y="12576"/>
                      <a:pt x="1479" y="12502"/>
                    </a:cubicBezTo>
                    <a:cubicBezTo>
                      <a:pt x="1479" y="12428"/>
                      <a:pt x="1479" y="12428"/>
                      <a:pt x="1479" y="12354"/>
                    </a:cubicBezTo>
                    <a:lnTo>
                      <a:pt x="1479" y="12206"/>
                    </a:lnTo>
                    <a:lnTo>
                      <a:pt x="1479" y="11837"/>
                    </a:lnTo>
                    <a:lnTo>
                      <a:pt x="1479" y="10432"/>
                    </a:lnTo>
                    <a:cubicBezTo>
                      <a:pt x="1553" y="9766"/>
                      <a:pt x="1627" y="9101"/>
                      <a:pt x="1701" y="8435"/>
                    </a:cubicBezTo>
                    <a:cubicBezTo>
                      <a:pt x="1849" y="7696"/>
                      <a:pt x="1996" y="6956"/>
                      <a:pt x="2292" y="6143"/>
                    </a:cubicBezTo>
                    <a:cubicBezTo>
                      <a:pt x="3106" y="3112"/>
                      <a:pt x="4289" y="80"/>
                      <a:pt x="4141" y="6"/>
                    </a:cubicBezTo>
                    <a:cubicBezTo>
                      <a:pt x="4137" y="3"/>
                      <a:pt x="4133" y="1"/>
                      <a:pt x="41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71"/>
              <p:cNvSpPr/>
              <p:nvPr/>
            </p:nvSpPr>
            <p:spPr>
              <a:xfrm>
                <a:off x="4124225" y="2400900"/>
                <a:ext cx="403025" cy="308950"/>
              </a:xfrm>
              <a:custGeom>
                <a:avLst/>
                <a:gdLst/>
                <a:ahLst/>
                <a:cxnLst/>
                <a:rect l="l" t="t" r="r" b="b"/>
                <a:pathLst>
                  <a:path w="16121" h="12358" extrusionOk="0">
                    <a:moveTo>
                      <a:pt x="14937" y="0"/>
                    </a:moveTo>
                    <a:cubicBezTo>
                      <a:pt x="14937" y="0"/>
                      <a:pt x="14937" y="222"/>
                      <a:pt x="14937" y="592"/>
                    </a:cubicBezTo>
                    <a:cubicBezTo>
                      <a:pt x="15011" y="740"/>
                      <a:pt x="15085" y="962"/>
                      <a:pt x="15159" y="1184"/>
                    </a:cubicBezTo>
                    <a:cubicBezTo>
                      <a:pt x="15233" y="1405"/>
                      <a:pt x="15233" y="1627"/>
                      <a:pt x="15307" y="1923"/>
                    </a:cubicBezTo>
                    <a:cubicBezTo>
                      <a:pt x="15602" y="3254"/>
                      <a:pt x="15011" y="4585"/>
                      <a:pt x="13828" y="5324"/>
                    </a:cubicBezTo>
                    <a:cubicBezTo>
                      <a:pt x="12645" y="5990"/>
                      <a:pt x="11388" y="6507"/>
                      <a:pt x="9983" y="6729"/>
                    </a:cubicBezTo>
                    <a:cubicBezTo>
                      <a:pt x="9465" y="6803"/>
                      <a:pt x="8948" y="6951"/>
                      <a:pt x="8652" y="6951"/>
                    </a:cubicBezTo>
                    <a:lnTo>
                      <a:pt x="7913" y="7025"/>
                    </a:lnTo>
                    <a:lnTo>
                      <a:pt x="5916" y="7247"/>
                    </a:lnTo>
                    <a:cubicBezTo>
                      <a:pt x="6064" y="7469"/>
                      <a:pt x="6286" y="7764"/>
                      <a:pt x="6582" y="8060"/>
                    </a:cubicBezTo>
                    <a:cubicBezTo>
                      <a:pt x="6656" y="8208"/>
                      <a:pt x="6877" y="8504"/>
                      <a:pt x="6951" y="8578"/>
                    </a:cubicBezTo>
                    <a:cubicBezTo>
                      <a:pt x="7025" y="8652"/>
                      <a:pt x="7099" y="8726"/>
                      <a:pt x="7099" y="8873"/>
                    </a:cubicBezTo>
                    <a:lnTo>
                      <a:pt x="7247" y="9021"/>
                    </a:lnTo>
                    <a:cubicBezTo>
                      <a:pt x="7321" y="9317"/>
                      <a:pt x="7321" y="9687"/>
                      <a:pt x="7247" y="9983"/>
                    </a:cubicBezTo>
                    <a:cubicBezTo>
                      <a:pt x="6951" y="10352"/>
                      <a:pt x="6508" y="10722"/>
                      <a:pt x="6064" y="10944"/>
                    </a:cubicBezTo>
                    <a:cubicBezTo>
                      <a:pt x="5473" y="11166"/>
                      <a:pt x="4881" y="11387"/>
                      <a:pt x="4290" y="11461"/>
                    </a:cubicBezTo>
                    <a:cubicBezTo>
                      <a:pt x="4078" y="11492"/>
                      <a:pt x="3864" y="11506"/>
                      <a:pt x="3648" y="11506"/>
                    </a:cubicBezTo>
                    <a:cubicBezTo>
                      <a:pt x="2808" y="11506"/>
                      <a:pt x="1949" y="11282"/>
                      <a:pt x="1184" y="10870"/>
                    </a:cubicBezTo>
                    <a:cubicBezTo>
                      <a:pt x="445" y="10426"/>
                      <a:pt x="149" y="9909"/>
                      <a:pt x="75" y="9909"/>
                    </a:cubicBezTo>
                    <a:cubicBezTo>
                      <a:pt x="1" y="9909"/>
                      <a:pt x="149" y="10648"/>
                      <a:pt x="888" y="11314"/>
                    </a:cubicBezTo>
                    <a:cubicBezTo>
                      <a:pt x="1837" y="11991"/>
                      <a:pt x="2971" y="12358"/>
                      <a:pt x="4178" y="12358"/>
                    </a:cubicBezTo>
                    <a:cubicBezTo>
                      <a:pt x="4288" y="12358"/>
                      <a:pt x="4400" y="12355"/>
                      <a:pt x="4511" y="12349"/>
                    </a:cubicBezTo>
                    <a:cubicBezTo>
                      <a:pt x="5251" y="12349"/>
                      <a:pt x="5916" y="12201"/>
                      <a:pt x="6656" y="11905"/>
                    </a:cubicBezTo>
                    <a:cubicBezTo>
                      <a:pt x="7321" y="11683"/>
                      <a:pt x="7987" y="11166"/>
                      <a:pt x="8430" y="10574"/>
                    </a:cubicBezTo>
                    <a:cubicBezTo>
                      <a:pt x="8800" y="9983"/>
                      <a:pt x="8948" y="9169"/>
                      <a:pt x="8726" y="8504"/>
                    </a:cubicBezTo>
                    <a:lnTo>
                      <a:pt x="8652" y="8356"/>
                    </a:lnTo>
                    <a:lnTo>
                      <a:pt x="8948" y="8356"/>
                    </a:lnTo>
                    <a:cubicBezTo>
                      <a:pt x="9318" y="8282"/>
                      <a:pt x="9835" y="8208"/>
                      <a:pt x="10427" y="7986"/>
                    </a:cubicBezTo>
                    <a:cubicBezTo>
                      <a:pt x="11092" y="7838"/>
                      <a:pt x="11832" y="7616"/>
                      <a:pt x="12423" y="7321"/>
                    </a:cubicBezTo>
                    <a:cubicBezTo>
                      <a:pt x="13236" y="7025"/>
                      <a:pt x="13976" y="6655"/>
                      <a:pt x="14641" y="6064"/>
                    </a:cubicBezTo>
                    <a:cubicBezTo>
                      <a:pt x="15307" y="5546"/>
                      <a:pt x="15824" y="4807"/>
                      <a:pt x="16046" y="3993"/>
                    </a:cubicBezTo>
                    <a:cubicBezTo>
                      <a:pt x="16120" y="3845"/>
                      <a:pt x="16120" y="3771"/>
                      <a:pt x="16120" y="3698"/>
                    </a:cubicBezTo>
                    <a:lnTo>
                      <a:pt x="16120" y="3402"/>
                    </a:lnTo>
                    <a:lnTo>
                      <a:pt x="16120" y="2810"/>
                    </a:lnTo>
                    <a:cubicBezTo>
                      <a:pt x="16120" y="2441"/>
                      <a:pt x="16046" y="2145"/>
                      <a:pt x="15972" y="1775"/>
                    </a:cubicBezTo>
                    <a:cubicBezTo>
                      <a:pt x="15824" y="1479"/>
                      <a:pt x="15750" y="1257"/>
                      <a:pt x="15676" y="962"/>
                    </a:cubicBezTo>
                    <a:cubicBezTo>
                      <a:pt x="15529" y="814"/>
                      <a:pt x="15455" y="592"/>
                      <a:pt x="15307" y="444"/>
                    </a:cubicBezTo>
                    <a:cubicBezTo>
                      <a:pt x="15159" y="148"/>
                      <a:pt x="14937" y="0"/>
                      <a:pt x="149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71"/>
              <p:cNvSpPr/>
              <p:nvPr/>
            </p:nvSpPr>
            <p:spPr>
              <a:xfrm>
                <a:off x="4473600" y="2260400"/>
                <a:ext cx="406700" cy="562075"/>
              </a:xfrm>
              <a:custGeom>
                <a:avLst/>
                <a:gdLst/>
                <a:ahLst/>
                <a:cxnLst/>
                <a:rect l="l" t="t" r="r" b="b"/>
                <a:pathLst>
                  <a:path w="16268" h="22483" extrusionOk="0">
                    <a:moveTo>
                      <a:pt x="9613" y="1"/>
                    </a:moveTo>
                    <a:cubicBezTo>
                      <a:pt x="10205" y="592"/>
                      <a:pt x="10870" y="1184"/>
                      <a:pt x="11610" y="1702"/>
                    </a:cubicBezTo>
                    <a:cubicBezTo>
                      <a:pt x="13014" y="2811"/>
                      <a:pt x="14050" y="4290"/>
                      <a:pt x="14715" y="5990"/>
                    </a:cubicBezTo>
                    <a:cubicBezTo>
                      <a:pt x="15011" y="6877"/>
                      <a:pt x="15011" y="7765"/>
                      <a:pt x="14863" y="8652"/>
                    </a:cubicBezTo>
                    <a:cubicBezTo>
                      <a:pt x="14641" y="9391"/>
                      <a:pt x="14345" y="10205"/>
                      <a:pt x="13902" y="10870"/>
                    </a:cubicBezTo>
                    <a:cubicBezTo>
                      <a:pt x="13532" y="11610"/>
                      <a:pt x="13088" y="12275"/>
                      <a:pt x="12571" y="13015"/>
                    </a:cubicBezTo>
                    <a:cubicBezTo>
                      <a:pt x="12127" y="13680"/>
                      <a:pt x="11683" y="14346"/>
                      <a:pt x="11166" y="15011"/>
                    </a:cubicBezTo>
                    <a:cubicBezTo>
                      <a:pt x="9983" y="16490"/>
                      <a:pt x="8652" y="17747"/>
                      <a:pt x="7247" y="18930"/>
                    </a:cubicBezTo>
                    <a:cubicBezTo>
                      <a:pt x="5768" y="20113"/>
                      <a:pt x="4141" y="21000"/>
                      <a:pt x="2441" y="21666"/>
                    </a:cubicBezTo>
                    <a:cubicBezTo>
                      <a:pt x="1036" y="22183"/>
                      <a:pt x="1" y="22257"/>
                      <a:pt x="1" y="22405"/>
                    </a:cubicBezTo>
                    <a:cubicBezTo>
                      <a:pt x="289" y="22458"/>
                      <a:pt x="596" y="22482"/>
                      <a:pt x="908" y="22482"/>
                    </a:cubicBezTo>
                    <a:cubicBezTo>
                      <a:pt x="1477" y="22482"/>
                      <a:pt x="2064" y="22401"/>
                      <a:pt x="2589" y="22257"/>
                    </a:cubicBezTo>
                    <a:cubicBezTo>
                      <a:pt x="4511" y="21814"/>
                      <a:pt x="6286" y="21000"/>
                      <a:pt x="7912" y="19891"/>
                    </a:cubicBezTo>
                    <a:cubicBezTo>
                      <a:pt x="9465" y="18708"/>
                      <a:pt x="10944" y="17451"/>
                      <a:pt x="12201" y="15972"/>
                    </a:cubicBezTo>
                    <a:cubicBezTo>
                      <a:pt x="12793" y="15307"/>
                      <a:pt x="13384" y="14567"/>
                      <a:pt x="13828" y="13828"/>
                    </a:cubicBezTo>
                    <a:cubicBezTo>
                      <a:pt x="14345" y="13089"/>
                      <a:pt x="14789" y="12349"/>
                      <a:pt x="15159" y="11536"/>
                    </a:cubicBezTo>
                    <a:cubicBezTo>
                      <a:pt x="15602" y="10722"/>
                      <a:pt x="15972" y="9835"/>
                      <a:pt x="16120" y="8874"/>
                    </a:cubicBezTo>
                    <a:cubicBezTo>
                      <a:pt x="16268" y="7765"/>
                      <a:pt x="16120" y="6656"/>
                      <a:pt x="15750" y="5620"/>
                    </a:cubicBezTo>
                    <a:cubicBezTo>
                      <a:pt x="14937" y="3772"/>
                      <a:pt x="13606" y="2293"/>
                      <a:pt x="11905" y="1184"/>
                    </a:cubicBezTo>
                    <a:cubicBezTo>
                      <a:pt x="11240" y="666"/>
                      <a:pt x="10426" y="297"/>
                      <a:pt x="96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71"/>
              <p:cNvSpPr/>
              <p:nvPr/>
            </p:nvSpPr>
            <p:spPr>
              <a:xfrm>
                <a:off x="2166650" y="2436025"/>
                <a:ext cx="563825" cy="503925"/>
              </a:xfrm>
              <a:custGeom>
                <a:avLst/>
                <a:gdLst/>
                <a:ahLst/>
                <a:cxnLst/>
                <a:rect l="l" t="t" r="r" b="b"/>
                <a:pathLst>
                  <a:path w="22553" h="20157" extrusionOk="0">
                    <a:moveTo>
                      <a:pt x="3919" y="0"/>
                    </a:moveTo>
                    <a:lnTo>
                      <a:pt x="3919" y="0"/>
                    </a:lnTo>
                    <a:cubicBezTo>
                      <a:pt x="3254" y="592"/>
                      <a:pt x="2588" y="1257"/>
                      <a:pt x="2071" y="1997"/>
                    </a:cubicBezTo>
                    <a:cubicBezTo>
                      <a:pt x="1479" y="2736"/>
                      <a:pt x="962" y="3550"/>
                      <a:pt x="592" y="4437"/>
                    </a:cubicBezTo>
                    <a:cubicBezTo>
                      <a:pt x="74" y="5546"/>
                      <a:pt x="1" y="6729"/>
                      <a:pt x="296" y="7912"/>
                    </a:cubicBezTo>
                    <a:cubicBezTo>
                      <a:pt x="592" y="9021"/>
                      <a:pt x="1110" y="10056"/>
                      <a:pt x="1849" y="10944"/>
                    </a:cubicBezTo>
                    <a:cubicBezTo>
                      <a:pt x="2441" y="11683"/>
                      <a:pt x="3106" y="12423"/>
                      <a:pt x="3772" y="13088"/>
                    </a:cubicBezTo>
                    <a:cubicBezTo>
                      <a:pt x="4363" y="13606"/>
                      <a:pt x="4955" y="14049"/>
                      <a:pt x="5324" y="14345"/>
                    </a:cubicBezTo>
                    <a:lnTo>
                      <a:pt x="5916" y="14863"/>
                    </a:lnTo>
                    <a:lnTo>
                      <a:pt x="6507" y="15380"/>
                    </a:lnTo>
                    <a:lnTo>
                      <a:pt x="7173" y="15898"/>
                    </a:lnTo>
                    <a:lnTo>
                      <a:pt x="8208" y="16563"/>
                    </a:lnTo>
                    <a:cubicBezTo>
                      <a:pt x="9909" y="17598"/>
                      <a:pt x="11831" y="18412"/>
                      <a:pt x="13754" y="19003"/>
                    </a:cubicBezTo>
                    <a:lnTo>
                      <a:pt x="15380" y="19447"/>
                    </a:lnTo>
                    <a:cubicBezTo>
                      <a:pt x="15898" y="19595"/>
                      <a:pt x="16489" y="19669"/>
                      <a:pt x="17007" y="19743"/>
                    </a:cubicBezTo>
                    <a:cubicBezTo>
                      <a:pt x="17894" y="19965"/>
                      <a:pt x="18782" y="20038"/>
                      <a:pt x="19743" y="20112"/>
                    </a:cubicBezTo>
                    <a:cubicBezTo>
                      <a:pt x="20095" y="20139"/>
                      <a:pt x="20437" y="20157"/>
                      <a:pt x="20776" y="20157"/>
                    </a:cubicBezTo>
                    <a:cubicBezTo>
                      <a:pt x="21363" y="20157"/>
                      <a:pt x="21943" y="20105"/>
                      <a:pt x="22553" y="19965"/>
                    </a:cubicBezTo>
                    <a:cubicBezTo>
                      <a:pt x="21665" y="19743"/>
                      <a:pt x="20778" y="19595"/>
                      <a:pt x="19891" y="19595"/>
                    </a:cubicBezTo>
                    <a:cubicBezTo>
                      <a:pt x="19077" y="19373"/>
                      <a:pt x="18042" y="19299"/>
                      <a:pt x="17155" y="19003"/>
                    </a:cubicBezTo>
                    <a:cubicBezTo>
                      <a:pt x="16637" y="18855"/>
                      <a:pt x="16194" y="18781"/>
                      <a:pt x="15676" y="18560"/>
                    </a:cubicBezTo>
                    <a:cubicBezTo>
                      <a:pt x="15158" y="18412"/>
                      <a:pt x="14641" y="18264"/>
                      <a:pt x="14123" y="18042"/>
                    </a:cubicBezTo>
                    <a:cubicBezTo>
                      <a:pt x="12275" y="17377"/>
                      <a:pt x="10574" y="16489"/>
                      <a:pt x="8947" y="15380"/>
                    </a:cubicBezTo>
                    <a:lnTo>
                      <a:pt x="7986" y="14789"/>
                    </a:lnTo>
                    <a:lnTo>
                      <a:pt x="7395" y="14197"/>
                    </a:lnTo>
                    <a:lnTo>
                      <a:pt x="6803" y="13753"/>
                    </a:lnTo>
                    <a:lnTo>
                      <a:pt x="6212" y="13236"/>
                    </a:lnTo>
                    <a:cubicBezTo>
                      <a:pt x="5842" y="12940"/>
                      <a:pt x="5324" y="12496"/>
                      <a:pt x="4733" y="11979"/>
                    </a:cubicBezTo>
                    <a:cubicBezTo>
                      <a:pt x="3993" y="11387"/>
                      <a:pt x="3328" y="10796"/>
                      <a:pt x="2736" y="10130"/>
                    </a:cubicBezTo>
                    <a:cubicBezTo>
                      <a:pt x="2071" y="9391"/>
                      <a:pt x="1553" y="8504"/>
                      <a:pt x="1258" y="7616"/>
                    </a:cubicBezTo>
                    <a:cubicBezTo>
                      <a:pt x="962" y="6655"/>
                      <a:pt x="962" y="5694"/>
                      <a:pt x="1331" y="4733"/>
                    </a:cubicBezTo>
                    <a:cubicBezTo>
                      <a:pt x="1627" y="3919"/>
                      <a:pt x="2071" y="3106"/>
                      <a:pt x="2515" y="2366"/>
                    </a:cubicBezTo>
                    <a:cubicBezTo>
                      <a:pt x="3106" y="1627"/>
                      <a:pt x="3550" y="814"/>
                      <a:pt x="39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71"/>
              <p:cNvSpPr/>
              <p:nvPr/>
            </p:nvSpPr>
            <p:spPr>
              <a:xfrm>
                <a:off x="4403375" y="3040450"/>
                <a:ext cx="264350" cy="407100"/>
              </a:xfrm>
              <a:custGeom>
                <a:avLst/>
                <a:gdLst/>
                <a:ahLst/>
                <a:cxnLst/>
                <a:rect l="l" t="t" r="r" b="b"/>
                <a:pathLst>
                  <a:path w="10574" h="16284" extrusionOk="0">
                    <a:moveTo>
                      <a:pt x="7773" y="1"/>
                    </a:moveTo>
                    <a:cubicBezTo>
                      <a:pt x="7770" y="1"/>
                      <a:pt x="7767" y="1"/>
                      <a:pt x="7764" y="2"/>
                    </a:cubicBezTo>
                    <a:cubicBezTo>
                      <a:pt x="7616" y="76"/>
                      <a:pt x="8429" y="3034"/>
                      <a:pt x="8947" y="5991"/>
                    </a:cubicBezTo>
                    <a:cubicBezTo>
                      <a:pt x="9095" y="7322"/>
                      <a:pt x="9243" y="8727"/>
                      <a:pt x="9169" y="10058"/>
                    </a:cubicBezTo>
                    <a:cubicBezTo>
                      <a:pt x="9169" y="10502"/>
                      <a:pt x="9169" y="10946"/>
                      <a:pt x="9095" y="11389"/>
                    </a:cubicBezTo>
                    <a:cubicBezTo>
                      <a:pt x="9021" y="11685"/>
                      <a:pt x="9021" y="11833"/>
                      <a:pt x="9021" y="11833"/>
                    </a:cubicBezTo>
                    <a:cubicBezTo>
                      <a:pt x="9021" y="11833"/>
                      <a:pt x="9021" y="11907"/>
                      <a:pt x="9021" y="11981"/>
                    </a:cubicBezTo>
                    <a:cubicBezTo>
                      <a:pt x="8947" y="12055"/>
                      <a:pt x="8947" y="12203"/>
                      <a:pt x="8947" y="12350"/>
                    </a:cubicBezTo>
                    <a:cubicBezTo>
                      <a:pt x="8799" y="12720"/>
                      <a:pt x="8725" y="13090"/>
                      <a:pt x="8577" y="13460"/>
                    </a:cubicBezTo>
                    <a:cubicBezTo>
                      <a:pt x="8281" y="13977"/>
                      <a:pt x="7986" y="14347"/>
                      <a:pt x="7542" y="14717"/>
                    </a:cubicBezTo>
                    <a:cubicBezTo>
                      <a:pt x="6950" y="15012"/>
                      <a:pt x="6359" y="15160"/>
                      <a:pt x="5693" y="15234"/>
                    </a:cubicBezTo>
                    <a:cubicBezTo>
                      <a:pt x="4363" y="15234"/>
                      <a:pt x="3032" y="14938"/>
                      <a:pt x="1775" y="14421"/>
                    </a:cubicBezTo>
                    <a:cubicBezTo>
                      <a:pt x="816" y="14010"/>
                      <a:pt x="238" y="13599"/>
                      <a:pt x="99" y="13599"/>
                    </a:cubicBezTo>
                    <a:cubicBezTo>
                      <a:pt x="88" y="13599"/>
                      <a:pt x="79" y="13602"/>
                      <a:pt x="74" y="13607"/>
                    </a:cubicBezTo>
                    <a:cubicBezTo>
                      <a:pt x="0" y="13681"/>
                      <a:pt x="518" y="14347"/>
                      <a:pt x="1553" y="14938"/>
                    </a:cubicBezTo>
                    <a:cubicBezTo>
                      <a:pt x="2810" y="15678"/>
                      <a:pt x="4215" y="16121"/>
                      <a:pt x="5693" y="16269"/>
                    </a:cubicBezTo>
                    <a:cubicBezTo>
                      <a:pt x="5799" y="16279"/>
                      <a:pt x="5905" y="16283"/>
                      <a:pt x="6012" y="16283"/>
                    </a:cubicBezTo>
                    <a:cubicBezTo>
                      <a:pt x="6734" y="16283"/>
                      <a:pt x="7490" y="16074"/>
                      <a:pt x="8134" y="15752"/>
                    </a:cubicBezTo>
                    <a:cubicBezTo>
                      <a:pt x="8799" y="15382"/>
                      <a:pt x="9391" y="14790"/>
                      <a:pt x="9760" y="14125"/>
                    </a:cubicBezTo>
                    <a:cubicBezTo>
                      <a:pt x="9982" y="13681"/>
                      <a:pt x="10204" y="13164"/>
                      <a:pt x="10352" y="12720"/>
                    </a:cubicBezTo>
                    <a:lnTo>
                      <a:pt x="10426" y="12276"/>
                    </a:lnTo>
                    <a:lnTo>
                      <a:pt x="10426" y="12129"/>
                    </a:lnTo>
                    <a:cubicBezTo>
                      <a:pt x="10426" y="12129"/>
                      <a:pt x="10500" y="11907"/>
                      <a:pt x="10500" y="11537"/>
                    </a:cubicBezTo>
                    <a:cubicBezTo>
                      <a:pt x="10574" y="11093"/>
                      <a:pt x="10574" y="10576"/>
                      <a:pt x="10500" y="10058"/>
                    </a:cubicBezTo>
                    <a:cubicBezTo>
                      <a:pt x="10426" y="8653"/>
                      <a:pt x="10278" y="7175"/>
                      <a:pt x="9908" y="5770"/>
                    </a:cubicBezTo>
                    <a:cubicBezTo>
                      <a:pt x="9178" y="2777"/>
                      <a:pt x="8016" y="1"/>
                      <a:pt x="77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71"/>
              <p:cNvSpPr/>
              <p:nvPr/>
            </p:nvSpPr>
            <p:spPr>
              <a:xfrm>
                <a:off x="4630725" y="3049725"/>
                <a:ext cx="201525" cy="101700"/>
              </a:xfrm>
              <a:custGeom>
                <a:avLst/>
                <a:gdLst/>
                <a:ahLst/>
                <a:cxnLst/>
                <a:rect l="l" t="t" r="r" b="b"/>
                <a:pathLst>
                  <a:path w="8061" h="4068" extrusionOk="0">
                    <a:moveTo>
                      <a:pt x="7912" y="1"/>
                    </a:moveTo>
                    <a:cubicBezTo>
                      <a:pt x="7765" y="1"/>
                      <a:pt x="7617" y="297"/>
                      <a:pt x="7469" y="740"/>
                    </a:cubicBezTo>
                    <a:cubicBezTo>
                      <a:pt x="7247" y="1184"/>
                      <a:pt x="6951" y="1628"/>
                      <a:pt x="6655" y="1997"/>
                    </a:cubicBezTo>
                    <a:cubicBezTo>
                      <a:pt x="6286" y="2293"/>
                      <a:pt x="5842" y="2515"/>
                      <a:pt x="5398" y="2589"/>
                    </a:cubicBezTo>
                    <a:cubicBezTo>
                      <a:pt x="5177" y="2589"/>
                      <a:pt x="5029" y="2663"/>
                      <a:pt x="4807" y="2663"/>
                    </a:cubicBezTo>
                    <a:lnTo>
                      <a:pt x="4585" y="2663"/>
                    </a:lnTo>
                    <a:cubicBezTo>
                      <a:pt x="4437" y="2663"/>
                      <a:pt x="4289" y="2737"/>
                      <a:pt x="4141" y="2737"/>
                    </a:cubicBezTo>
                    <a:lnTo>
                      <a:pt x="2515" y="2737"/>
                    </a:lnTo>
                    <a:cubicBezTo>
                      <a:pt x="1691" y="2634"/>
                      <a:pt x="868" y="2495"/>
                      <a:pt x="418" y="2495"/>
                    </a:cubicBezTo>
                    <a:cubicBezTo>
                      <a:pt x="222" y="2495"/>
                      <a:pt x="97" y="2521"/>
                      <a:pt x="75" y="2589"/>
                    </a:cubicBezTo>
                    <a:cubicBezTo>
                      <a:pt x="1" y="2811"/>
                      <a:pt x="1110" y="3402"/>
                      <a:pt x="2367" y="3772"/>
                    </a:cubicBezTo>
                    <a:cubicBezTo>
                      <a:pt x="2958" y="3920"/>
                      <a:pt x="3550" y="4068"/>
                      <a:pt x="4141" y="4068"/>
                    </a:cubicBezTo>
                    <a:lnTo>
                      <a:pt x="4955" y="4068"/>
                    </a:lnTo>
                    <a:cubicBezTo>
                      <a:pt x="5251" y="3994"/>
                      <a:pt x="5546" y="3920"/>
                      <a:pt x="5842" y="3846"/>
                    </a:cubicBezTo>
                    <a:cubicBezTo>
                      <a:pt x="7099" y="3402"/>
                      <a:pt x="7986" y="2219"/>
                      <a:pt x="8060" y="814"/>
                    </a:cubicBezTo>
                    <a:cubicBezTo>
                      <a:pt x="8060" y="371"/>
                      <a:pt x="7986" y="1"/>
                      <a:pt x="79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71"/>
              <p:cNvSpPr/>
              <p:nvPr/>
            </p:nvSpPr>
            <p:spPr>
              <a:xfrm>
                <a:off x="3551200" y="237850"/>
                <a:ext cx="1406750" cy="2090975"/>
              </a:xfrm>
              <a:custGeom>
                <a:avLst/>
                <a:gdLst/>
                <a:ahLst/>
                <a:cxnLst/>
                <a:rect l="l" t="t" r="r" b="b"/>
                <a:pathLst>
                  <a:path w="56270" h="83639" extrusionOk="0">
                    <a:moveTo>
                      <a:pt x="35150" y="0"/>
                    </a:moveTo>
                    <a:cubicBezTo>
                      <a:pt x="26177" y="0"/>
                      <a:pt x="10722" y="38165"/>
                      <a:pt x="10722" y="38165"/>
                    </a:cubicBezTo>
                    <a:cubicBezTo>
                      <a:pt x="7690" y="36834"/>
                      <a:pt x="4511" y="36020"/>
                      <a:pt x="1183" y="35873"/>
                    </a:cubicBezTo>
                    <a:lnTo>
                      <a:pt x="1183" y="35873"/>
                    </a:lnTo>
                    <a:cubicBezTo>
                      <a:pt x="1479" y="45929"/>
                      <a:pt x="0" y="55985"/>
                      <a:pt x="1109" y="66041"/>
                    </a:cubicBezTo>
                    <a:cubicBezTo>
                      <a:pt x="1796" y="72848"/>
                      <a:pt x="5049" y="79744"/>
                      <a:pt x="11211" y="79744"/>
                    </a:cubicBezTo>
                    <a:cubicBezTo>
                      <a:pt x="13014" y="79744"/>
                      <a:pt x="15067" y="79153"/>
                      <a:pt x="17376" y="77797"/>
                    </a:cubicBezTo>
                    <a:cubicBezTo>
                      <a:pt x="20021" y="76219"/>
                      <a:pt x="21675" y="75356"/>
                      <a:pt x="23385" y="75356"/>
                    </a:cubicBezTo>
                    <a:cubicBezTo>
                      <a:pt x="24878" y="75356"/>
                      <a:pt x="26414" y="76014"/>
                      <a:pt x="28689" y="77428"/>
                    </a:cubicBezTo>
                    <a:cubicBezTo>
                      <a:pt x="30035" y="78284"/>
                      <a:pt x="35228" y="83089"/>
                      <a:pt x="38069" y="83089"/>
                    </a:cubicBezTo>
                    <a:cubicBezTo>
                      <a:pt x="38662" y="83089"/>
                      <a:pt x="39153" y="82880"/>
                      <a:pt x="39485" y="82382"/>
                    </a:cubicBezTo>
                    <a:cubicBezTo>
                      <a:pt x="40776" y="80415"/>
                      <a:pt x="39358" y="77476"/>
                      <a:pt x="40670" y="77476"/>
                    </a:cubicBezTo>
                    <a:cubicBezTo>
                      <a:pt x="40936" y="77476"/>
                      <a:pt x="41315" y="77597"/>
                      <a:pt x="41851" y="77871"/>
                    </a:cubicBezTo>
                    <a:cubicBezTo>
                      <a:pt x="43921" y="78907"/>
                      <a:pt x="47249" y="82234"/>
                      <a:pt x="50280" y="83639"/>
                    </a:cubicBezTo>
                    <a:cubicBezTo>
                      <a:pt x="51389" y="83417"/>
                      <a:pt x="54347" y="82604"/>
                      <a:pt x="55160" y="80016"/>
                    </a:cubicBezTo>
                    <a:cubicBezTo>
                      <a:pt x="56269" y="76836"/>
                      <a:pt x="42960" y="58720"/>
                      <a:pt x="42960" y="58720"/>
                    </a:cubicBezTo>
                    <a:cubicBezTo>
                      <a:pt x="45030" y="46964"/>
                      <a:pt x="49097" y="5704"/>
                      <a:pt x="36305" y="233"/>
                    </a:cubicBezTo>
                    <a:cubicBezTo>
                      <a:pt x="35934" y="76"/>
                      <a:pt x="35549" y="0"/>
                      <a:pt x="35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71"/>
              <p:cNvSpPr/>
              <p:nvPr/>
            </p:nvSpPr>
            <p:spPr>
              <a:xfrm>
                <a:off x="1981800" y="326350"/>
                <a:ext cx="1419700" cy="1978950"/>
              </a:xfrm>
              <a:custGeom>
                <a:avLst/>
                <a:gdLst/>
                <a:ahLst/>
                <a:cxnLst/>
                <a:rect l="l" t="t" r="r" b="b"/>
                <a:pathLst>
                  <a:path w="56788" h="79158" extrusionOk="0">
                    <a:moveTo>
                      <a:pt x="17643" y="1"/>
                    </a:moveTo>
                    <a:cubicBezTo>
                      <a:pt x="16639" y="1"/>
                      <a:pt x="15683" y="219"/>
                      <a:pt x="14789" y="686"/>
                    </a:cubicBezTo>
                    <a:cubicBezTo>
                      <a:pt x="0" y="8302"/>
                      <a:pt x="22405" y="53628"/>
                      <a:pt x="21000" y="54663"/>
                    </a:cubicBezTo>
                    <a:cubicBezTo>
                      <a:pt x="17377" y="57399"/>
                      <a:pt x="13532" y="64941"/>
                      <a:pt x="10870" y="71595"/>
                    </a:cubicBezTo>
                    <a:cubicBezTo>
                      <a:pt x="11542" y="71932"/>
                      <a:pt x="12275" y="72100"/>
                      <a:pt x="13000" y="72100"/>
                    </a:cubicBezTo>
                    <a:cubicBezTo>
                      <a:pt x="13870" y="72100"/>
                      <a:pt x="14728" y="71858"/>
                      <a:pt x="15454" y="71374"/>
                    </a:cubicBezTo>
                    <a:cubicBezTo>
                      <a:pt x="18002" y="69781"/>
                      <a:pt x="21319" y="66597"/>
                      <a:pt x="23039" y="66597"/>
                    </a:cubicBezTo>
                    <a:cubicBezTo>
                      <a:pt x="23316" y="66597"/>
                      <a:pt x="23551" y="66679"/>
                      <a:pt x="23735" y="66863"/>
                    </a:cubicBezTo>
                    <a:cubicBezTo>
                      <a:pt x="25066" y="68194"/>
                      <a:pt x="24549" y="77067"/>
                      <a:pt x="31425" y="78916"/>
                    </a:cubicBezTo>
                    <a:cubicBezTo>
                      <a:pt x="32043" y="79080"/>
                      <a:pt x="32663" y="79158"/>
                      <a:pt x="33282" y="79158"/>
                    </a:cubicBezTo>
                    <a:cubicBezTo>
                      <a:pt x="39624" y="79158"/>
                      <a:pt x="45877" y="70986"/>
                      <a:pt x="49245" y="63980"/>
                    </a:cubicBezTo>
                    <a:cubicBezTo>
                      <a:pt x="52720" y="56733"/>
                      <a:pt x="53682" y="38322"/>
                      <a:pt x="56787" y="32554"/>
                    </a:cubicBezTo>
                    <a:lnTo>
                      <a:pt x="56787" y="32554"/>
                    </a:lnTo>
                    <a:cubicBezTo>
                      <a:pt x="54125" y="32850"/>
                      <a:pt x="51611" y="33368"/>
                      <a:pt x="49097" y="34255"/>
                    </a:cubicBezTo>
                    <a:cubicBezTo>
                      <a:pt x="42841" y="22146"/>
                      <a:pt x="27772" y="1"/>
                      <a:pt x="176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71"/>
              <p:cNvSpPr/>
              <p:nvPr/>
            </p:nvSpPr>
            <p:spPr>
              <a:xfrm>
                <a:off x="2800700" y="1674425"/>
                <a:ext cx="140500" cy="83200"/>
              </a:xfrm>
              <a:custGeom>
                <a:avLst/>
                <a:gdLst/>
                <a:ahLst/>
                <a:cxnLst/>
                <a:rect l="l" t="t" r="r" b="b"/>
                <a:pathLst>
                  <a:path w="5620" h="3328" extrusionOk="0">
                    <a:moveTo>
                      <a:pt x="2145" y="0"/>
                    </a:moveTo>
                    <a:cubicBezTo>
                      <a:pt x="1923" y="74"/>
                      <a:pt x="1701" y="148"/>
                      <a:pt x="1479" y="296"/>
                    </a:cubicBezTo>
                    <a:cubicBezTo>
                      <a:pt x="1035" y="518"/>
                      <a:pt x="666" y="888"/>
                      <a:pt x="370" y="1331"/>
                    </a:cubicBezTo>
                    <a:cubicBezTo>
                      <a:pt x="148" y="1701"/>
                      <a:pt x="0" y="2219"/>
                      <a:pt x="0" y="2736"/>
                    </a:cubicBezTo>
                    <a:cubicBezTo>
                      <a:pt x="74" y="3106"/>
                      <a:pt x="222" y="3328"/>
                      <a:pt x="370" y="3328"/>
                    </a:cubicBezTo>
                    <a:cubicBezTo>
                      <a:pt x="518" y="3328"/>
                      <a:pt x="740" y="3106"/>
                      <a:pt x="888" y="2884"/>
                    </a:cubicBezTo>
                    <a:cubicBezTo>
                      <a:pt x="1109" y="2662"/>
                      <a:pt x="1331" y="2515"/>
                      <a:pt x="1553" y="2367"/>
                    </a:cubicBezTo>
                    <a:cubicBezTo>
                      <a:pt x="1775" y="2293"/>
                      <a:pt x="1997" y="2219"/>
                      <a:pt x="2218" y="2219"/>
                    </a:cubicBezTo>
                    <a:lnTo>
                      <a:pt x="2588" y="2219"/>
                    </a:lnTo>
                    <a:cubicBezTo>
                      <a:pt x="2588" y="2219"/>
                      <a:pt x="2662" y="2145"/>
                      <a:pt x="2884" y="2071"/>
                    </a:cubicBezTo>
                    <a:cubicBezTo>
                      <a:pt x="3180" y="1997"/>
                      <a:pt x="3475" y="1923"/>
                      <a:pt x="3845" y="1923"/>
                    </a:cubicBezTo>
                    <a:cubicBezTo>
                      <a:pt x="4092" y="1898"/>
                      <a:pt x="4338" y="1898"/>
                      <a:pt x="4563" y="1898"/>
                    </a:cubicBezTo>
                    <a:cubicBezTo>
                      <a:pt x="5012" y="1898"/>
                      <a:pt x="5373" y="1898"/>
                      <a:pt x="5472" y="1701"/>
                    </a:cubicBezTo>
                    <a:cubicBezTo>
                      <a:pt x="5620" y="1479"/>
                      <a:pt x="4954" y="814"/>
                      <a:pt x="4067" y="370"/>
                    </a:cubicBezTo>
                    <a:cubicBezTo>
                      <a:pt x="3697" y="148"/>
                      <a:pt x="3254" y="74"/>
                      <a:pt x="28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71"/>
              <p:cNvSpPr/>
              <p:nvPr/>
            </p:nvSpPr>
            <p:spPr>
              <a:xfrm>
                <a:off x="3843250" y="1707700"/>
                <a:ext cx="140525" cy="82000"/>
              </a:xfrm>
              <a:custGeom>
                <a:avLst/>
                <a:gdLst/>
                <a:ahLst/>
                <a:cxnLst/>
                <a:rect l="l" t="t" r="r" b="b"/>
                <a:pathLst>
                  <a:path w="5621" h="3280" extrusionOk="0">
                    <a:moveTo>
                      <a:pt x="2737" y="0"/>
                    </a:moveTo>
                    <a:cubicBezTo>
                      <a:pt x="2219" y="0"/>
                      <a:pt x="1702" y="74"/>
                      <a:pt x="1184" y="296"/>
                    </a:cubicBezTo>
                    <a:cubicBezTo>
                      <a:pt x="740" y="518"/>
                      <a:pt x="371" y="814"/>
                      <a:pt x="149" y="1257"/>
                    </a:cubicBezTo>
                    <a:cubicBezTo>
                      <a:pt x="1" y="1627"/>
                      <a:pt x="1" y="1849"/>
                      <a:pt x="149" y="1997"/>
                    </a:cubicBezTo>
                    <a:cubicBezTo>
                      <a:pt x="192" y="2019"/>
                      <a:pt x="242" y="2027"/>
                      <a:pt x="298" y="2027"/>
                    </a:cubicBezTo>
                    <a:cubicBezTo>
                      <a:pt x="433" y="2027"/>
                      <a:pt x="605" y="1975"/>
                      <a:pt x="814" y="1923"/>
                    </a:cubicBezTo>
                    <a:cubicBezTo>
                      <a:pt x="971" y="1871"/>
                      <a:pt x="1165" y="1818"/>
                      <a:pt x="1370" y="1818"/>
                    </a:cubicBezTo>
                    <a:cubicBezTo>
                      <a:pt x="1454" y="1818"/>
                      <a:pt x="1541" y="1827"/>
                      <a:pt x="1628" y="1849"/>
                    </a:cubicBezTo>
                    <a:cubicBezTo>
                      <a:pt x="1849" y="1849"/>
                      <a:pt x="2071" y="1923"/>
                      <a:pt x="2293" y="2071"/>
                    </a:cubicBezTo>
                    <a:lnTo>
                      <a:pt x="2589" y="2219"/>
                    </a:lnTo>
                    <a:cubicBezTo>
                      <a:pt x="2737" y="2219"/>
                      <a:pt x="2885" y="2219"/>
                      <a:pt x="2959" y="2293"/>
                    </a:cubicBezTo>
                    <a:cubicBezTo>
                      <a:pt x="3254" y="2367"/>
                      <a:pt x="3550" y="2441"/>
                      <a:pt x="3846" y="2588"/>
                    </a:cubicBezTo>
                    <a:cubicBezTo>
                      <a:pt x="4366" y="2848"/>
                      <a:pt x="4943" y="3280"/>
                      <a:pt x="5276" y="3280"/>
                    </a:cubicBezTo>
                    <a:cubicBezTo>
                      <a:pt x="5322" y="3280"/>
                      <a:pt x="5363" y="3272"/>
                      <a:pt x="5399" y="3254"/>
                    </a:cubicBezTo>
                    <a:cubicBezTo>
                      <a:pt x="5620" y="3180"/>
                      <a:pt x="5473" y="2219"/>
                      <a:pt x="4881" y="1479"/>
                    </a:cubicBezTo>
                    <a:cubicBezTo>
                      <a:pt x="4585" y="1110"/>
                      <a:pt x="4290" y="740"/>
                      <a:pt x="3920" y="444"/>
                    </a:cubicBezTo>
                    <a:cubicBezTo>
                      <a:pt x="3846" y="370"/>
                      <a:pt x="3698" y="296"/>
                      <a:pt x="3550" y="222"/>
                    </a:cubicBezTo>
                    <a:lnTo>
                      <a:pt x="3402" y="148"/>
                    </a:lnTo>
                    <a:cubicBezTo>
                      <a:pt x="3180" y="74"/>
                      <a:pt x="2959" y="0"/>
                      <a:pt x="2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71"/>
              <p:cNvSpPr/>
              <p:nvPr/>
            </p:nvSpPr>
            <p:spPr>
              <a:xfrm>
                <a:off x="2111200" y="463500"/>
                <a:ext cx="929825" cy="1159200"/>
              </a:xfrm>
              <a:custGeom>
                <a:avLst/>
                <a:gdLst/>
                <a:ahLst/>
                <a:cxnLst/>
                <a:rect l="l" t="t" r="r" b="b"/>
                <a:pathLst>
                  <a:path w="37193" h="46368" extrusionOk="0">
                    <a:moveTo>
                      <a:pt x="9865" y="1"/>
                    </a:moveTo>
                    <a:cubicBezTo>
                      <a:pt x="9180" y="1"/>
                      <a:pt x="8550" y="190"/>
                      <a:pt x="7986" y="597"/>
                    </a:cubicBezTo>
                    <a:cubicBezTo>
                      <a:pt x="0" y="6439"/>
                      <a:pt x="17007" y="46367"/>
                      <a:pt x="17007" y="46367"/>
                    </a:cubicBezTo>
                    <a:cubicBezTo>
                      <a:pt x="17155" y="45184"/>
                      <a:pt x="22404" y="43188"/>
                      <a:pt x="22404" y="43188"/>
                    </a:cubicBezTo>
                    <a:cubicBezTo>
                      <a:pt x="21369" y="41487"/>
                      <a:pt x="20556" y="39638"/>
                      <a:pt x="19964" y="37790"/>
                    </a:cubicBezTo>
                    <a:cubicBezTo>
                      <a:pt x="19734" y="36993"/>
                      <a:pt x="20068" y="36708"/>
                      <a:pt x="20665" y="36708"/>
                    </a:cubicBezTo>
                    <a:cubicBezTo>
                      <a:pt x="22174" y="36708"/>
                      <a:pt x="25362" y="38529"/>
                      <a:pt x="25362" y="38529"/>
                    </a:cubicBezTo>
                    <a:cubicBezTo>
                      <a:pt x="25362" y="38529"/>
                      <a:pt x="22700" y="34906"/>
                      <a:pt x="22478" y="31949"/>
                    </a:cubicBezTo>
                    <a:cubicBezTo>
                      <a:pt x="22422" y="30904"/>
                      <a:pt x="22757" y="30514"/>
                      <a:pt x="23289" y="30514"/>
                    </a:cubicBezTo>
                    <a:cubicBezTo>
                      <a:pt x="24864" y="30514"/>
                      <a:pt x="28172" y="33945"/>
                      <a:pt x="28172" y="33945"/>
                    </a:cubicBezTo>
                    <a:cubicBezTo>
                      <a:pt x="27211" y="32244"/>
                      <a:pt x="26619" y="30248"/>
                      <a:pt x="26619" y="28251"/>
                    </a:cubicBezTo>
                    <a:cubicBezTo>
                      <a:pt x="26578" y="27552"/>
                      <a:pt x="26916" y="27267"/>
                      <a:pt x="27493" y="27267"/>
                    </a:cubicBezTo>
                    <a:cubicBezTo>
                      <a:pt x="30030" y="27267"/>
                      <a:pt x="37193" y="32762"/>
                      <a:pt x="37193" y="32762"/>
                    </a:cubicBezTo>
                    <a:cubicBezTo>
                      <a:pt x="37193" y="32762"/>
                      <a:pt x="18864" y="1"/>
                      <a:pt x="98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71"/>
              <p:cNvSpPr/>
              <p:nvPr/>
            </p:nvSpPr>
            <p:spPr>
              <a:xfrm>
                <a:off x="2111200" y="463425"/>
                <a:ext cx="560125" cy="1159275"/>
              </a:xfrm>
              <a:custGeom>
                <a:avLst/>
                <a:gdLst/>
                <a:ahLst/>
                <a:cxnLst/>
                <a:rect l="l" t="t" r="r" b="b"/>
                <a:pathLst>
                  <a:path w="22405" h="46371" extrusionOk="0">
                    <a:moveTo>
                      <a:pt x="9864" y="0"/>
                    </a:moveTo>
                    <a:cubicBezTo>
                      <a:pt x="9179" y="0"/>
                      <a:pt x="8548" y="190"/>
                      <a:pt x="7986" y="600"/>
                    </a:cubicBezTo>
                    <a:cubicBezTo>
                      <a:pt x="0" y="6442"/>
                      <a:pt x="17007" y="46370"/>
                      <a:pt x="17007" y="46370"/>
                    </a:cubicBezTo>
                    <a:cubicBezTo>
                      <a:pt x="17155" y="45113"/>
                      <a:pt x="22404" y="43117"/>
                      <a:pt x="22404" y="43117"/>
                    </a:cubicBezTo>
                    <a:cubicBezTo>
                      <a:pt x="21369" y="41490"/>
                      <a:pt x="20556" y="39641"/>
                      <a:pt x="19964" y="37719"/>
                    </a:cubicBezTo>
                    <a:cubicBezTo>
                      <a:pt x="19731" y="36961"/>
                      <a:pt x="20096" y="36709"/>
                      <a:pt x="20733" y="36709"/>
                    </a:cubicBezTo>
                    <a:cubicBezTo>
                      <a:pt x="20903" y="36709"/>
                      <a:pt x="21092" y="36727"/>
                      <a:pt x="21295" y="36758"/>
                    </a:cubicBezTo>
                    <a:cubicBezTo>
                      <a:pt x="17155" y="25297"/>
                      <a:pt x="12053" y="8290"/>
                      <a:pt x="15602" y="2893"/>
                    </a:cubicBezTo>
                    <a:cubicBezTo>
                      <a:pt x="13508" y="1113"/>
                      <a:pt x="11526" y="0"/>
                      <a:pt x="98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71"/>
              <p:cNvSpPr/>
              <p:nvPr/>
            </p:nvSpPr>
            <p:spPr>
              <a:xfrm>
                <a:off x="3946775" y="439950"/>
                <a:ext cx="783800" cy="1171650"/>
              </a:xfrm>
              <a:custGeom>
                <a:avLst/>
                <a:gdLst/>
                <a:ahLst/>
                <a:cxnLst/>
                <a:rect l="l" t="t" r="r" b="b"/>
                <a:pathLst>
                  <a:path w="31352" h="46866" extrusionOk="0">
                    <a:moveTo>
                      <a:pt x="21116" y="0"/>
                    </a:moveTo>
                    <a:cubicBezTo>
                      <a:pt x="12223" y="0"/>
                      <a:pt x="1" y="37475"/>
                      <a:pt x="1" y="37475"/>
                    </a:cubicBezTo>
                    <a:cubicBezTo>
                      <a:pt x="1" y="37475"/>
                      <a:pt x="6657" y="29859"/>
                      <a:pt x="8989" y="29859"/>
                    </a:cubicBezTo>
                    <a:cubicBezTo>
                      <a:pt x="9404" y="29859"/>
                      <a:pt x="9683" y="30102"/>
                      <a:pt x="9761" y="30672"/>
                    </a:cubicBezTo>
                    <a:cubicBezTo>
                      <a:pt x="10131" y="32743"/>
                      <a:pt x="9909" y="34961"/>
                      <a:pt x="9095" y="36883"/>
                    </a:cubicBezTo>
                    <a:cubicBezTo>
                      <a:pt x="9095" y="36883"/>
                      <a:pt x="12106" y="32259"/>
                      <a:pt x="13602" y="32259"/>
                    </a:cubicBezTo>
                    <a:cubicBezTo>
                      <a:pt x="14054" y="32259"/>
                      <a:pt x="14368" y="32681"/>
                      <a:pt x="14419" y="33778"/>
                    </a:cubicBezTo>
                    <a:cubicBezTo>
                      <a:pt x="14567" y="36809"/>
                      <a:pt x="12718" y="40876"/>
                      <a:pt x="12718" y="40876"/>
                    </a:cubicBezTo>
                    <a:cubicBezTo>
                      <a:pt x="12718" y="40876"/>
                      <a:pt x="15889" y="38096"/>
                      <a:pt x="17237" y="38096"/>
                    </a:cubicBezTo>
                    <a:cubicBezTo>
                      <a:pt x="17648" y="38096"/>
                      <a:pt x="17889" y="38354"/>
                      <a:pt x="17820" y="39028"/>
                    </a:cubicBezTo>
                    <a:cubicBezTo>
                      <a:pt x="17599" y="41024"/>
                      <a:pt x="17229" y="42947"/>
                      <a:pt x="16563" y="44795"/>
                    </a:cubicBezTo>
                    <a:cubicBezTo>
                      <a:pt x="16563" y="44795"/>
                      <a:pt x="22035" y="45756"/>
                      <a:pt x="22479" y="46865"/>
                    </a:cubicBezTo>
                    <a:cubicBezTo>
                      <a:pt x="22479" y="46865"/>
                      <a:pt x="31352" y="4349"/>
                      <a:pt x="22405" y="282"/>
                    </a:cubicBezTo>
                    <a:cubicBezTo>
                      <a:pt x="21985" y="91"/>
                      <a:pt x="21554" y="0"/>
                      <a:pt x="2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71"/>
              <p:cNvSpPr/>
              <p:nvPr/>
            </p:nvSpPr>
            <p:spPr>
              <a:xfrm>
                <a:off x="4394125" y="441900"/>
                <a:ext cx="343175" cy="1171550"/>
              </a:xfrm>
              <a:custGeom>
                <a:avLst/>
                <a:gdLst/>
                <a:ahLst/>
                <a:cxnLst/>
                <a:rect l="l" t="t" r="r" b="b"/>
                <a:pathLst>
                  <a:path w="13727" h="46862" extrusionOk="0">
                    <a:moveTo>
                      <a:pt x="3532" y="0"/>
                    </a:moveTo>
                    <a:cubicBezTo>
                      <a:pt x="2468" y="0"/>
                      <a:pt x="1383" y="543"/>
                      <a:pt x="222" y="1387"/>
                    </a:cubicBezTo>
                    <a:cubicBezTo>
                      <a:pt x="6581" y="6859"/>
                      <a:pt x="1627" y="36214"/>
                      <a:pt x="0" y="45013"/>
                    </a:cubicBezTo>
                    <a:cubicBezTo>
                      <a:pt x="1552" y="45309"/>
                      <a:pt x="4582" y="46047"/>
                      <a:pt x="4880" y="46860"/>
                    </a:cubicBezTo>
                    <a:lnTo>
                      <a:pt x="4880" y="46860"/>
                    </a:lnTo>
                    <a:cubicBezTo>
                      <a:pt x="4860" y="46607"/>
                      <a:pt x="13726" y="4407"/>
                      <a:pt x="4806" y="278"/>
                    </a:cubicBezTo>
                    <a:cubicBezTo>
                      <a:pt x="4383" y="88"/>
                      <a:pt x="3959" y="0"/>
                      <a:pt x="3532" y="0"/>
                    </a:cubicBezTo>
                    <a:close/>
                    <a:moveTo>
                      <a:pt x="4880" y="46860"/>
                    </a:moveTo>
                    <a:cubicBezTo>
                      <a:pt x="4880" y="46861"/>
                      <a:pt x="4880" y="46861"/>
                      <a:pt x="4880" y="46861"/>
                    </a:cubicBezTo>
                    <a:lnTo>
                      <a:pt x="4880" y="46861"/>
                    </a:lnTo>
                    <a:cubicBezTo>
                      <a:pt x="4880" y="46861"/>
                      <a:pt x="4880" y="46861"/>
                      <a:pt x="4880" y="4686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71"/>
              <p:cNvSpPr/>
              <p:nvPr/>
            </p:nvSpPr>
            <p:spPr>
              <a:xfrm>
                <a:off x="3943075" y="1177175"/>
                <a:ext cx="271775" cy="279150"/>
              </a:xfrm>
              <a:custGeom>
                <a:avLst/>
                <a:gdLst/>
                <a:ahLst/>
                <a:cxnLst/>
                <a:rect l="l" t="t" r="r" b="b"/>
                <a:pathLst>
                  <a:path w="10871" h="11166" extrusionOk="0">
                    <a:moveTo>
                      <a:pt x="8504" y="0"/>
                    </a:moveTo>
                    <a:cubicBezTo>
                      <a:pt x="8282" y="74"/>
                      <a:pt x="8134" y="148"/>
                      <a:pt x="7912" y="222"/>
                    </a:cubicBezTo>
                    <a:cubicBezTo>
                      <a:pt x="7469" y="370"/>
                      <a:pt x="7099" y="666"/>
                      <a:pt x="6655" y="961"/>
                    </a:cubicBezTo>
                    <a:cubicBezTo>
                      <a:pt x="5546" y="1849"/>
                      <a:pt x="4511" y="2810"/>
                      <a:pt x="3624" y="3919"/>
                    </a:cubicBezTo>
                    <a:cubicBezTo>
                      <a:pt x="1554" y="6211"/>
                      <a:pt x="1" y="8873"/>
                      <a:pt x="75" y="8873"/>
                    </a:cubicBezTo>
                    <a:cubicBezTo>
                      <a:pt x="149" y="8873"/>
                      <a:pt x="518" y="8282"/>
                      <a:pt x="1258" y="7394"/>
                    </a:cubicBezTo>
                    <a:cubicBezTo>
                      <a:pt x="1997" y="6507"/>
                      <a:pt x="2958" y="5324"/>
                      <a:pt x="4068" y="4289"/>
                    </a:cubicBezTo>
                    <a:cubicBezTo>
                      <a:pt x="4955" y="3254"/>
                      <a:pt x="5990" y="2292"/>
                      <a:pt x="7099" y="1479"/>
                    </a:cubicBezTo>
                    <a:cubicBezTo>
                      <a:pt x="7469" y="1257"/>
                      <a:pt x="7838" y="1035"/>
                      <a:pt x="8208" y="814"/>
                    </a:cubicBezTo>
                    <a:cubicBezTo>
                      <a:pt x="8356" y="814"/>
                      <a:pt x="8504" y="740"/>
                      <a:pt x="8652" y="740"/>
                    </a:cubicBezTo>
                    <a:cubicBezTo>
                      <a:pt x="8726" y="703"/>
                      <a:pt x="8781" y="684"/>
                      <a:pt x="8837" y="684"/>
                    </a:cubicBezTo>
                    <a:cubicBezTo>
                      <a:pt x="8892" y="684"/>
                      <a:pt x="8948" y="703"/>
                      <a:pt x="9022" y="740"/>
                    </a:cubicBezTo>
                    <a:cubicBezTo>
                      <a:pt x="9391" y="814"/>
                      <a:pt x="9687" y="1035"/>
                      <a:pt x="9761" y="1331"/>
                    </a:cubicBezTo>
                    <a:cubicBezTo>
                      <a:pt x="10205" y="2292"/>
                      <a:pt x="9983" y="3845"/>
                      <a:pt x="9687" y="5324"/>
                    </a:cubicBezTo>
                    <a:cubicBezTo>
                      <a:pt x="9391" y="6655"/>
                      <a:pt x="9022" y="7986"/>
                      <a:pt x="8504" y="9317"/>
                    </a:cubicBezTo>
                    <a:cubicBezTo>
                      <a:pt x="8282" y="9908"/>
                      <a:pt x="8134" y="10500"/>
                      <a:pt x="7986" y="11165"/>
                    </a:cubicBezTo>
                    <a:cubicBezTo>
                      <a:pt x="8282" y="10574"/>
                      <a:pt x="8578" y="10056"/>
                      <a:pt x="8800" y="9391"/>
                    </a:cubicBezTo>
                    <a:cubicBezTo>
                      <a:pt x="9317" y="8134"/>
                      <a:pt x="9835" y="6803"/>
                      <a:pt x="10205" y="5472"/>
                    </a:cubicBezTo>
                    <a:cubicBezTo>
                      <a:pt x="10574" y="3919"/>
                      <a:pt x="10870" y="2366"/>
                      <a:pt x="10426" y="1109"/>
                    </a:cubicBezTo>
                    <a:cubicBezTo>
                      <a:pt x="10279" y="814"/>
                      <a:pt x="10057" y="518"/>
                      <a:pt x="9835" y="370"/>
                    </a:cubicBezTo>
                    <a:cubicBezTo>
                      <a:pt x="9613" y="148"/>
                      <a:pt x="9391" y="74"/>
                      <a:pt x="9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71"/>
              <p:cNvSpPr/>
              <p:nvPr/>
            </p:nvSpPr>
            <p:spPr>
              <a:xfrm>
                <a:off x="4170450" y="1243250"/>
                <a:ext cx="149750" cy="268525"/>
              </a:xfrm>
              <a:custGeom>
                <a:avLst/>
                <a:gdLst/>
                <a:ahLst/>
                <a:cxnLst/>
                <a:rect l="l" t="t" r="r" b="b"/>
                <a:pathLst>
                  <a:path w="5990" h="10741" extrusionOk="0">
                    <a:moveTo>
                      <a:pt x="4911" y="1"/>
                    </a:moveTo>
                    <a:cubicBezTo>
                      <a:pt x="4854" y="1"/>
                      <a:pt x="4794" y="7"/>
                      <a:pt x="4733" y="19"/>
                    </a:cubicBezTo>
                    <a:cubicBezTo>
                      <a:pt x="4437" y="93"/>
                      <a:pt x="4141" y="167"/>
                      <a:pt x="3845" y="389"/>
                    </a:cubicBezTo>
                    <a:cubicBezTo>
                      <a:pt x="3402" y="685"/>
                      <a:pt x="2958" y="1054"/>
                      <a:pt x="2588" y="1498"/>
                    </a:cubicBezTo>
                    <a:cubicBezTo>
                      <a:pt x="1553" y="2681"/>
                      <a:pt x="666" y="3938"/>
                      <a:pt x="0" y="5269"/>
                    </a:cubicBezTo>
                    <a:cubicBezTo>
                      <a:pt x="2" y="5270"/>
                      <a:pt x="4" y="5271"/>
                      <a:pt x="6" y="5271"/>
                    </a:cubicBezTo>
                    <a:cubicBezTo>
                      <a:pt x="126" y="5271"/>
                      <a:pt x="1436" y="3463"/>
                      <a:pt x="2958" y="1868"/>
                    </a:cubicBezTo>
                    <a:cubicBezTo>
                      <a:pt x="3328" y="1498"/>
                      <a:pt x="3771" y="1202"/>
                      <a:pt x="4215" y="906"/>
                    </a:cubicBezTo>
                    <a:cubicBezTo>
                      <a:pt x="4363" y="759"/>
                      <a:pt x="4585" y="685"/>
                      <a:pt x="4733" y="685"/>
                    </a:cubicBezTo>
                    <a:cubicBezTo>
                      <a:pt x="4881" y="685"/>
                      <a:pt x="4955" y="759"/>
                      <a:pt x="5028" y="832"/>
                    </a:cubicBezTo>
                    <a:cubicBezTo>
                      <a:pt x="5176" y="1054"/>
                      <a:pt x="5250" y="1350"/>
                      <a:pt x="5250" y="1646"/>
                    </a:cubicBezTo>
                    <a:lnTo>
                      <a:pt x="5250" y="2016"/>
                    </a:lnTo>
                    <a:lnTo>
                      <a:pt x="5250" y="2385"/>
                    </a:lnTo>
                    <a:cubicBezTo>
                      <a:pt x="5250" y="2681"/>
                      <a:pt x="5250" y="3051"/>
                      <a:pt x="5250" y="3347"/>
                    </a:cubicBezTo>
                    <a:cubicBezTo>
                      <a:pt x="5102" y="4382"/>
                      <a:pt x="4955" y="5417"/>
                      <a:pt x="4659" y="6378"/>
                    </a:cubicBezTo>
                    <a:cubicBezTo>
                      <a:pt x="4289" y="7487"/>
                      <a:pt x="3993" y="8522"/>
                      <a:pt x="3698" y="9336"/>
                    </a:cubicBezTo>
                    <a:cubicBezTo>
                      <a:pt x="3550" y="9779"/>
                      <a:pt x="3402" y="10297"/>
                      <a:pt x="3402" y="10741"/>
                    </a:cubicBezTo>
                    <a:cubicBezTo>
                      <a:pt x="3624" y="10371"/>
                      <a:pt x="3771" y="9927"/>
                      <a:pt x="3919" y="9484"/>
                    </a:cubicBezTo>
                    <a:cubicBezTo>
                      <a:pt x="4289" y="8670"/>
                      <a:pt x="4733" y="7635"/>
                      <a:pt x="5102" y="6526"/>
                    </a:cubicBezTo>
                    <a:cubicBezTo>
                      <a:pt x="5472" y="5565"/>
                      <a:pt x="5768" y="4530"/>
                      <a:pt x="5916" y="3494"/>
                    </a:cubicBezTo>
                    <a:cubicBezTo>
                      <a:pt x="5990" y="3125"/>
                      <a:pt x="5990" y="2755"/>
                      <a:pt x="5990" y="2385"/>
                    </a:cubicBezTo>
                    <a:lnTo>
                      <a:pt x="5990" y="2016"/>
                    </a:lnTo>
                    <a:lnTo>
                      <a:pt x="5990" y="1572"/>
                    </a:lnTo>
                    <a:cubicBezTo>
                      <a:pt x="5990" y="1202"/>
                      <a:pt x="5842" y="759"/>
                      <a:pt x="5620" y="463"/>
                    </a:cubicBezTo>
                    <a:cubicBezTo>
                      <a:pt x="5435" y="155"/>
                      <a:pt x="5199" y="1"/>
                      <a:pt x="49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71"/>
              <p:cNvSpPr/>
              <p:nvPr/>
            </p:nvSpPr>
            <p:spPr>
              <a:xfrm>
                <a:off x="4272125" y="1382825"/>
                <a:ext cx="253275" cy="289775"/>
              </a:xfrm>
              <a:custGeom>
                <a:avLst/>
                <a:gdLst/>
                <a:ahLst/>
                <a:cxnLst/>
                <a:rect l="l" t="t" r="r" b="b"/>
                <a:pathLst>
                  <a:path w="10131" h="11591" extrusionOk="0">
                    <a:moveTo>
                      <a:pt x="4070" y="1"/>
                    </a:moveTo>
                    <a:cubicBezTo>
                      <a:pt x="3899" y="1"/>
                      <a:pt x="3724" y="42"/>
                      <a:pt x="3549" y="130"/>
                    </a:cubicBezTo>
                    <a:cubicBezTo>
                      <a:pt x="3180" y="278"/>
                      <a:pt x="2884" y="425"/>
                      <a:pt x="2514" y="647"/>
                    </a:cubicBezTo>
                    <a:cubicBezTo>
                      <a:pt x="1997" y="1017"/>
                      <a:pt x="1553" y="1461"/>
                      <a:pt x="1109" y="1904"/>
                    </a:cubicBezTo>
                    <a:cubicBezTo>
                      <a:pt x="592" y="2348"/>
                      <a:pt x="222" y="2865"/>
                      <a:pt x="0" y="3531"/>
                    </a:cubicBezTo>
                    <a:cubicBezTo>
                      <a:pt x="370" y="3013"/>
                      <a:pt x="814" y="2570"/>
                      <a:pt x="1257" y="2126"/>
                    </a:cubicBezTo>
                    <a:cubicBezTo>
                      <a:pt x="1775" y="1756"/>
                      <a:pt x="2292" y="1313"/>
                      <a:pt x="2810" y="1017"/>
                    </a:cubicBezTo>
                    <a:cubicBezTo>
                      <a:pt x="3106" y="869"/>
                      <a:pt x="3402" y="721"/>
                      <a:pt x="3697" y="573"/>
                    </a:cubicBezTo>
                    <a:cubicBezTo>
                      <a:pt x="3820" y="543"/>
                      <a:pt x="3942" y="525"/>
                      <a:pt x="4060" y="525"/>
                    </a:cubicBezTo>
                    <a:cubicBezTo>
                      <a:pt x="4225" y="525"/>
                      <a:pt x="4381" y="561"/>
                      <a:pt x="4511" y="647"/>
                    </a:cubicBezTo>
                    <a:cubicBezTo>
                      <a:pt x="4806" y="1091"/>
                      <a:pt x="4880" y="1608"/>
                      <a:pt x="4732" y="2126"/>
                    </a:cubicBezTo>
                    <a:cubicBezTo>
                      <a:pt x="4659" y="2644"/>
                      <a:pt x="4585" y="3161"/>
                      <a:pt x="4437" y="3679"/>
                    </a:cubicBezTo>
                    <a:cubicBezTo>
                      <a:pt x="4215" y="4566"/>
                      <a:pt x="3993" y="5084"/>
                      <a:pt x="3993" y="5084"/>
                    </a:cubicBezTo>
                    <a:cubicBezTo>
                      <a:pt x="3993" y="5084"/>
                      <a:pt x="3919" y="5306"/>
                      <a:pt x="3771" y="5749"/>
                    </a:cubicBezTo>
                    <a:lnTo>
                      <a:pt x="3549" y="6489"/>
                    </a:lnTo>
                    <a:lnTo>
                      <a:pt x="3475" y="6784"/>
                    </a:lnTo>
                    <a:cubicBezTo>
                      <a:pt x="3402" y="6858"/>
                      <a:pt x="3402" y="6858"/>
                      <a:pt x="3328" y="7006"/>
                    </a:cubicBezTo>
                    <a:lnTo>
                      <a:pt x="2958" y="7967"/>
                    </a:lnTo>
                    <a:lnTo>
                      <a:pt x="4659" y="7967"/>
                    </a:lnTo>
                    <a:cubicBezTo>
                      <a:pt x="5102" y="7967"/>
                      <a:pt x="5546" y="8041"/>
                      <a:pt x="5989" y="8189"/>
                    </a:cubicBezTo>
                    <a:cubicBezTo>
                      <a:pt x="6877" y="8337"/>
                      <a:pt x="7690" y="8707"/>
                      <a:pt x="8430" y="9224"/>
                    </a:cubicBezTo>
                    <a:cubicBezTo>
                      <a:pt x="8947" y="9594"/>
                      <a:pt x="9465" y="10186"/>
                      <a:pt x="9760" y="10777"/>
                    </a:cubicBezTo>
                    <a:cubicBezTo>
                      <a:pt x="9982" y="11221"/>
                      <a:pt x="10056" y="11591"/>
                      <a:pt x="10130" y="11591"/>
                    </a:cubicBezTo>
                    <a:cubicBezTo>
                      <a:pt x="10130" y="11591"/>
                      <a:pt x="10130" y="11517"/>
                      <a:pt x="10056" y="11369"/>
                    </a:cubicBezTo>
                    <a:cubicBezTo>
                      <a:pt x="10056" y="11147"/>
                      <a:pt x="9982" y="10999"/>
                      <a:pt x="9908" y="10777"/>
                    </a:cubicBezTo>
                    <a:cubicBezTo>
                      <a:pt x="9686" y="10038"/>
                      <a:pt x="9243" y="9446"/>
                      <a:pt x="8651" y="9003"/>
                    </a:cubicBezTo>
                    <a:cubicBezTo>
                      <a:pt x="7912" y="8411"/>
                      <a:pt x="7025" y="7967"/>
                      <a:pt x="6137" y="7672"/>
                    </a:cubicBezTo>
                    <a:cubicBezTo>
                      <a:pt x="5694" y="7598"/>
                      <a:pt x="5176" y="7450"/>
                      <a:pt x="4732" y="7376"/>
                    </a:cubicBezTo>
                    <a:cubicBezTo>
                      <a:pt x="4511" y="7302"/>
                      <a:pt x="4215" y="7302"/>
                      <a:pt x="4067" y="7302"/>
                    </a:cubicBezTo>
                    <a:lnTo>
                      <a:pt x="3919" y="7302"/>
                    </a:lnTo>
                    <a:cubicBezTo>
                      <a:pt x="3993" y="7302"/>
                      <a:pt x="3993" y="7302"/>
                      <a:pt x="3993" y="7228"/>
                    </a:cubicBezTo>
                    <a:cubicBezTo>
                      <a:pt x="4067" y="7080"/>
                      <a:pt x="4141" y="6932"/>
                      <a:pt x="4215" y="6784"/>
                    </a:cubicBezTo>
                    <a:lnTo>
                      <a:pt x="4511" y="6045"/>
                    </a:lnTo>
                    <a:lnTo>
                      <a:pt x="4732" y="5379"/>
                    </a:lnTo>
                    <a:cubicBezTo>
                      <a:pt x="4732" y="5379"/>
                      <a:pt x="4880" y="4788"/>
                      <a:pt x="5102" y="3901"/>
                    </a:cubicBezTo>
                    <a:cubicBezTo>
                      <a:pt x="5250" y="3309"/>
                      <a:pt x="5324" y="2792"/>
                      <a:pt x="5398" y="2274"/>
                    </a:cubicBezTo>
                    <a:cubicBezTo>
                      <a:pt x="5398" y="1904"/>
                      <a:pt x="5398" y="1608"/>
                      <a:pt x="5398" y="1239"/>
                    </a:cubicBezTo>
                    <a:cubicBezTo>
                      <a:pt x="5324" y="869"/>
                      <a:pt x="5102" y="499"/>
                      <a:pt x="4806" y="278"/>
                    </a:cubicBezTo>
                    <a:cubicBezTo>
                      <a:pt x="4583" y="98"/>
                      <a:pt x="4332" y="1"/>
                      <a:pt x="4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71"/>
              <p:cNvSpPr/>
              <p:nvPr/>
            </p:nvSpPr>
            <p:spPr>
              <a:xfrm>
                <a:off x="2763725" y="1136500"/>
                <a:ext cx="292100" cy="271750"/>
              </a:xfrm>
              <a:custGeom>
                <a:avLst/>
                <a:gdLst/>
                <a:ahLst/>
                <a:cxnLst/>
                <a:rect l="l" t="t" r="r" b="b"/>
                <a:pathLst>
                  <a:path w="11684" h="10870" extrusionOk="0">
                    <a:moveTo>
                      <a:pt x="1849" y="1"/>
                    </a:moveTo>
                    <a:cubicBezTo>
                      <a:pt x="1701" y="1"/>
                      <a:pt x="1479" y="1"/>
                      <a:pt x="1331" y="74"/>
                    </a:cubicBezTo>
                    <a:cubicBezTo>
                      <a:pt x="1110" y="148"/>
                      <a:pt x="888" y="296"/>
                      <a:pt x="740" y="518"/>
                    </a:cubicBezTo>
                    <a:cubicBezTo>
                      <a:pt x="518" y="740"/>
                      <a:pt x="370" y="1036"/>
                      <a:pt x="296" y="1331"/>
                    </a:cubicBezTo>
                    <a:cubicBezTo>
                      <a:pt x="0" y="2662"/>
                      <a:pt x="592" y="4215"/>
                      <a:pt x="1184" y="5620"/>
                    </a:cubicBezTo>
                    <a:cubicBezTo>
                      <a:pt x="1701" y="6877"/>
                      <a:pt x="2367" y="8134"/>
                      <a:pt x="3106" y="9317"/>
                    </a:cubicBezTo>
                    <a:cubicBezTo>
                      <a:pt x="3402" y="9835"/>
                      <a:pt x="3771" y="10426"/>
                      <a:pt x="4215" y="10870"/>
                    </a:cubicBezTo>
                    <a:cubicBezTo>
                      <a:pt x="3993" y="10278"/>
                      <a:pt x="3697" y="9687"/>
                      <a:pt x="3402" y="9169"/>
                    </a:cubicBezTo>
                    <a:cubicBezTo>
                      <a:pt x="2736" y="7912"/>
                      <a:pt x="2145" y="6655"/>
                      <a:pt x="1627" y="5398"/>
                    </a:cubicBezTo>
                    <a:cubicBezTo>
                      <a:pt x="1110" y="3993"/>
                      <a:pt x="740" y="2441"/>
                      <a:pt x="962" y="1479"/>
                    </a:cubicBezTo>
                    <a:cubicBezTo>
                      <a:pt x="1036" y="1110"/>
                      <a:pt x="1257" y="814"/>
                      <a:pt x="1627" y="740"/>
                    </a:cubicBezTo>
                    <a:cubicBezTo>
                      <a:pt x="1664" y="703"/>
                      <a:pt x="1720" y="684"/>
                      <a:pt x="1784" y="684"/>
                    </a:cubicBezTo>
                    <a:cubicBezTo>
                      <a:pt x="1849" y="684"/>
                      <a:pt x="1923" y="703"/>
                      <a:pt x="1997" y="740"/>
                    </a:cubicBezTo>
                    <a:cubicBezTo>
                      <a:pt x="2145" y="740"/>
                      <a:pt x="2293" y="740"/>
                      <a:pt x="2440" y="814"/>
                    </a:cubicBezTo>
                    <a:cubicBezTo>
                      <a:pt x="2810" y="888"/>
                      <a:pt x="3254" y="1036"/>
                      <a:pt x="3624" y="1258"/>
                    </a:cubicBezTo>
                    <a:cubicBezTo>
                      <a:pt x="4881" y="1923"/>
                      <a:pt x="5990" y="2662"/>
                      <a:pt x="7099" y="3476"/>
                    </a:cubicBezTo>
                    <a:cubicBezTo>
                      <a:pt x="8282" y="4437"/>
                      <a:pt x="9465" y="5398"/>
                      <a:pt x="10278" y="6212"/>
                    </a:cubicBezTo>
                    <a:cubicBezTo>
                      <a:pt x="11092" y="6951"/>
                      <a:pt x="11609" y="7543"/>
                      <a:pt x="11683" y="7543"/>
                    </a:cubicBezTo>
                    <a:cubicBezTo>
                      <a:pt x="11683" y="7543"/>
                      <a:pt x="9835" y="5102"/>
                      <a:pt x="7395" y="3106"/>
                    </a:cubicBezTo>
                    <a:cubicBezTo>
                      <a:pt x="6359" y="2219"/>
                      <a:pt x="5176" y="1331"/>
                      <a:pt x="3919" y="666"/>
                    </a:cubicBezTo>
                    <a:cubicBezTo>
                      <a:pt x="3550" y="444"/>
                      <a:pt x="3106" y="222"/>
                      <a:pt x="2588" y="74"/>
                    </a:cubicBezTo>
                    <a:cubicBezTo>
                      <a:pt x="2440" y="1"/>
                      <a:pt x="2219" y="1"/>
                      <a:pt x="19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71"/>
              <p:cNvSpPr/>
              <p:nvPr/>
            </p:nvSpPr>
            <p:spPr>
              <a:xfrm>
                <a:off x="2665750" y="1223375"/>
                <a:ext cx="162700" cy="256975"/>
              </a:xfrm>
              <a:custGeom>
                <a:avLst/>
                <a:gdLst/>
                <a:ahLst/>
                <a:cxnLst/>
                <a:rect l="l" t="t" r="r" b="b"/>
                <a:pathLst>
                  <a:path w="6508" h="10279" extrusionOk="0">
                    <a:moveTo>
                      <a:pt x="1036" y="1"/>
                    </a:moveTo>
                    <a:cubicBezTo>
                      <a:pt x="666" y="1"/>
                      <a:pt x="370" y="223"/>
                      <a:pt x="222" y="518"/>
                    </a:cubicBezTo>
                    <a:cubicBezTo>
                      <a:pt x="75" y="888"/>
                      <a:pt x="1" y="1332"/>
                      <a:pt x="1" y="1701"/>
                    </a:cubicBezTo>
                    <a:lnTo>
                      <a:pt x="1" y="2145"/>
                    </a:lnTo>
                    <a:cubicBezTo>
                      <a:pt x="1" y="2145"/>
                      <a:pt x="1" y="2293"/>
                      <a:pt x="148" y="2515"/>
                    </a:cubicBezTo>
                    <a:cubicBezTo>
                      <a:pt x="148" y="2884"/>
                      <a:pt x="222" y="3180"/>
                      <a:pt x="370" y="3550"/>
                    </a:cubicBezTo>
                    <a:cubicBezTo>
                      <a:pt x="666" y="4511"/>
                      <a:pt x="1110" y="5472"/>
                      <a:pt x="1627" y="6434"/>
                    </a:cubicBezTo>
                    <a:cubicBezTo>
                      <a:pt x="2145" y="7395"/>
                      <a:pt x="2810" y="8430"/>
                      <a:pt x="3254" y="9096"/>
                    </a:cubicBezTo>
                    <a:cubicBezTo>
                      <a:pt x="3402" y="9539"/>
                      <a:pt x="3698" y="9909"/>
                      <a:pt x="3993" y="10279"/>
                    </a:cubicBezTo>
                    <a:cubicBezTo>
                      <a:pt x="3919" y="9835"/>
                      <a:pt x="3698" y="9391"/>
                      <a:pt x="3476" y="9022"/>
                    </a:cubicBezTo>
                    <a:cubicBezTo>
                      <a:pt x="3106" y="8208"/>
                      <a:pt x="2589" y="7173"/>
                      <a:pt x="2145" y="6212"/>
                    </a:cubicBezTo>
                    <a:cubicBezTo>
                      <a:pt x="1701" y="5251"/>
                      <a:pt x="1332" y="4289"/>
                      <a:pt x="1036" y="3328"/>
                    </a:cubicBezTo>
                    <a:cubicBezTo>
                      <a:pt x="962" y="3032"/>
                      <a:pt x="888" y="2663"/>
                      <a:pt x="888" y="2367"/>
                    </a:cubicBezTo>
                    <a:cubicBezTo>
                      <a:pt x="888" y="2145"/>
                      <a:pt x="814" y="1997"/>
                      <a:pt x="814" y="1997"/>
                    </a:cubicBezTo>
                    <a:lnTo>
                      <a:pt x="814" y="1627"/>
                    </a:lnTo>
                    <a:cubicBezTo>
                      <a:pt x="740" y="1332"/>
                      <a:pt x="814" y="1036"/>
                      <a:pt x="888" y="814"/>
                    </a:cubicBezTo>
                    <a:cubicBezTo>
                      <a:pt x="888" y="666"/>
                      <a:pt x="1036" y="592"/>
                      <a:pt x="1110" y="592"/>
                    </a:cubicBezTo>
                    <a:cubicBezTo>
                      <a:pt x="1332" y="592"/>
                      <a:pt x="1553" y="592"/>
                      <a:pt x="1701" y="740"/>
                    </a:cubicBezTo>
                    <a:cubicBezTo>
                      <a:pt x="2219" y="962"/>
                      <a:pt x="2662" y="1184"/>
                      <a:pt x="3106" y="1554"/>
                    </a:cubicBezTo>
                    <a:cubicBezTo>
                      <a:pt x="4842" y="2855"/>
                      <a:pt x="6365" y="4440"/>
                      <a:pt x="6500" y="4440"/>
                    </a:cubicBezTo>
                    <a:cubicBezTo>
                      <a:pt x="6503" y="4440"/>
                      <a:pt x="6506" y="4439"/>
                      <a:pt x="6507" y="4437"/>
                    </a:cubicBezTo>
                    <a:cubicBezTo>
                      <a:pt x="5694" y="3180"/>
                      <a:pt x="4585" y="2071"/>
                      <a:pt x="3402" y="1110"/>
                    </a:cubicBezTo>
                    <a:cubicBezTo>
                      <a:pt x="2958" y="740"/>
                      <a:pt x="2515" y="444"/>
                      <a:pt x="1997" y="223"/>
                    </a:cubicBezTo>
                    <a:cubicBezTo>
                      <a:pt x="1701" y="75"/>
                      <a:pt x="1332" y="1"/>
                      <a:pt x="1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71"/>
              <p:cNvSpPr/>
              <p:nvPr/>
            </p:nvSpPr>
            <p:spPr>
              <a:xfrm>
                <a:off x="2519725" y="1370625"/>
                <a:ext cx="221850" cy="309375"/>
              </a:xfrm>
              <a:custGeom>
                <a:avLst/>
                <a:gdLst/>
                <a:ahLst/>
                <a:cxnLst/>
                <a:rect l="l" t="t" r="r" b="b"/>
                <a:pathLst>
                  <a:path w="8874" h="12375" extrusionOk="0">
                    <a:moveTo>
                      <a:pt x="4508" y="0"/>
                    </a:moveTo>
                    <a:cubicBezTo>
                      <a:pt x="4167" y="0"/>
                      <a:pt x="3836" y="109"/>
                      <a:pt x="3549" y="396"/>
                    </a:cubicBezTo>
                    <a:cubicBezTo>
                      <a:pt x="3254" y="692"/>
                      <a:pt x="3180" y="1061"/>
                      <a:pt x="3180" y="1431"/>
                    </a:cubicBezTo>
                    <a:cubicBezTo>
                      <a:pt x="3180" y="1801"/>
                      <a:pt x="3180" y="2096"/>
                      <a:pt x="3254" y="2392"/>
                    </a:cubicBezTo>
                    <a:cubicBezTo>
                      <a:pt x="3402" y="2910"/>
                      <a:pt x="3549" y="3427"/>
                      <a:pt x="3771" y="3945"/>
                    </a:cubicBezTo>
                    <a:cubicBezTo>
                      <a:pt x="4141" y="4906"/>
                      <a:pt x="4363" y="5350"/>
                      <a:pt x="4363" y="5350"/>
                    </a:cubicBezTo>
                    <a:lnTo>
                      <a:pt x="4732" y="6015"/>
                    </a:lnTo>
                    <a:lnTo>
                      <a:pt x="5176" y="6755"/>
                    </a:lnTo>
                    <a:lnTo>
                      <a:pt x="5398" y="7124"/>
                    </a:lnTo>
                    <a:lnTo>
                      <a:pt x="5472" y="7198"/>
                    </a:lnTo>
                    <a:lnTo>
                      <a:pt x="5324" y="7198"/>
                    </a:lnTo>
                    <a:cubicBezTo>
                      <a:pt x="5250" y="7198"/>
                      <a:pt x="4880" y="7346"/>
                      <a:pt x="4732" y="7420"/>
                    </a:cubicBezTo>
                    <a:cubicBezTo>
                      <a:pt x="4215" y="7494"/>
                      <a:pt x="3771" y="7716"/>
                      <a:pt x="3328" y="7864"/>
                    </a:cubicBezTo>
                    <a:cubicBezTo>
                      <a:pt x="2514" y="8234"/>
                      <a:pt x="1701" y="8825"/>
                      <a:pt x="1035" y="9491"/>
                    </a:cubicBezTo>
                    <a:cubicBezTo>
                      <a:pt x="518" y="10082"/>
                      <a:pt x="222" y="10748"/>
                      <a:pt x="74" y="11487"/>
                    </a:cubicBezTo>
                    <a:cubicBezTo>
                      <a:pt x="0" y="11709"/>
                      <a:pt x="0" y="11931"/>
                      <a:pt x="0" y="12152"/>
                    </a:cubicBezTo>
                    <a:cubicBezTo>
                      <a:pt x="74" y="12300"/>
                      <a:pt x="74" y="12374"/>
                      <a:pt x="148" y="12374"/>
                    </a:cubicBezTo>
                    <a:cubicBezTo>
                      <a:pt x="222" y="12079"/>
                      <a:pt x="296" y="11783"/>
                      <a:pt x="370" y="11487"/>
                    </a:cubicBezTo>
                    <a:cubicBezTo>
                      <a:pt x="592" y="10822"/>
                      <a:pt x="961" y="10230"/>
                      <a:pt x="1479" y="9786"/>
                    </a:cubicBezTo>
                    <a:cubicBezTo>
                      <a:pt x="2145" y="9195"/>
                      <a:pt x="2884" y="8677"/>
                      <a:pt x="3697" y="8381"/>
                    </a:cubicBezTo>
                    <a:cubicBezTo>
                      <a:pt x="4141" y="8234"/>
                      <a:pt x="4511" y="8086"/>
                      <a:pt x="4954" y="7938"/>
                    </a:cubicBezTo>
                    <a:cubicBezTo>
                      <a:pt x="5176" y="7864"/>
                      <a:pt x="5398" y="7864"/>
                      <a:pt x="5620" y="7864"/>
                    </a:cubicBezTo>
                    <a:lnTo>
                      <a:pt x="6655" y="7642"/>
                    </a:lnTo>
                    <a:lnTo>
                      <a:pt x="6137" y="6829"/>
                    </a:lnTo>
                    <a:cubicBezTo>
                      <a:pt x="6063" y="6681"/>
                      <a:pt x="6063" y="6607"/>
                      <a:pt x="5989" y="6533"/>
                    </a:cubicBezTo>
                    <a:lnTo>
                      <a:pt x="5842" y="6311"/>
                    </a:lnTo>
                    <a:lnTo>
                      <a:pt x="5472" y="5646"/>
                    </a:lnTo>
                    <a:lnTo>
                      <a:pt x="5176" y="4980"/>
                    </a:lnTo>
                    <a:cubicBezTo>
                      <a:pt x="5176" y="4980"/>
                      <a:pt x="4880" y="4463"/>
                      <a:pt x="4511" y="3649"/>
                    </a:cubicBezTo>
                    <a:cubicBezTo>
                      <a:pt x="4363" y="3206"/>
                      <a:pt x="4141" y="2688"/>
                      <a:pt x="3993" y="2170"/>
                    </a:cubicBezTo>
                    <a:cubicBezTo>
                      <a:pt x="3771" y="1727"/>
                      <a:pt x="3771" y="1135"/>
                      <a:pt x="3993" y="692"/>
                    </a:cubicBezTo>
                    <a:cubicBezTo>
                      <a:pt x="4136" y="548"/>
                      <a:pt x="4310" y="467"/>
                      <a:pt x="4475" y="467"/>
                    </a:cubicBezTo>
                    <a:cubicBezTo>
                      <a:pt x="4566" y="467"/>
                      <a:pt x="4654" y="491"/>
                      <a:pt x="4732" y="544"/>
                    </a:cubicBezTo>
                    <a:cubicBezTo>
                      <a:pt x="5102" y="544"/>
                      <a:pt x="5398" y="692"/>
                      <a:pt x="5694" y="766"/>
                    </a:cubicBezTo>
                    <a:cubicBezTo>
                      <a:pt x="6285" y="1061"/>
                      <a:pt x="6803" y="1357"/>
                      <a:pt x="7320" y="1727"/>
                    </a:cubicBezTo>
                    <a:cubicBezTo>
                      <a:pt x="7838" y="2096"/>
                      <a:pt x="8356" y="2466"/>
                      <a:pt x="8799" y="2910"/>
                    </a:cubicBezTo>
                    <a:cubicBezTo>
                      <a:pt x="8873" y="2910"/>
                      <a:pt x="8430" y="2170"/>
                      <a:pt x="7542" y="1505"/>
                    </a:cubicBezTo>
                    <a:cubicBezTo>
                      <a:pt x="7025" y="1061"/>
                      <a:pt x="6433" y="692"/>
                      <a:pt x="5842" y="396"/>
                    </a:cubicBezTo>
                    <a:cubicBezTo>
                      <a:pt x="5546" y="248"/>
                      <a:pt x="5176" y="100"/>
                      <a:pt x="4806" y="26"/>
                    </a:cubicBezTo>
                    <a:cubicBezTo>
                      <a:pt x="4707" y="9"/>
                      <a:pt x="4607" y="0"/>
                      <a:pt x="4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71"/>
              <p:cNvSpPr/>
              <p:nvPr/>
            </p:nvSpPr>
            <p:spPr>
              <a:xfrm>
                <a:off x="4142725" y="1441500"/>
                <a:ext cx="1875" cy="14825"/>
              </a:xfrm>
              <a:custGeom>
                <a:avLst/>
                <a:gdLst/>
                <a:ahLst/>
                <a:cxnLst/>
                <a:rect l="l" t="t" r="r" b="b"/>
                <a:pathLst>
                  <a:path w="75" h="593" extrusionOk="0">
                    <a:moveTo>
                      <a:pt x="74" y="1"/>
                    </a:moveTo>
                    <a:lnTo>
                      <a:pt x="74" y="1"/>
                    </a:lnTo>
                    <a:cubicBezTo>
                      <a:pt x="0" y="223"/>
                      <a:pt x="0" y="371"/>
                      <a:pt x="0" y="592"/>
                    </a:cubicBezTo>
                    <a:cubicBezTo>
                      <a:pt x="0" y="371"/>
                      <a:pt x="74" y="223"/>
                      <a:pt x="74" y="1"/>
                    </a:cubicBezTo>
                    <a:close/>
                  </a:path>
                </a:pathLst>
              </a:custGeom>
              <a:solidFill>
                <a:srgbClr val="EBB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71"/>
              <p:cNvSpPr/>
              <p:nvPr/>
            </p:nvSpPr>
            <p:spPr>
              <a:xfrm>
                <a:off x="2846900" y="1894400"/>
                <a:ext cx="160850" cy="244025"/>
              </a:xfrm>
              <a:custGeom>
                <a:avLst/>
                <a:gdLst/>
                <a:ahLst/>
                <a:cxnLst/>
                <a:rect l="l" t="t" r="r" b="b"/>
                <a:pathLst>
                  <a:path w="6434" h="9761" extrusionOk="0">
                    <a:moveTo>
                      <a:pt x="3180" y="1"/>
                    </a:moveTo>
                    <a:cubicBezTo>
                      <a:pt x="1406" y="1"/>
                      <a:pt x="1" y="2515"/>
                      <a:pt x="1" y="5546"/>
                    </a:cubicBezTo>
                    <a:cubicBezTo>
                      <a:pt x="1" y="6212"/>
                      <a:pt x="75" y="6803"/>
                      <a:pt x="223" y="7395"/>
                    </a:cubicBezTo>
                    <a:cubicBezTo>
                      <a:pt x="2145" y="7395"/>
                      <a:pt x="4068" y="8282"/>
                      <a:pt x="5251" y="9761"/>
                    </a:cubicBezTo>
                    <a:cubicBezTo>
                      <a:pt x="6064" y="8504"/>
                      <a:pt x="6434" y="7025"/>
                      <a:pt x="6434" y="5546"/>
                    </a:cubicBezTo>
                    <a:cubicBezTo>
                      <a:pt x="6434" y="2441"/>
                      <a:pt x="4955" y="1"/>
                      <a:pt x="3180"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71"/>
              <p:cNvSpPr/>
              <p:nvPr/>
            </p:nvSpPr>
            <p:spPr>
              <a:xfrm>
                <a:off x="2930100" y="1968350"/>
                <a:ext cx="53625" cy="103525"/>
              </a:xfrm>
              <a:custGeom>
                <a:avLst/>
                <a:gdLst/>
                <a:ahLst/>
                <a:cxnLst/>
                <a:rect l="l" t="t" r="r" b="b"/>
                <a:pathLst>
                  <a:path w="2145" h="4141" extrusionOk="0">
                    <a:moveTo>
                      <a:pt x="1109" y="0"/>
                    </a:moveTo>
                    <a:cubicBezTo>
                      <a:pt x="518" y="0"/>
                      <a:pt x="0" y="961"/>
                      <a:pt x="0" y="2071"/>
                    </a:cubicBezTo>
                    <a:cubicBezTo>
                      <a:pt x="0" y="3180"/>
                      <a:pt x="518" y="4141"/>
                      <a:pt x="1109" y="4141"/>
                    </a:cubicBezTo>
                    <a:cubicBezTo>
                      <a:pt x="1627" y="4141"/>
                      <a:pt x="2144" y="3180"/>
                      <a:pt x="2144" y="2071"/>
                    </a:cubicBezTo>
                    <a:cubicBezTo>
                      <a:pt x="2144" y="961"/>
                      <a:pt x="1701" y="0"/>
                      <a:pt x="11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71"/>
              <p:cNvSpPr/>
              <p:nvPr/>
            </p:nvSpPr>
            <p:spPr>
              <a:xfrm>
                <a:off x="3782250" y="1894400"/>
                <a:ext cx="160850" cy="238475"/>
              </a:xfrm>
              <a:custGeom>
                <a:avLst/>
                <a:gdLst/>
                <a:ahLst/>
                <a:cxnLst/>
                <a:rect l="l" t="t" r="r" b="b"/>
                <a:pathLst>
                  <a:path w="6434" h="9539" extrusionOk="0">
                    <a:moveTo>
                      <a:pt x="3180" y="1"/>
                    </a:moveTo>
                    <a:cubicBezTo>
                      <a:pt x="1406" y="1"/>
                      <a:pt x="1" y="2515"/>
                      <a:pt x="1" y="5546"/>
                    </a:cubicBezTo>
                    <a:cubicBezTo>
                      <a:pt x="1" y="6951"/>
                      <a:pt x="297" y="8282"/>
                      <a:pt x="962" y="9539"/>
                    </a:cubicBezTo>
                    <a:cubicBezTo>
                      <a:pt x="1036" y="9391"/>
                      <a:pt x="1110" y="9317"/>
                      <a:pt x="1184" y="9243"/>
                    </a:cubicBezTo>
                    <a:cubicBezTo>
                      <a:pt x="2589" y="7912"/>
                      <a:pt x="4363" y="7173"/>
                      <a:pt x="6286" y="7173"/>
                    </a:cubicBezTo>
                    <a:cubicBezTo>
                      <a:pt x="6360" y="6655"/>
                      <a:pt x="6360" y="6064"/>
                      <a:pt x="6434" y="5546"/>
                    </a:cubicBezTo>
                    <a:cubicBezTo>
                      <a:pt x="6434" y="2441"/>
                      <a:pt x="4955" y="1"/>
                      <a:pt x="3180"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71"/>
              <p:cNvSpPr/>
              <p:nvPr/>
            </p:nvSpPr>
            <p:spPr>
              <a:xfrm>
                <a:off x="3865450" y="1949850"/>
                <a:ext cx="53625" cy="103550"/>
              </a:xfrm>
              <a:custGeom>
                <a:avLst/>
                <a:gdLst/>
                <a:ahLst/>
                <a:cxnLst/>
                <a:rect l="l" t="t" r="r" b="b"/>
                <a:pathLst>
                  <a:path w="2145" h="4142" extrusionOk="0">
                    <a:moveTo>
                      <a:pt x="1035" y="1"/>
                    </a:moveTo>
                    <a:cubicBezTo>
                      <a:pt x="444" y="1"/>
                      <a:pt x="0" y="962"/>
                      <a:pt x="0" y="2071"/>
                    </a:cubicBezTo>
                    <a:cubicBezTo>
                      <a:pt x="0" y="3180"/>
                      <a:pt x="444" y="4141"/>
                      <a:pt x="1035" y="4141"/>
                    </a:cubicBezTo>
                    <a:cubicBezTo>
                      <a:pt x="1627" y="4141"/>
                      <a:pt x="2145" y="3180"/>
                      <a:pt x="2145" y="2071"/>
                    </a:cubicBezTo>
                    <a:cubicBezTo>
                      <a:pt x="2145" y="962"/>
                      <a:pt x="1627" y="1"/>
                      <a:pt x="10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71"/>
              <p:cNvSpPr/>
              <p:nvPr/>
            </p:nvSpPr>
            <p:spPr>
              <a:xfrm>
                <a:off x="2869100" y="2360225"/>
                <a:ext cx="79500" cy="40700"/>
              </a:xfrm>
              <a:custGeom>
                <a:avLst/>
                <a:gdLst/>
                <a:ahLst/>
                <a:cxnLst/>
                <a:rect l="l" t="t" r="r" b="b"/>
                <a:pathLst>
                  <a:path w="3180" h="1628" extrusionOk="0">
                    <a:moveTo>
                      <a:pt x="1479" y="1"/>
                    </a:moveTo>
                    <a:cubicBezTo>
                      <a:pt x="1331" y="1"/>
                      <a:pt x="1183" y="1"/>
                      <a:pt x="1109" y="75"/>
                    </a:cubicBezTo>
                    <a:cubicBezTo>
                      <a:pt x="813" y="149"/>
                      <a:pt x="592" y="297"/>
                      <a:pt x="370" y="518"/>
                    </a:cubicBezTo>
                    <a:cubicBezTo>
                      <a:pt x="148" y="740"/>
                      <a:pt x="74" y="962"/>
                      <a:pt x="0" y="1258"/>
                    </a:cubicBezTo>
                    <a:cubicBezTo>
                      <a:pt x="0" y="1480"/>
                      <a:pt x="148" y="1627"/>
                      <a:pt x="222" y="1627"/>
                    </a:cubicBezTo>
                    <a:cubicBezTo>
                      <a:pt x="518" y="1554"/>
                      <a:pt x="739" y="1480"/>
                      <a:pt x="961" y="1406"/>
                    </a:cubicBezTo>
                    <a:lnTo>
                      <a:pt x="1331" y="1406"/>
                    </a:lnTo>
                    <a:cubicBezTo>
                      <a:pt x="1405" y="1406"/>
                      <a:pt x="1479" y="1406"/>
                      <a:pt x="1479" y="1480"/>
                    </a:cubicBezTo>
                    <a:lnTo>
                      <a:pt x="1701" y="1406"/>
                    </a:lnTo>
                    <a:lnTo>
                      <a:pt x="2144" y="1406"/>
                    </a:lnTo>
                    <a:cubicBezTo>
                      <a:pt x="2514" y="1406"/>
                      <a:pt x="2958" y="1406"/>
                      <a:pt x="3106" y="1258"/>
                    </a:cubicBezTo>
                    <a:cubicBezTo>
                      <a:pt x="3180" y="1036"/>
                      <a:pt x="2884" y="666"/>
                      <a:pt x="2514" y="370"/>
                    </a:cubicBezTo>
                    <a:cubicBezTo>
                      <a:pt x="2292" y="223"/>
                      <a:pt x="2070" y="149"/>
                      <a:pt x="1849" y="75"/>
                    </a:cubicBezTo>
                    <a:lnTo>
                      <a:pt x="14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71"/>
              <p:cNvSpPr/>
              <p:nvPr/>
            </p:nvSpPr>
            <p:spPr>
              <a:xfrm>
                <a:off x="2906050" y="2325100"/>
                <a:ext cx="1014875" cy="425200"/>
              </a:xfrm>
              <a:custGeom>
                <a:avLst/>
                <a:gdLst/>
                <a:ahLst/>
                <a:cxnLst/>
                <a:rect l="l" t="t" r="r" b="b"/>
                <a:pathLst>
                  <a:path w="40595" h="17008" extrusionOk="0">
                    <a:moveTo>
                      <a:pt x="38968" y="1"/>
                    </a:moveTo>
                    <a:cubicBezTo>
                      <a:pt x="38228" y="149"/>
                      <a:pt x="37933" y="592"/>
                      <a:pt x="38080" y="740"/>
                    </a:cubicBezTo>
                    <a:cubicBezTo>
                      <a:pt x="38154" y="888"/>
                      <a:pt x="38672" y="888"/>
                      <a:pt x="38894" y="1110"/>
                    </a:cubicBezTo>
                    <a:cubicBezTo>
                      <a:pt x="38968" y="1110"/>
                      <a:pt x="39042" y="1184"/>
                      <a:pt x="39116" y="1332"/>
                    </a:cubicBezTo>
                    <a:cubicBezTo>
                      <a:pt x="38968" y="1406"/>
                      <a:pt x="38746" y="1480"/>
                      <a:pt x="38598" y="1554"/>
                    </a:cubicBezTo>
                    <a:cubicBezTo>
                      <a:pt x="37711" y="2145"/>
                      <a:pt x="36897" y="2885"/>
                      <a:pt x="36306" y="3698"/>
                    </a:cubicBezTo>
                    <a:cubicBezTo>
                      <a:pt x="35345" y="4881"/>
                      <a:pt x="34605" y="6138"/>
                      <a:pt x="33940" y="7469"/>
                    </a:cubicBezTo>
                    <a:cubicBezTo>
                      <a:pt x="33200" y="8948"/>
                      <a:pt x="32313" y="10353"/>
                      <a:pt x="31352" y="11684"/>
                    </a:cubicBezTo>
                    <a:cubicBezTo>
                      <a:pt x="30317" y="12867"/>
                      <a:pt x="29060" y="13902"/>
                      <a:pt x="27655" y="14641"/>
                    </a:cubicBezTo>
                    <a:cubicBezTo>
                      <a:pt x="26398" y="15233"/>
                      <a:pt x="25067" y="15603"/>
                      <a:pt x="23662" y="15603"/>
                    </a:cubicBezTo>
                    <a:cubicBezTo>
                      <a:pt x="22701" y="15529"/>
                      <a:pt x="21740" y="15381"/>
                      <a:pt x="20778" y="15085"/>
                    </a:cubicBezTo>
                    <a:lnTo>
                      <a:pt x="19595" y="14789"/>
                    </a:lnTo>
                    <a:cubicBezTo>
                      <a:pt x="19595" y="14789"/>
                      <a:pt x="19152" y="14715"/>
                      <a:pt x="18412" y="14567"/>
                    </a:cubicBezTo>
                    <a:cubicBezTo>
                      <a:pt x="17599" y="14419"/>
                      <a:pt x="16712" y="14346"/>
                      <a:pt x="15824" y="14346"/>
                    </a:cubicBezTo>
                    <a:cubicBezTo>
                      <a:pt x="15824" y="14198"/>
                      <a:pt x="15972" y="13976"/>
                      <a:pt x="15972" y="13754"/>
                    </a:cubicBezTo>
                    <a:cubicBezTo>
                      <a:pt x="16046" y="13162"/>
                      <a:pt x="16046" y="12571"/>
                      <a:pt x="16046" y="12571"/>
                    </a:cubicBezTo>
                    <a:cubicBezTo>
                      <a:pt x="16046" y="12571"/>
                      <a:pt x="15972" y="12053"/>
                      <a:pt x="15750" y="11462"/>
                    </a:cubicBezTo>
                    <a:cubicBezTo>
                      <a:pt x="15528" y="10870"/>
                      <a:pt x="15455" y="10353"/>
                      <a:pt x="15233" y="10353"/>
                    </a:cubicBezTo>
                    <a:cubicBezTo>
                      <a:pt x="15220" y="10348"/>
                      <a:pt x="15207" y="10346"/>
                      <a:pt x="15195" y="10346"/>
                    </a:cubicBezTo>
                    <a:cubicBezTo>
                      <a:pt x="14986" y="10346"/>
                      <a:pt x="14781" y="10908"/>
                      <a:pt x="14641" y="11536"/>
                    </a:cubicBezTo>
                    <a:cubicBezTo>
                      <a:pt x="14493" y="12127"/>
                      <a:pt x="14567" y="12719"/>
                      <a:pt x="14567" y="12719"/>
                    </a:cubicBezTo>
                    <a:cubicBezTo>
                      <a:pt x="14567" y="12719"/>
                      <a:pt x="14715" y="13310"/>
                      <a:pt x="14937" y="13902"/>
                    </a:cubicBezTo>
                    <a:cubicBezTo>
                      <a:pt x="14937" y="14050"/>
                      <a:pt x="15011" y="14198"/>
                      <a:pt x="15085" y="14346"/>
                    </a:cubicBezTo>
                    <a:cubicBezTo>
                      <a:pt x="14715" y="14419"/>
                      <a:pt x="14419" y="14419"/>
                      <a:pt x="14124" y="14493"/>
                    </a:cubicBezTo>
                    <a:cubicBezTo>
                      <a:pt x="13680" y="14493"/>
                      <a:pt x="13310" y="14567"/>
                      <a:pt x="12941" y="14641"/>
                    </a:cubicBezTo>
                    <a:cubicBezTo>
                      <a:pt x="12201" y="14789"/>
                      <a:pt x="11462" y="15011"/>
                      <a:pt x="10722" y="15085"/>
                    </a:cubicBezTo>
                    <a:cubicBezTo>
                      <a:pt x="10334" y="15140"/>
                      <a:pt x="9941" y="15168"/>
                      <a:pt x="9547" y="15168"/>
                    </a:cubicBezTo>
                    <a:cubicBezTo>
                      <a:pt x="8365" y="15168"/>
                      <a:pt x="7173" y="14919"/>
                      <a:pt x="6064" y="14419"/>
                    </a:cubicBezTo>
                    <a:cubicBezTo>
                      <a:pt x="4733" y="13680"/>
                      <a:pt x="3624" y="12497"/>
                      <a:pt x="2959" y="11018"/>
                    </a:cubicBezTo>
                    <a:cubicBezTo>
                      <a:pt x="2293" y="9761"/>
                      <a:pt x="1775" y="8430"/>
                      <a:pt x="1406" y="7099"/>
                    </a:cubicBezTo>
                    <a:cubicBezTo>
                      <a:pt x="1036" y="5916"/>
                      <a:pt x="740" y="4881"/>
                      <a:pt x="445" y="4142"/>
                    </a:cubicBezTo>
                    <a:cubicBezTo>
                      <a:pt x="371" y="3772"/>
                      <a:pt x="223" y="3402"/>
                      <a:pt x="1" y="3032"/>
                    </a:cubicBezTo>
                    <a:lnTo>
                      <a:pt x="1" y="3032"/>
                    </a:lnTo>
                    <a:cubicBezTo>
                      <a:pt x="1" y="3476"/>
                      <a:pt x="75" y="3846"/>
                      <a:pt x="149" y="4216"/>
                    </a:cubicBezTo>
                    <a:cubicBezTo>
                      <a:pt x="297" y="4955"/>
                      <a:pt x="518" y="5990"/>
                      <a:pt x="814" y="7247"/>
                    </a:cubicBezTo>
                    <a:cubicBezTo>
                      <a:pt x="1110" y="8726"/>
                      <a:pt x="1554" y="10131"/>
                      <a:pt x="2219" y="11462"/>
                    </a:cubicBezTo>
                    <a:cubicBezTo>
                      <a:pt x="2811" y="13089"/>
                      <a:pt x="4068" y="14493"/>
                      <a:pt x="5620" y="15455"/>
                    </a:cubicBezTo>
                    <a:cubicBezTo>
                      <a:pt x="6840" y="16094"/>
                      <a:pt x="8243" y="16413"/>
                      <a:pt x="9685" y="16413"/>
                    </a:cubicBezTo>
                    <a:cubicBezTo>
                      <a:pt x="10078" y="16413"/>
                      <a:pt x="10474" y="16389"/>
                      <a:pt x="10870" y="16342"/>
                    </a:cubicBezTo>
                    <a:cubicBezTo>
                      <a:pt x="11684" y="16268"/>
                      <a:pt x="12497" y="16046"/>
                      <a:pt x="13162" y="15972"/>
                    </a:cubicBezTo>
                    <a:cubicBezTo>
                      <a:pt x="13532" y="15898"/>
                      <a:pt x="13828" y="15824"/>
                      <a:pt x="14198" y="15824"/>
                    </a:cubicBezTo>
                    <a:lnTo>
                      <a:pt x="15159" y="15824"/>
                    </a:lnTo>
                    <a:cubicBezTo>
                      <a:pt x="16120" y="15824"/>
                      <a:pt x="17081" y="15898"/>
                      <a:pt x="18116" y="16120"/>
                    </a:cubicBezTo>
                    <a:cubicBezTo>
                      <a:pt x="18856" y="16268"/>
                      <a:pt x="19226" y="16342"/>
                      <a:pt x="19226" y="16342"/>
                    </a:cubicBezTo>
                    <a:lnTo>
                      <a:pt x="20409" y="16638"/>
                    </a:lnTo>
                    <a:cubicBezTo>
                      <a:pt x="21444" y="16860"/>
                      <a:pt x="22553" y="17007"/>
                      <a:pt x="23662" y="17007"/>
                    </a:cubicBezTo>
                    <a:cubicBezTo>
                      <a:pt x="25215" y="17007"/>
                      <a:pt x="26768" y="16564"/>
                      <a:pt x="28172" y="15824"/>
                    </a:cubicBezTo>
                    <a:cubicBezTo>
                      <a:pt x="29725" y="14937"/>
                      <a:pt x="31130" y="13754"/>
                      <a:pt x="32165" y="12349"/>
                    </a:cubicBezTo>
                    <a:cubicBezTo>
                      <a:pt x="33200" y="10944"/>
                      <a:pt x="34014" y="9465"/>
                      <a:pt x="34679" y="7913"/>
                    </a:cubicBezTo>
                    <a:cubicBezTo>
                      <a:pt x="35271" y="6582"/>
                      <a:pt x="35936" y="5325"/>
                      <a:pt x="36750" y="4068"/>
                    </a:cubicBezTo>
                    <a:cubicBezTo>
                      <a:pt x="37341" y="3106"/>
                      <a:pt x="38228" y="2219"/>
                      <a:pt x="39190" y="1480"/>
                    </a:cubicBezTo>
                    <a:lnTo>
                      <a:pt x="39264" y="1554"/>
                    </a:lnTo>
                    <a:cubicBezTo>
                      <a:pt x="39411" y="1702"/>
                      <a:pt x="39485" y="1849"/>
                      <a:pt x="39559" y="1997"/>
                    </a:cubicBezTo>
                    <a:cubicBezTo>
                      <a:pt x="39781" y="2293"/>
                      <a:pt x="39929" y="2737"/>
                      <a:pt x="40151" y="2737"/>
                    </a:cubicBezTo>
                    <a:cubicBezTo>
                      <a:pt x="40165" y="2741"/>
                      <a:pt x="40179" y="2744"/>
                      <a:pt x="40194" y="2744"/>
                    </a:cubicBezTo>
                    <a:cubicBezTo>
                      <a:pt x="40400" y="2744"/>
                      <a:pt x="40594" y="2255"/>
                      <a:pt x="40594" y="1702"/>
                    </a:cubicBezTo>
                    <a:cubicBezTo>
                      <a:pt x="40594" y="1480"/>
                      <a:pt x="40594" y="1184"/>
                      <a:pt x="40521" y="888"/>
                    </a:cubicBezTo>
                    <a:cubicBezTo>
                      <a:pt x="40447" y="814"/>
                      <a:pt x="40447" y="740"/>
                      <a:pt x="40373" y="666"/>
                    </a:cubicBezTo>
                    <a:lnTo>
                      <a:pt x="40299" y="518"/>
                    </a:lnTo>
                    <a:cubicBezTo>
                      <a:pt x="40225" y="445"/>
                      <a:pt x="40077" y="297"/>
                      <a:pt x="39929" y="223"/>
                    </a:cubicBezTo>
                    <a:cubicBezTo>
                      <a:pt x="39633" y="75"/>
                      <a:pt x="39337" y="1"/>
                      <a:pt x="389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71"/>
              <p:cNvSpPr/>
              <p:nvPr/>
            </p:nvSpPr>
            <p:spPr>
              <a:xfrm>
                <a:off x="2963900" y="2319450"/>
                <a:ext cx="570100" cy="280025"/>
              </a:xfrm>
              <a:custGeom>
                <a:avLst/>
                <a:gdLst/>
                <a:ahLst/>
                <a:cxnLst/>
                <a:rect l="l" t="t" r="r" b="b"/>
                <a:pathLst>
                  <a:path w="22804" h="11201" extrusionOk="0">
                    <a:moveTo>
                      <a:pt x="12203" y="1"/>
                    </a:moveTo>
                    <a:cubicBezTo>
                      <a:pt x="6127" y="1"/>
                      <a:pt x="0" y="2777"/>
                      <a:pt x="6782" y="8139"/>
                    </a:cubicBezTo>
                    <a:cubicBezTo>
                      <a:pt x="8482" y="9396"/>
                      <a:pt x="10405" y="10431"/>
                      <a:pt x="12401" y="11096"/>
                    </a:cubicBezTo>
                    <a:cubicBezTo>
                      <a:pt x="12610" y="11149"/>
                      <a:pt x="12819" y="11201"/>
                      <a:pt x="13029" y="11201"/>
                    </a:cubicBezTo>
                    <a:cubicBezTo>
                      <a:pt x="13115" y="11201"/>
                      <a:pt x="13202" y="11192"/>
                      <a:pt x="13288" y="11170"/>
                    </a:cubicBezTo>
                    <a:cubicBezTo>
                      <a:pt x="14545" y="11096"/>
                      <a:pt x="16098" y="9543"/>
                      <a:pt x="16985" y="8730"/>
                    </a:cubicBezTo>
                    <a:cubicBezTo>
                      <a:pt x="17873" y="8065"/>
                      <a:pt x="18612" y="7325"/>
                      <a:pt x="19352" y="6512"/>
                    </a:cubicBezTo>
                    <a:cubicBezTo>
                      <a:pt x="22803" y="2128"/>
                      <a:pt x="17522" y="1"/>
                      <a:pt x="122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71"/>
              <p:cNvSpPr/>
              <p:nvPr/>
            </p:nvSpPr>
            <p:spPr>
              <a:xfrm>
                <a:off x="3094600" y="2334625"/>
                <a:ext cx="347550" cy="114350"/>
              </a:xfrm>
              <a:custGeom>
                <a:avLst/>
                <a:gdLst/>
                <a:ahLst/>
                <a:cxnLst/>
                <a:rect l="l" t="t" r="r" b="b"/>
                <a:pathLst>
                  <a:path w="13902" h="4574" extrusionOk="0">
                    <a:moveTo>
                      <a:pt x="7231" y="1"/>
                    </a:moveTo>
                    <a:cubicBezTo>
                      <a:pt x="3801" y="1"/>
                      <a:pt x="320" y="1027"/>
                      <a:pt x="1" y="3021"/>
                    </a:cubicBezTo>
                    <a:cubicBezTo>
                      <a:pt x="1258" y="3982"/>
                      <a:pt x="3698" y="4574"/>
                      <a:pt x="6656" y="4574"/>
                    </a:cubicBezTo>
                    <a:cubicBezTo>
                      <a:pt x="10353" y="4574"/>
                      <a:pt x="13310" y="3613"/>
                      <a:pt x="13902" y="2282"/>
                    </a:cubicBezTo>
                    <a:cubicBezTo>
                      <a:pt x="13050" y="749"/>
                      <a:pt x="10160" y="1"/>
                      <a:pt x="72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71"/>
              <p:cNvSpPr/>
              <p:nvPr/>
            </p:nvSpPr>
            <p:spPr>
              <a:xfrm>
                <a:off x="3063175" y="2391650"/>
                <a:ext cx="417800" cy="207825"/>
              </a:xfrm>
              <a:custGeom>
                <a:avLst/>
                <a:gdLst/>
                <a:ahLst/>
                <a:cxnLst/>
                <a:rect l="l" t="t" r="r" b="b"/>
                <a:pathLst>
                  <a:path w="16712" h="8313" extrusionOk="0">
                    <a:moveTo>
                      <a:pt x="16268" y="1"/>
                    </a:moveTo>
                    <a:lnTo>
                      <a:pt x="16268" y="1"/>
                    </a:lnTo>
                    <a:cubicBezTo>
                      <a:pt x="15455" y="1849"/>
                      <a:pt x="13532" y="4215"/>
                      <a:pt x="8874" y="4437"/>
                    </a:cubicBezTo>
                    <a:cubicBezTo>
                      <a:pt x="8487" y="4472"/>
                      <a:pt x="8102" y="4490"/>
                      <a:pt x="7720" y="4490"/>
                    </a:cubicBezTo>
                    <a:cubicBezTo>
                      <a:pt x="4890" y="4490"/>
                      <a:pt x="2216" y="3534"/>
                      <a:pt x="1" y="1775"/>
                    </a:cubicBezTo>
                    <a:lnTo>
                      <a:pt x="1" y="1775"/>
                    </a:lnTo>
                    <a:cubicBezTo>
                      <a:pt x="518" y="3180"/>
                      <a:pt x="1554" y="4437"/>
                      <a:pt x="2811" y="5251"/>
                    </a:cubicBezTo>
                    <a:cubicBezTo>
                      <a:pt x="4511" y="6508"/>
                      <a:pt x="6434" y="7543"/>
                      <a:pt x="8430" y="8208"/>
                    </a:cubicBezTo>
                    <a:cubicBezTo>
                      <a:pt x="8639" y="8261"/>
                      <a:pt x="8848" y="8313"/>
                      <a:pt x="9058" y="8313"/>
                    </a:cubicBezTo>
                    <a:cubicBezTo>
                      <a:pt x="9144" y="8313"/>
                      <a:pt x="9231" y="8304"/>
                      <a:pt x="9317" y="8282"/>
                    </a:cubicBezTo>
                    <a:cubicBezTo>
                      <a:pt x="10574" y="8208"/>
                      <a:pt x="12127" y="6655"/>
                      <a:pt x="13088" y="5842"/>
                    </a:cubicBezTo>
                    <a:cubicBezTo>
                      <a:pt x="13902" y="5177"/>
                      <a:pt x="14641" y="4437"/>
                      <a:pt x="15381" y="3624"/>
                    </a:cubicBezTo>
                    <a:cubicBezTo>
                      <a:pt x="16564" y="2145"/>
                      <a:pt x="16712" y="962"/>
                      <a:pt x="16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71"/>
              <p:cNvSpPr/>
              <p:nvPr/>
            </p:nvSpPr>
            <p:spPr>
              <a:xfrm>
                <a:off x="3246200" y="2363925"/>
                <a:ext cx="110925" cy="55475"/>
              </a:xfrm>
              <a:custGeom>
                <a:avLst/>
                <a:gdLst/>
                <a:ahLst/>
                <a:cxnLst/>
                <a:rect l="l" t="t" r="r" b="b"/>
                <a:pathLst>
                  <a:path w="4437" h="2219" extrusionOk="0">
                    <a:moveTo>
                      <a:pt x="2218" y="1"/>
                    </a:moveTo>
                    <a:cubicBezTo>
                      <a:pt x="961" y="1"/>
                      <a:pt x="0" y="444"/>
                      <a:pt x="0" y="1110"/>
                    </a:cubicBezTo>
                    <a:cubicBezTo>
                      <a:pt x="0" y="1701"/>
                      <a:pt x="961" y="2219"/>
                      <a:pt x="2218" y="2219"/>
                    </a:cubicBezTo>
                    <a:cubicBezTo>
                      <a:pt x="3475" y="2219"/>
                      <a:pt x="4436" y="1701"/>
                      <a:pt x="4436" y="1110"/>
                    </a:cubicBezTo>
                    <a:cubicBezTo>
                      <a:pt x="4436" y="444"/>
                      <a:pt x="3475" y="1"/>
                      <a:pt x="2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71"/>
              <p:cNvSpPr/>
              <p:nvPr/>
            </p:nvSpPr>
            <p:spPr>
              <a:xfrm>
                <a:off x="3445825" y="2570975"/>
                <a:ext cx="48100" cy="41175"/>
              </a:xfrm>
              <a:custGeom>
                <a:avLst/>
                <a:gdLst/>
                <a:ahLst/>
                <a:cxnLst/>
                <a:rect l="l" t="t" r="r" b="b"/>
                <a:pathLst>
                  <a:path w="1924" h="1647" extrusionOk="0">
                    <a:moveTo>
                      <a:pt x="1110" y="0"/>
                    </a:moveTo>
                    <a:cubicBezTo>
                      <a:pt x="370" y="0"/>
                      <a:pt x="1" y="887"/>
                      <a:pt x="592" y="1405"/>
                    </a:cubicBezTo>
                    <a:cubicBezTo>
                      <a:pt x="759" y="1572"/>
                      <a:pt x="956" y="1646"/>
                      <a:pt x="1147" y="1646"/>
                    </a:cubicBezTo>
                    <a:cubicBezTo>
                      <a:pt x="1549" y="1646"/>
                      <a:pt x="1923" y="1315"/>
                      <a:pt x="1923" y="813"/>
                    </a:cubicBezTo>
                    <a:cubicBezTo>
                      <a:pt x="1923" y="370"/>
                      <a:pt x="1553" y="0"/>
                      <a:pt x="111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71"/>
              <p:cNvSpPr/>
              <p:nvPr/>
            </p:nvSpPr>
            <p:spPr>
              <a:xfrm>
                <a:off x="3545650" y="2536300"/>
                <a:ext cx="16650" cy="13900"/>
              </a:xfrm>
              <a:custGeom>
                <a:avLst/>
                <a:gdLst/>
                <a:ahLst/>
                <a:cxnLst/>
                <a:rect l="l" t="t" r="r" b="b"/>
                <a:pathLst>
                  <a:path w="666" h="556" extrusionOk="0">
                    <a:moveTo>
                      <a:pt x="333" y="1"/>
                    </a:moveTo>
                    <a:cubicBezTo>
                      <a:pt x="167" y="1"/>
                      <a:pt x="0" y="93"/>
                      <a:pt x="0" y="278"/>
                    </a:cubicBezTo>
                    <a:cubicBezTo>
                      <a:pt x="0" y="463"/>
                      <a:pt x="148" y="555"/>
                      <a:pt x="305" y="555"/>
                    </a:cubicBezTo>
                    <a:cubicBezTo>
                      <a:pt x="463" y="555"/>
                      <a:pt x="629" y="463"/>
                      <a:pt x="666" y="278"/>
                    </a:cubicBezTo>
                    <a:cubicBezTo>
                      <a:pt x="666" y="93"/>
                      <a:pt x="500" y="1"/>
                      <a:pt x="333"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71"/>
              <p:cNvSpPr/>
              <p:nvPr/>
            </p:nvSpPr>
            <p:spPr>
              <a:xfrm>
                <a:off x="3554900" y="2615325"/>
                <a:ext cx="20350" cy="20825"/>
              </a:xfrm>
              <a:custGeom>
                <a:avLst/>
                <a:gdLst/>
                <a:ahLst/>
                <a:cxnLst/>
                <a:rect l="l" t="t" r="r" b="b"/>
                <a:pathLst>
                  <a:path w="814" h="833" extrusionOk="0">
                    <a:moveTo>
                      <a:pt x="407" y="1"/>
                    </a:moveTo>
                    <a:cubicBezTo>
                      <a:pt x="203" y="1"/>
                      <a:pt x="0" y="149"/>
                      <a:pt x="0" y="444"/>
                    </a:cubicBezTo>
                    <a:cubicBezTo>
                      <a:pt x="0" y="703"/>
                      <a:pt x="203" y="833"/>
                      <a:pt x="407" y="833"/>
                    </a:cubicBezTo>
                    <a:cubicBezTo>
                      <a:pt x="610" y="833"/>
                      <a:pt x="814" y="703"/>
                      <a:pt x="814" y="444"/>
                    </a:cubicBezTo>
                    <a:cubicBezTo>
                      <a:pt x="814" y="149"/>
                      <a:pt x="610" y="1"/>
                      <a:pt x="407"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71"/>
              <p:cNvSpPr/>
              <p:nvPr/>
            </p:nvSpPr>
            <p:spPr>
              <a:xfrm>
                <a:off x="3037300" y="2595000"/>
                <a:ext cx="37000" cy="31875"/>
              </a:xfrm>
              <a:custGeom>
                <a:avLst/>
                <a:gdLst/>
                <a:ahLst/>
                <a:cxnLst/>
                <a:rect l="l" t="t" r="r" b="b"/>
                <a:pathLst>
                  <a:path w="1480" h="1275" extrusionOk="0">
                    <a:moveTo>
                      <a:pt x="814" y="0"/>
                    </a:moveTo>
                    <a:cubicBezTo>
                      <a:pt x="296" y="0"/>
                      <a:pt x="1" y="666"/>
                      <a:pt x="370" y="1109"/>
                    </a:cubicBezTo>
                    <a:cubicBezTo>
                      <a:pt x="508" y="1224"/>
                      <a:pt x="667" y="1275"/>
                      <a:pt x="820" y="1275"/>
                    </a:cubicBezTo>
                    <a:cubicBezTo>
                      <a:pt x="1162" y="1275"/>
                      <a:pt x="1480" y="1023"/>
                      <a:pt x="1480" y="666"/>
                    </a:cubicBezTo>
                    <a:cubicBezTo>
                      <a:pt x="1406" y="296"/>
                      <a:pt x="1184" y="0"/>
                      <a:pt x="814"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71"/>
              <p:cNvSpPr/>
              <p:nvPr/>
            </p:nvSpPr>
            <p:spPr>
              <a:xfrm>
                <a:off x="3092750" y="2556175"/>
                <a:ext cx="31450" cy="29600"/>
              </a:xfrm>
              <a:custGeom>
                <a:avLst/>
                <a:gdLst/>
                <a:ahLst/>
                <a:cxnLst/>
                <a:rect l="l" t="t" r="r" b="b"/>
                <a:pathLst>
                  <a:path w="1258" h="1184" extrusionOk="0">
                    <a:moveTo>
                      <a:pt x="666" y="1"/>
                    </a:moveTo>
                    <a:cubicBezTo>
                      <a:pt x="297" y="1"/>
                      <a:pt x="1" y="222"/>
                      <a:pt x="1" y="592"/>
                    </a:cubicBezTo>
                    <a:cubicBezTo>
                      <a:pt x="1" y="888"/>
                      <a:pt x="297" y="1184"/>
                      <a:pt x="666" y="1184"/>
                    </a:cubicBezTo>
                    <a:cubicBezTo>
                      <a:pt x="962" y="1184"/>
                      <a:pt x="1258" y="888"/>
                      <a:pt x="1258" y="592"/>
                    </a:cubicBezTo>
                    <a:cubicBezTo>
                      <a:pt x="1258" y="222"/>
                      <a:pt x="962" y="1"/>
                      <a:pt x="66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71"/>
              <p:cNvSpPr/>
              <p:nvPr/>
            </p:nvSpPr>
            <p:spPr>
              <a:xfrm>
                <a:off x="3147650" y="2635675"/>
                <a:ext cx="17225" cy="11725"/>
              </a:xfrm>
              <a:custGeom>
                <a:avLst/>
                <a:gdLst/>
                <a:ahLst/>
                <a:cxnLst/>
                <a:rect l="l" t="t" r="r" b="b"/>
                <a:pathLst>
                  <a:path w="689" h="469" extrusionOk="0">
                    <a:moveTo>
                      <a:pt x="393" y="0"/>
                    </a:moveTo>
                    <a:cubicBezTo>
                      <a:pt x="0" y="0"/>
                      <a:pt x="374" y="468"/>
                      <a:pt x="577" y="468"/>
                    </a:cubicBezTo>
                    <a:cubicBezTo>
                      <a:pt x="641" y="468"/>
                      <a:pt x="689" y="421"/>
                      <a:pt x="689" y="296"/>
                    </a:cubicBezTo>
                    <a:cubicBezTo>
                      <a:pt x="689" y="148"/>
                      <a:pt x="541" y="0"/>
                      <a:pt x="393"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71"/>
              <p:cNvSpPr/>
              <p:nvPr/>
            </p:nvSpPr>
            <p:spPr>
              <a:xfrm>
                <a:off x="3055800" y="2783550"/>
                <a:ext cx="404850" cy="196075"/>
              </a:xfrm>
              <a:custGeom>
                <a:avLst/>
                <a:gdLst/>
                <a:ahLst/>
                <a:cxnLst/>
                <a:rect l="l" t="t" r="r" b="b"/>
                <a:pathLst>
                  <a:path w="16194" h="7843" extrusionOk="0">
                    <a:moveTo>
                      <a:pt x="222" y="0"/>
                    </a:moveTo>
                    <a:lnTo>
                      <a:pt x="222" y="0"/>
                    </a:lnTo>
                    <a:cubicBezTo>
                      <a:pt x="0" y="1036"/>
                      <a:pt x="148" y="2145"/>
                      <a:pt x="740" y="3032"/>
                    </a:cubicBezTo>
                    <a:cubicBezTo>
                      <a:pt x="1331" y="3993"/>
                      <a:pt x="1997" y="4880"/>
                      <a:pt x="2884" y="5620"/>
                    </a:cubicBezTo>
                    <a:cubicBezTo>
                      <a:pt x="4584" y="7037"/>
                      <a:pt x="6759" y="7843"/>
                      <a:pt x="9020" y="7843"/>
                    </a:cubicBezTo>
                    <a:cubicBezTo>
                      <a:pt x="9119" y="7843"/>
                      <a:pt x="9218" y="7841"/>
                      <a:pt x="9317" y="7838"/>
                    </a:cubicBezTo>
                    <a:cubicBezTo>
                      <a:pt x="11017" y="7764"/>
                      <a:pt x="12718" y="7394"/>
                      <a:pt x="14345" y="6729"/>
                    </a:cubicBezTo>
                    <a:cubicBezTo>
                      <a:pt x="14788" y="6507"/>
                      <a:pt x="15232" y="6285"/>
                      <a:pt x="15676" y="6064"/>
                    </a:cubicBezTo>
                    <a:lnTo>
                      <a:pt x="16193" y="5768"/>
                    </a:lnTo>
                    <a:lnTo>
                      <a:pt x="16193" y="5768"/>
                    </a:lnTo>
                    <a:cubicBezTo>
                      <a:pt x="14284" y="6346"/>
                      <a:pt x="12285" y="6653"/>
                      <a:pt x="10266" y="6653"/>
                    </a:cubicBezTo>
                    <a:cubicBezTo>
                      <a:pt x="9704" y="6653"/>
                      <a:pt x="9141" y="6629"/>
                      <a:pt x="8577" y="6581"/>
                    </a:cubicBezTo>
                    <a:cubicBezTo>
                      <a:pt x="6655" y="6433"/>
                      <a:pt x="4806" y="5620"/>
                      <a:pt x="3254" y="4363"/>
                    </a:cubicBezTo>
                    <a:cubicBezTo>
                      <a:pt x="2144" y="3550"/>
                      <a:pt x="1257" y="2514"/>
                      <a:pt x="592" y="1405"/>
                    </a:cubicBezTo>
                    <a:cubicBezTo>
                      <a:pt x="444" y="1036"/>
                      <a:pt x="370" y="740"/>
                      <a:pt x="296" y="370"/>
                    </a:cubicBezTo>
                    <a:cubicBezTo>
                      <a:pt x="222" y="148"/>
                      <a:pt x="222" y="0"/>
                      <a:pt x="2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77" name="Google Shape;4077;p71"/>
          <p:cNvSpPr/>
          <p:nvPr/>
        </p:nvSpPr>
        <p:spPr>
          <a:xfrm flipH="1">
            <a:off x="6639112" y="3954942"/>
            <a:ext cx="1184443" cy="498716"/>
          </a:xfrm>
          <a:custGeom>
            <a:avLst/>
            <a:gdLst/>
            <a:ahLst/>
            <a:cxnLst/>
            <a:rect l="l" t="t" r="r" b="b"/>
            <a:pathLst>
              <a:path w="44208" h="18614" extrusionOk="0">
                <a:moveTo>
                  <a:pt x="22086" y="0"/>
                </a:moveTo>
                <a:cubicBezTo>
                  <a:pt x="11562" y="0"/>
                  <a:pt x="3043" y="1361"/>
                  <a:pt x="3043" y="3473"/>
                </a:cubicBezTo>
                <a:cubicBezTo>
                  <a:pt x="2972" y="3616"/>
                  <a:pt x="2900" y="3759"/>
                  <a:pt x="2900" y="3902"/>
                </a:cubicBezTo>
                <a:cubicBezTo>
                  <a:pt x="2828" y="4045"/>
                  <a:pt x="2757" y="4188"/>
                  <a:pt x="2757" y="4367"/>
                </a:cubicBezTo>
                <a:cubicBezTo>
                  <a:pt x="2685" y="4511"/>
                  <a:pt x="2649" y="4654"/>
                  <a:pt x="2649" y="4797"/>
                </a:cubicBezTo>
                <a:cubicBezTo>
                  <a:pt x="2542" y="4940"/>
                  <a:pt x="2506" y="5083"/>
                  <a:pt x="2506" y="5262"/>
                </a:cubicBezTo>
                <a:cubicBezTo>
                  <a:pt x="2435" y="5549"/>
                  <a:pt x="2327" y="5871"/>
                  <a:pt x="2256" y="6193"/>
                </a:cubicBezTo>
                <a:cubicBezTo>
                  <a:pt x="2148" y="6479"/>
                  <a:pt x="2077" y="6801"/>
                  <a:pt x="1969" y="7124"/>
                </a:cubicBezTo>
                <a:cubicBezTo>
                  <a:pt x="1898" y="7231"/>
                  <a:pt x="1862" y="7410"/>
                  <a:pt x="1862" y="7553"/>
                </a:cubicBezTo>
                <a:cubicBezTo>
                  <a:pt x="1755" y="7696"/>
                  <a:pt x="1719" y="7839"/>
                  <a:pt x="1719" y="8018"/>
                </a:cubicBezTo>
                <a:cubicBezTo>
                  <a:pt x="1647" y="8126"/>
                  <a:pt x="1576" y="8305"/>
                  <a:pt x="1576" y="8448"/>
                </a:cubicBezTo>
                <a:cubicBezTo>
                  <a:pt x="1504" y="8591"/>
                  <a:pt x="1468" y="8734"/>
                  <a:pt x="1432" y="8913"/>
                </a:cubicBezTo>
                <a:cubicBezTo>
                  <a:pt x="1361" y="9021"/>
                  <a:pt x="1325" y="9200"/>
                  <a:pt x="1325" y="9343"/>
                </a:cubicBezTo>
                <a:cubicBezTo>
                  <a:pt x="1253" y="9486"/>
                  <a:pt x="1182" y="9629"/>
                  <a:pt x="1182" y="9808"/>
                </a:cubicBezTo>
                <a:cubicBezTo>
                  <a:pt x="1110" y="9916"/>
                  <a:pt x="1075" y="10095"/>
                  <a:pt x="1039" y="10238"/>
                </a:cubicBezTo>
                <a:cubicBezTo>
                  <a:pt x="967" y="10381"/>
                  <a:pt x="931" y="10524"/>
                  <a:pt x="931" y="10703"/>
                </a:cubicBezTo>
                <a:cubicBezTo>
                  <a:pt x="860" y="10810"/>
                  <a:pt x="788" y="10989"/>
                  <a:pt x="788" y="11133"/>
                </a:cubicBezTo>
                <a:cubicBezTo>
                  <a:pt x="717" y="11276"/>
                  <a:pt x="681" y="11419"/>
                  <a:pt x="645" y="11598"/>
                </a:cubicBezTo>
                <a:cubicBezTo>
                  <a:pt x="573" y="11705"/>
                  <a:pt x="538" y="11884"/>
                  <a:pt x="538" y="12027"/>
                </a:cubicBezTo>
                <a:cubicBezTo>
                  <a:pt x="430" y="12171"/>
                  <a:pt x="394" y="12314"/>
                  <a:pt x="394" y="12493"/>
                </a:cubicBezTo>
                <a:cubicBezTo>
                  <a:pt x="323" y="12600"/>
                  <a:pt x="287" y="12779"/>
                  <a:pt x="251" y="12922"/>
                </a:cubicBezTo>
                <a:cubicBezTo>
                  <a:pt x="180" y="13244"/>
                  <a:pt x="72" y="13567"/>
                  <a:pt x="1" y="13925"/>
                </a:cubicBezTo>
                <a:cubicBezTo>
                  <a:pt x="1" y="16502"/>
                  <a:pt x="9880" y="18614"/>
                  <a:pt x="22086" y="18614"/>
                </a:cubicBezTo>
                <a:cubicBezTo>
                  <a:pt x="34292" y="18614"/>
                  <a:pt x="44207" y="16788"/>
                  <a:pt x="44207" y="14211"/>
                </a:cubicBezTo>
                <a:cubicBezTo>
                  <a:pt x="44207" y="14032"/>
                  <a:pt x="44136" y="13853"/>
                  <a:pt x="44064" y="13710"/>
                </a:cubicBezTo>
                <a:cubicBezTo>
                  <a:pt x="44064" y="13567"/>
                  <a:pt x="43992" y="13388"/>
                  <a:pt x="43921" y="13280"/>
                </a:cubicBezTo>
                <a:cubicBezTo>
                  <a:pt x="43921" y="13101"/>
                  <a:pt x="43885" y="12958"/>
                  <a:pt x="43814" y="12815"/>
                </a:cubicBezTo>
                <a:cubicBezTo>
                  <a:pt x="43778" y="12672"/>
                  <a:pt x="43742" y="12493"/>
                  <a:pt x="43670" y="12385"/>
                </a:cubicBezTo>
                <a:cubicBezTo>
                  <a:pt x="43635" y="12206"/>
                  <a:pt x="43599" y="12063"/>
                  <a:pt x="43527" y="11920"/>
                </a:cubicBezTo>
                <a:cubicBezTo>
                  <a:pt x="43527" y="11777"/>
                  <a:pt x="43456" y="11598"/>
                  <a:pt x="43384" y="11491"/>
                </a:cubicBezTo>
                <a:cubicBezTo>
                  <a:pt x="43384" y="11312"/>
                  <a:pt x="43348" y="11168"/>
                  <a:pt x="43277" y="11025"/>
                </a:cubicBezTo>
                <a:cubicBezTo>
                  <a:pt x="43241" y="10882"/>
                  <a:pt x="43205" y="10703"/>
                  <a:pt x="43133" y="10596"/>
                </a:cubicBezTo>
                <a:cubicBezTo>
                  <a:pt x="43133" y="10417"/>
                  <a:pt x="43062" y="10274"/>
                  <a:pt x="42990" y="10130"/>
                </a:cubicBezTo>
                <a:cubicBezTo>
                  <a:pt x="42990" y="9987"/>
                  <a:pt x="42954" y="9808"/>
                  <a:pt x="42883" y="9701"/>
                </a:cubicBezTo>
                <a:cubicBezTo>
                  <a:pt x="42847" y="9522"/>
                  <a:pt x="42811" y="9379"/>
                  <a:pt x="42740" y="9235"/>
                </a:cubicBezTo>
                <a:cubicBezTo>
                  <a:pt x="42740" y="9092"/>
                  <a:pt x="42668" y="8913"/>
                  <a:pt x="42596" y="8806"/>
                </a:cubicBezTo>
                <a:cubicBezTo>
                  <a:pt x="42596" y="8627"/>
                  <a:pt x="42561" y="8484"/>
                  <a:pt x="42489" y="8341"/>
                </a:cubicBezTo>
                <a:cubicBezTo>
                  <a:pt x="42453" y="8197"/>
                  <a:pt x="42418" y="8018"/>
                  <a:pt x="42346" y="7911"/>
                </a:cubicBezTo>
                <a:cubicBezTo>
                  <a:pt x="42346" y="7732"/>
                  <a:pt x="42274" y="7589"/>
                  <a:pt x="42203" y="7446"/>
                </a:cubicBezTo>
                <a:cubicBezTo>
                  <a:pt x="42131" y="7124"/>
                  <a:pt x="42024" y="6837"/>
                  <a:pt x="41952" y="6515"/>
                </a:cubicBezTo>
                <a:cubicBezTo>
                  <a:pt x="41952" y="6372"/>
                  <a:pt x="41881" y="6193"/>
                  <a:pt x="41809" y="6086"/>
                </a:cubicBezTo>
                <a:cubicBezTo>
                  <a:pt x="41809" y="5907"/>
                  <a:pt x="41773" y="5763"/>
                  <a:pt x="41666" y="5620"/>
                </a:cubicBezTo>
                <a:cubicBezTo>
                  <a:pt x="41666" y="5477"/>
                  <a:pt x="41630" y="5298"/>
                  <a:pt x="41558" y="5191"/>
                </a:cubicBezTo>
                <a:cubicBezTo>
                  <a:pt x="41558" y="5012"/>
                  <a:pt x="41487" y="4869"/>
                  <a:pt x="41415" y="4725"/>
                </a:cubicBezTo>
                <a:cubicBezTo>
                  <a:pt x="41415" y="4582"/>
                  <a:pt x="41344" y="4403"/>
                  <a:pt x="41272" y="4296"/>
                </a:cubicBezTo>
                <a:cubicBezTo>
                  <a:pt x="41272" y="4117"/>
                  <a:pt x="41236" y="3974"/>
                  <a:pt x="41129" y="3830"/>
                </a:cubicBezTo>
                <a:cubicBezTo>
                  <a:pt x="41129" y="1719"/>
                  <a:pt x="32610" y="0"/>
                  <a:pt x="220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71"/>
          <p:cNvSpPr/>
          <p:nvPr/>
        </p:nvSpPr>
        <p:spPr>
          <a:xfrm flipH="1">
            <a:off x="6808629" y="3756382"/>
            <a:ext cx="845384" cy="348785"/>
          </a:xfrm>
          <a:custGeom>
            <a:avLst/>
            <a:gdLst/>
            <a:ahLst/>
            <a:cxnLst/>
            <a:rect l="l" t="t" r="r" b="b"/>
            <a:pathLst>
              <a:path w="31553" h="13018" extrusionOk="0">
                <a:moveTo>
                  <a:pt x="16104" y="573"/>
                </a:moveTo>
                <a:cubicBezTo>
                  <a:pt x="16283" y="573"/>
                  <a:pt x="16462" y="645"/>
                  <a:pt x="16605" y="788"/>
                </a:cubicBezTo>
                <a:cubicBezTo>
                  <a:pt x="16677" y="824"/>
                  <a:pt x="16712" y="895"/>
                  <a:pt x="16748" y="967"/>
                </a:cubicBezTo>
                <a:lnTo>
                  <a:pt x="16784" y="1038"/>
                </a:lnTo>
                <a:cubicBezTo>
                  <a:pt x="17070" y="1361"/>
                  <a:pt x="17106" y="1790"/>
                  <a:pt x="16927" y="2184"/>
                </a:cubicBezTo>
                <a:cubicBezTo>
                  <a:pt x="16822" y="2498"/>
                  <a:pt x="16526" y="2698"/>
                  <a:pt x="16206" y="2698"/>
                </a:cubicBezTo>
                <a:cubicBezTo>
                  <a:pt x="16089" y="2698"/>
                  <a:pt x="15968" y="2671"/>
                  <a:pt x="15853" y="2613"/>
                </a:cubicBezTo>
                <a:lnTo>
                  <a:pt x="15889" y="2578"/>
                </a:lnTo>
                <a:cubicBezTo>
                  <a:pt x="15495" y="2434"/>
                  <a:pt x="15245" y="2076"/>
                  <a:pt x="15209" y="1683"/>
                </a:cubicBezTo>
                <a:cubicBezTo>
                  <a:pt x="15173" y="1432"/>
                  <a:pt x="15245" y="1182"/>
                  <a:pt x="15460" y="1003"/>
                </a:cubicBezTo>
                <a:cubicBezTo>
                  <a:pt x="15495" y="931"/>
                  <a:pt x="15531" y="859"/>
                  <a:pt x="15603" y="788"/>
                </a:cubicBezTo>
                <a:cubicBezTo>
                  <a:pt x="15746" y="645"/>
                  <a:pt x="15925" y="573"/>
                  <a:pt x="16104" y="573"/>
                </a:cubicBezTo>
                <a:close/>
                <a:moveTo>
                  <a:pt x="23621" y="2470"/>
                </a:moveTo>
                <a:cubicBezTo>
                  <a:pt x="23907" y="2470"/>
                  <a:pt x="24122" y="2578"/>
                  <a:pt x="24265" y="2828"/>
                </a:cubicBezTo>
                <a:cubicBezTo>
                  <a:pt x="24301" y="2900"/>
                  <a:pt x="24337" y="3007"/>
                  <a:pt x="24372" y="3079"/>
                </a:cubicBezTo>
                <a:cubicBezTo>
                  <a:pt x="24372" y="3079"/>
                  <a:pt x="24372" y="3115"/>
                  <a:pt x="24372" y="3115"/>
                </a:cubicBezTo>
                <a:cubicBezTo>
                  <a:pt x="24444" y="3329"/>
                  <a:pt x="24480" y="3544"/>
                  <a:pt x="24480" y="3759"/>
                </a:cubicBezTo>
                <a:cubicBezTo>
                  <a:pt x="24480" y="4153"/>
                  <a:pt x="24158" y="4439"/>
                  <a:pt x="23764" y="4475"/>
                </a:cubicBezTo>
                <a:lnTo>
                  <a:pt x="23764" y="4439"/>
                </a:lnTo>
                <a:lnTo>
                  <a:pt x="23621" y="4439"/>
                </a:lnTo>
                <a:cubicBezTo>
                  <a:pt x="23370" y="4439"/>
                  <a:pt x="23155" y="4296"/>
                  <a:pt x="23012" y="4081"/>
                </a:cubicBezTo>
                <a:cubicBezTo>
                  <a:pt x="22941" y="3974"/>
                  <a:pt x="22905" y="3830"/>
                  <a:pt x="22905" y="3687"/>
                </a:cubicBezTo>
                <a:cubicBezTo>
                  <a:pt x="22833" y="3580"/>
                  <a:pt x="22833" y="3401"/>
                  <a:pt x="22905" y="3294"/>
                </a:cubicBezTo>
                <a:cubicBezTo>
                  <a:pt x="22905" y="3186"/>
                  <a:pt x="22905" y="3079"/>
                  <a:pt x="22941" y="2971"/>
                </a:cubicBezTo>
                <a:cubicBezTo>
                  <a:pt x="23048" y="2685"/>
                  <a:pt x="23299" y="2470"/>
                  <a:pt x="23621" y="2470"/>
                </a:cubicBezTo>
                <a:close/>
                <a:moveTo>
                  <a:pt x="17246" y="3100"/>
                </a:moveTo>
                <a:cubicBezTo>
                  <a:pt x="17366" y="3100"/>
                  <a:pt x="17491" y="3128"/>
                  <a:pt x="17607" y="3186"/>
                </a:cubicBezTo>
                <a:cubicBezTo>
                  <a:pt x="17750" y="3258"/>
                  <a:pt x="17894" y="3365"/>
                  <a:pt x="18001" y="3544"/>
                </a:cubicBezTo>
                <a:cubicBezTo>
                  <a:pt x="18286" y="4050"/>
                  <a:pt x="17899" y="4613"/>
                  <a:pt x="17361" y="4613"/>
                </a:cubicBezTo>
                <a:cubicBezTo>
                  <a:pt x="17290" y="4613"/>
                  <a:pt x="17217" y="4603"/>
                  <a:pt x="17142" y="4582"/>
                </a:cubicBezTo>
                <a:lnTo>
                  <a:pt x="17178" y="4582"/>
                </a:lnTo>
                <a:cubicBezTo>
                  <a:pt x="17106" y="4546"/>
                  <a:pt x="17035" y="4511"/>
                  <a:pt x="16927" y="4475"/>
                </a:cubicBezTo>
                <a:cubicBezTo>
                  <a:pt x="16856" y="4439"/>
                  <a:pt x="16784" y="4367"/>
                  <a:pt x="16712" y="4296"/>
                </a:cubicBezTo>
                <a:cubicBezTo>
                  <a:pt x="16498" y="4045"/>
                  <a:pt x="16462" y="3723"/>
                  <a:pt x="16641" y="3437"/>
                </a:cubicBezTo>
                <a:cubicBezTo>
                  <a:pt x="16761" y="3219"/>
                  <a:pt x="16996" y="3100"/>
                  <a:pt x="17246" y="3100"/>
                </a:cubicBezTo>
                <a:close/>
                <a:moveTo>
                  <a:pt x="14804" y="3823"/>
                </a:moveTo>
                <a:cubicBezTo>
                  <a:pt x="15392" y="3823"/>
                  <a:pt x="15817" y="4696"/>
                  <a:pt x="15817" y="5441"/>
                </a:cubicBezTo>
                <a:cubicBezTo>
                  <a:pt x="15817" y="6036"/>
                  <a:pt x="15552" y="6549"/>
                  <a:pt x="14929" y="6549"/>
                </a:cubicBezTo>
                <a:cubicBezTo>
                  <a:pt x="14727" y="6549"/>
                  <a:pt x="14487" y="6495"/>
                  <a:pt x="14207" y="6372"/>
                </a:cubicBezTo>
                <a:cubicBezTo>
                  <a:pt x="13061" y="5907"/>
                  <a:pt x="13562" y="4761"/>
                  <a:pt x="14243" y="4081"/>
                </a:cubicBezTo>
                <a:cubicBezTo>
                  <a:pt x="14439" y="3901"/>
                  <a:pt x="14629" y="3823"/>
                  <a:pt x="14804" y="3823"/>
                </a:cubicBezTo>
                <a:close/>
                <a:moveTo>
                  <a:pt x="30708" y="6694"/>
                </a:moveTo>
                <a:cubicBezTo>
                  <a:pt x="30714" y="6714"/>
                  <a:pt x="30720" y="6734"/>
                  <a:pt x="30725" y="6754"/>
                </a:cubicBezTo>
                <a:lnTo>
                  <a:pt x="30725" y="6754"/>
                </a:lnTo>
                <a:cubicBezTo>
                  <a:pt x="30732" y="6734"/>
                  <a:pt x="30738" y="6714"/>
                  <a:pt x="30744" y="6694"/>
                </a:cubicBezTo>
                <a:close/>
                <a:moveTo>
                  <a:pt x="8838" y="5083"/>
                </a:moveTo>
                <a:cubicBezTo>
                  <a:pt x="9374" y="5083"/>
                  <a:pt x="9840" y="5334"/>
                  <a:pt x="10090" y="5799"/>
                </a:cubicBezTo>
                <a:cubicBezTo>
                  <a:pt x="10377" y="6229"/>
                  <a:pt x="10377" y="6766"/>
                  <a:pt x="10126" y="7231"/>
                </a:cubicBezTo>
                <a:lnTo>
                  <a:pt x="10162" y="7231"/>
                </a:lnTo>
                <a:cubicBezTo>
                  <a:pt x="9871" y="7601"/>
                  <a:pt x="9444" y="7815"/>
                  <a:pt x="9009" y="7815"/>
                </a:cubicBezTo>
                <a:cubicBezTo>
                  <a:pt x="8855" y="7815"/>
                  <a:pt x="8701" y="7788"/>
                  <a:pt x="8551" y="7732"/>
                </a:cubicBezTo>
                <a:cubicBezTo>
                  <a:pt x="7978" y="7517"/>
                  <a:pt x="7585" y="7016"/>
                  <a:pt x="7513" y="6408"/>
                </a:cubicBezTo>
                <a:cubicBezTo>
                  <a:pt x="7477" y="6157"/>
                  <a:pt x="7585" y="5871"/>
                  <a:pt x="7764" y="5692"/>
                </a:cubicBezTo>
                <a:cubicBezTo>
                  <a:pt x="8014" y="5334"/>
                  <a:pt x="8408" y="5119"/>
                  <a:pt x="8838" y="5083"/>
                </a:cubicBezTo>
                <a:close/>
                <a:moveTo>
                  <a:pt x="21458" y="4390"/>
                </a:moveTo>
                <a:cubicBezTo>
                  <a:pt x="21701" y="4390"/>
                  <a:pt x="21947" y="4430"/>
                  <a:pt x="22189" y="4511"/>
                </a:cubicBezTo>
                <a:cubicBezTo>
                  <a:pt x="22475" y="4582"/>
                  <a:pt x="22726" y="4725"/>
                  <a:pt x="22905" y="4940"/>
                </a:cubicBezTo>
                <a:lnTo>
                  <a:pt x="23012" y="5012"/>
                </a:lnTo>
                <a:cubicBezTo>
                  <a:pt x="23585" y="5334"/>
                  <a:pt x="23979" y="5871"/>
                  <a:pt x="24158" y="6515"/>
                </a:cubicBezTo>
                <a:cubicBezTo>
                  <a:pt x="24337" y="7267"/>
                  <a:pt x="24158" y="8054"/>
                  <a:pt x="23585" y="8627"/>
                </a:cubicBezTo>
                <a:lnTo>
                  <a:pt x="23621" y="8627"/>
                </a:lnTo>
                <a:cubicBezTo>
                  <a:pt x="23122" y="9059"/>
                  <a:pt x="22500" y="9275"/>
                  <a:pt x="21869" y="9275"/>
                </a:cubicBezTo>
                <a:cubicBezTo>
                  <a:pt x="21821" y="9275"/>
                  <a:pt x="21772" y="9274"/>
                  <a:pt x="21724" y="9271"/>
                </a:cubicBezTo>
                <a:cubicBezTo>
                  <a:pt x="20936" y="9200"/>
                  <a:pt x="20220" y="8770"/>
                  <a:pt x="19755" y="8126"/>
                </a:cubicBezTo>
                <a:cubicBezTo>
                  <a:pt x="19469" y="7660"/>
                  <a:pt x="19290" y="7124"/>
                  <a:pt x="19325" y="6587"/>
                </a:cubicBezTo>
                <a:cubicBezTo>
                  <a:pt x="19325" y="5835"/>
                  <a:pt x="19719" y="5155"/>
                  <a:pt x="20328" y="4725"/>
                </a:cubicBezTo>
                <a:cubicBezTo>
                  <a:pt x="20663" y="4502"/>
                  <a:pt x="21055" y="4390"/>
                  <a:pt x="21458" y="4390"/>
                </a:cubicBezTo>
                <a:close/>
                <a:moveTo>
                  <a:pt x="18717" y="0"/>
                </a:moveTo>
                <a:cubicBezTo>
                  <a:pt x="18216" y="179"/>
                  <a:pt x="17750" y="502"/>
                  <a:pt x="17392" y="895"/>
                </a:cubicBezTo>
                <a:cubicBezTo>
                  <a:pt x="17031" y="372"/>
                  <a:pt x="16470" y="112"/>
                  <a:pt x="15906" y="112"/>
                </a:cubicBezTo>
                <a:cubicBezTo>
                  <a:pt x="15351" y="112"/>
                  <a:pt x="14794" y="363"/>
                  <a:pt x="14421" y="859"/>
                </a:cubicBezTo>
                <a:cubicBezTo>
                  <a:pt x="13885" y="681"/>
                  <a:pt x="13312" y="537"/>
                  <a:pt x="12739" y="502"/>
                </a:cubicBezTo>
                <a:lnTo>
                  <a:pt x="12739" y="502"/>
                </a:lnTo>
                <a:cubicBezTo>
                  <a:pt x="13312" y="788"/>
                  <a:pt x="13706" y="1289"/>
                  <a:pt x="13849" y="1933"/>
                </a:cubicBezTo>
                <a:cubicBezTo>
                  <a:pt x="14028" y="3150"/>
                  <a:pt x="13240" y="4332"/>
                  <a:pt x="12059" y="4654"/>
                </a:cubicBezTo>
                <a:cubicBezTo>
                  <a:pt x="11773" y="4852"/>
                  <a:pt x="11432" y="4955"/>
                  <a:pt x="11087" y="4955"/>
                </a:cubicBezTo>
                <a:cubicBezTo>
                  <a:pt x="10871" y="4955"/>
                  <a:pt x="10655" y="4915"/>
                  <a:pt x="10448" y="4833"/>
                </a:cubicBezTo>
                <a:cubicBezTo>
                  <a:pt x="9482" y="4511"/>
                  <a:pt x="8551" y="3580"/>
                  <a:pt x="8623" y="2506"/>
                </a:cubicBezTo>
                <a:cubicBezTo>
                  <a:pt x="8623" y="2291"/>
                  <a:pt x="8694" y="2041"/>
                  <a:pt x="8766" y="1862"/>
                </a:cubicBezTo>
                <a:lnTo>
                  <a:pt x="8766" y="1862"/>
                </a:lnTo>
                <a:cubicBezTo>
                  <a:pt x="7871" y="2613"/>
                  <a:pt x="7191" y="3651"/>
                  <a:pt x="6905" y="4797"/>
                </a:cubicBezTo>
                <a:cubicBezTo>
                  <a:pt x="6797" y="4690"/>
                  <a:pt x="6654" y="4582"/>
                  <a:pt x="6511" y="4511"/>
                </a:cubicBezTo>
                <a:lnTo>
                  <a:pt x="6511" y="4511"/>
                </a:lnTo>
                <a:cubicBezTo>
                  <a:pt x="6797" y="5012"/>
                  <a:pt x="6475" y="5620"/>
                  <a:pt x="5902" y="5656"/>
                </a:cubicBezTo>
                <a:cubicBezTo>
                  <a:pt x="5401" y="5656"/>
                  <a:pt x="5043" y="5083"/>
                  <a:pt x="5294" y="4618"/>
                </a:cubicBezTo>
                <a:lnTo>
                  <a:pt x="5294" y="4618"/>
                </a:lnTo>
                <a:cubicBezTo>
                  <a:pt x="4900" y="4833"/>
                  <a:pt x="4650" y="5226"/>
                  <a:pt x="4614" y="5692"/>
                </a:cubicBezTo>
                <a:cubicBezTo>
                  <a:pt x="4327" y="5620"/>
                  <a:pt x="4041" y="5549"/>
                  <a:pt x="3755" y="5549"/>
                </a:cubicBezTo>
                <a:cubicBezTo>
                  <a:pt x="3647" y="5549"/>
                  <a:pt x="3504" y="5584"/>
                  <a:pt x="3361" y="5584"/>
                </a:cubicBezTo>
                <a:cubicBezTo>
                  <a:pt x="3540" y="5763"/>
                  <a:pt x="3647" y="5942"/>
                  <a:pt x="3683" y="6157"/>
                </a:cubicBezTo>
                <a:cubicBezTo>
                  <a:pt x="3898" y="6443"/>
                  <a:pt x="3969" y="6766"/>
                  <a:pt x="3898" y="7088"/>
                </a:cubicBezTo>
                <a:cubicBezTo>
                  <a:pt x="3777" y="7632"/>
                  <a:pt x="3298" y="8023"/>
                  <a:pt x="2763" y="8023"/>
                </a:cubicBezTo>
                <a:cubicBezTo>
                  <a:pt x="2666" y="8023"/>
                  <a:pt x="2566" y="8010"/>
                  <a:pt x="2466" y="7983"/>
                </a:cubicBezTo>
                <a:cubicBezTo>
                  <a:pt x="2215" y="7911"/>
                  <a:pt x="1965" y="7768"/>
                  <a:pt x="1822" y="7589"/>
                </a:cubicBezTo>
                <a:cubicBezTo>
                  <a:pt x="1643" y="7446"/>
                  <a:pt x="1535" y="7267"/>
                  <a:pt x="1464" y="7052"/>
                </a:cubicBezTo>
                <a:cubicBezTo>
                  <a:pt x="1428" y="6945"/>
                  <a:pt x="1428" y="6873"/>
                  <a:pt x="1428" y="6766"/>
                </a:cubicBezTo>
                <a:lnTo>
                  <a:pt x="1428" y="6766"/>
                </a:lnTo>
                <a:cubicBezTo>
                  <a:pt x="1" y="8804"/>
                  <a:pt x="1678" y="11269"/>
                  <a:pt x="3760" y="11269"/>
                </a:cubicBezTo>
                <a:cubicBezTo>
                  <a:pt x="4237" y="11269"/>
                  <a:pt x="4735" y="11140"/>
                  <a:pt x="5222" y="10846"/>
                </a:cubicBezTo>
                <a:cubicBezTo>
                  <a:pt x="5734" y="11522"/>
                  <a:pt x="6506" y="11862"/>
                  <a:pt x="7283" y="11862"/>
                </a:cubicBezTo>
                <a:cubicBezTo>
                  <a:pt x="8028" y="11862"/>
                  <a:pt x="8777" y="11549"/>
                  <a:pt x="9303" y="10918"/>
                </a:cubicBezTo>
                <a:cubicBezTo>
                  <a:pt x="10273" y="11555"/>
                  <a:pt x="11366" y="11864"/>
                  <a:pt x="12450" y="11864"/>
                </a:cubicBezTo>
                <a:cubicBezTo>
                  <a:pt x="14045" y="11864"/>
                  <a:pt x="15619" y="11194"/>
                  <a:pt x="16748" y="9916"/>
                </a:cubicBezTo>
                <a:cubicBezTo>
                  <a:pt x="17415" y="11895"/>
                  <a:pt x="19257" y="13017"/>
                  <a:pt x="21131" y="13017"/>
                </a:cubicBezTo>
                <a:cubicBezTo>
                  <a:pt x="22274" y="13017"/>
                  <a:pt x="23428" y="12600"/>
                  <a:pt x="24337" y="11705"/>
                </a:cubicBezTo>
                <a:cubicBezTo>
                  <a:pt x="25053" y="12120"/>
                  <a:pt x="25799" y="12306"/>
                  <a:pt x="26520" y="12306"/>
                </a:cubicBezTo>
                <a:cubicBezTo>
                  <a:pt x="29207" y="12306"/>
                  <a:pt x="31553" y="9724"/>
                  <a:pt x="30725" y="6754"/>
                </a:cubicBezTo>
                <a:lnTo>
                  <a:pt x="30725" y="6754"/>
                </a:lnTo>
                <a:cubicBezTo>
                  <a:pt x="30585" y="7193"/>
                  <a:pt x="30409" y="7569"/>
                  <a:pt x="30135" y="7911"/>
                </a:cubicBezTo>
                <a:cubicBezTo>
                  <a:pt x="29956" y="8162"/>
                  <a:pt x="29742" y="8376"/>
                  <a:pt x="29455" y="8555"/>
                </a:cubicBezTo>
                <a:cubicBezTo>
                  <a:pt x="28970" y="8863"/>
                  <a:pt x="28383" y="9031"/>
                  <a:pt x="27802" y="9031"/>
                </a:cubicBezTo>
                <a:cubicBezTo>
                  <a:pt x="27097" y="9031"/>
                  <a:pt x="26402" y="8783"/>
                  <a:pt x="25912" y="8233"/>
                </a:cubicBezTo>
                <a:cubicBezTo>
                  <a:pt x="25768" y="8054"/>
                  <a:pt x="25625" y="7875"/>
                  <a:pt x="25518" y="7696"/>
                </a:cubicBezTo>
                <a:cubicBezTo>
                  <a:pt x="25088" y="7195"/>
                  <a:pt x="24874" y="6551"/>
                  <a:pt x="24909" y="5907"/>
                </a:cubicBezTo>
                <a:cubicBezTo>
                  <a:pt x="24909" y="5405"/>
                  <a:pt x="25088" y="4904"/>
                  <a:pt x="25339" y="4475"/>
                </a:cubicBezTo>
                <a:cubicBezTo>
                  <a:pt x="25589" y="4117"/>
                  <a:pt x="25912" y="3830"/>
                  <a:pt x="26234" y="3580"/>
                </a:cubicBezTo>
                <a:lnTo>
                  <a:pt x="26234" y="3580"/>
                </a:lnTo>
                <a:cubicBezTo>
                  <a:pt x="25768" y="3616"/>
                  <a:pt x="25267" y="3723"/>
                  <a:pt x="24838" y="3902"/>
                </a:cubicBezTo>
                <a:lnTo>
                  <a:pt x="24838" y="3830"/>
                </a:lnTo>
                <a:cubicBezTo>
                  <a:pt x="24838" y="2971"/>
                  <a:pt x="24158" y="2291"/>
                  <a:pt x="23334" y="2291"/>
                </a:cubicBezTo>
                <a:cubicBezTo>
                  <a:pt x="23048" y="2291"/>
                  <a:pt x="22762" y="2363"/>
                  <a:pt x="22547" y="2506"/>
                </a:cubicBezTo>
                <a:cubicBezTo>
                  <a:pt x="22511" y="2112"/>
                  <a:pt x="22368" y="1719"/>
                  <a:pt x="22189" y="1396"/>
                </a:cubicBezTo>
                <a:cubicBezTo>
                  <a:pt x="22153" y="1468"/>
                  <a:pt x="22153" y="1540"/>
                  <a:pt x="22117" y="1611"/>
                </a:cubicBezTo>
                <a:cubicBezTo>
                  <a:pt x="22010" y="2005"/>
                  <a:pt x="21795" y="2363"/>
                  <a:pt x="21509" y="2649"/>
                </a:cubicBezTo>
                <a:cubicBezTo>
                  <a:pt x="21401" y="2757"/>
                  <a:pt x="21294" y="2864"/>
                  <a:pt x="21151" y="2936"/>
                </a:cubicBezTo>
                <a:cubicBezTo>
                  <a:pt x="20900" y="3115"/>
                  <a:pt x="20578" y="3222"/>
                  <a:pt x="20256" y="3222"/>
                </a:cubicBezTo>
                <a:lnTo>
                  <a:pt x="20184" y="3222"/>
                </a:lnTo>
                <a:cubicBezTo>
                  <a:pt x="19361" y="3222"/>
                  <a:pt x="18645" y="2757"/>
                  <a:pt x="18359" y="2005"/>
                </a:cubicBezTo>
                <a:cubicBezTo>
                  <a:pt x="18323" y="1933"/>
                  <a:pt x="18287" y="1826"/>
                  <a:pt x="18287" y="1754"/>
                </a:cubicBezTo>
                <a:cubicBezTo>
                  <a:pt x="18216" y="1468"/>
                  <a:pt x="18216" y="1146"/>
                  <a:pt x="18287" y="859"/>
                </a:cubicBezTo>
                <a:cubicBezTo>
                  <a:pt x="18287" y="788"/>
                  <a:pt x="18323" y="752"/>
                  <a:pt x="18323" y="681"/>
                </a:cubicBezTo>
                <a:cubicBezTo>
                  <a:pt x="18359" y="537"/>
                  <a:pt x="18431" y="430"/>
                  <a:pt x="18502" y="287"/>
                </a:cubicBezTo>
                <a:cubicBezTo>
                  <a:pt x="18574" y="215"/>
                  <a:pt x="18645" y="108"/>
                  <a:pt x="18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71"/>
          <p:cNvSpPr/>
          <p:nvPr/>
        </p:nvSpPr>
        <p:spPr>
          <a:xfrm flipH="1">
            <a:off x="7054210" y="4162691"/>
            <a:ext cx="470423" cy="197112"/>
          </a:xfrm>
          <a:custGeom>
            <a:avLst/>
            <a:gdLst/>
            <a:ahLst/>
            <a:cxnLst/>
            <a:rect l="l" t="t" r="r" b="b"/>
            <a:pathLst>
              <a:path w="17558" h="7357" extrusionOk="0">
                <a:moveTo>
                  <a:pt x="1965" y="0"/>
                </a:moveTo>
                <a:cubicBezTo>
                  <a:pt x="985" y="0"/>
                  <a:pt x="0" y="663"/>
                  <a:pt x="54" y="1987"/>
                </a:cubicBezTo>
                <a:cubicBezTo>
                  <a:pt x="54" y="2667"/>
                  <a:pt x="412" y="3311"/>
                  <a:pt x="985" y="3669"/>
                </a:cubicBezTo>
                <a:cubicBezTo>
                  <a:pt x="412" y="4027"/>
                  <a:pt x="54" y="4672"/>
                  <a:pt x="54" y="5352"/>
                </a:cubicBezTo>
                <a:cubicBezTo>
                  <a:pt x="18" y="6461"/>
                  <a:pt x="877" y="7356"/>
                  <a:pt x="1951" y="7356"/>
                </a:cubicBezTo>
                <a:cubicBezTo>
                  <a:pt x="3025" y="7356"/>
                  <a:pt x="3920" y="6461"/>
                  <a:pt x="3848" y="5352"/>
                </a:cubicBezTo>
                <a:lnTo>
                  <a:pt x="13728" y="5352"/>
                </a:lnTo>
                <a:cubicBezTo>
                  <a:pt x="13656" y="6461"/>
                  <a:pt x="14515" y="7356"/>
                  <a:pt x="15625" y="7356"/>
                </a:cubicBezTo>
                <a:cubicBezTo>
                  <a:pt x="16699" y="7356"/>
                  <a:pt x="17558" y="6461"/>
                  <a:pt x="17522" y="5352"/>
                </a:cubicBezTo>
                <a:cubicBezTo>
                  <a:pt x="17522" y="4672"/>
                  <a:pt x="17164" y="4027"/>
                  <a:pt x="16591" y="3669"/>
                </a:cubicBezTo>
                <a:cubicBezTo>
                  <a:pt x="17164" y="3311"/>
                  <a:pt x="17522" y="2667"/>
                  <a:pt x="17522" y="1987"/>
                </a:cubicBezTo>
                <a:cubicBezTo>
                  <a:pt x="17522" y="913"/>
                  <a:pt x="16663" y="54"/>
                  <a:pt x="15625" y="18"/>
                </a:cubicBezTo>
                <a:cubicBezTo>
                  <a:pt x="13978" y="18"/>
                  <a:pt x="13477" y="2452"/>
                  <a:pt x="13477" y="2452"/>
                </a:cubicBezTo>
                <a:lnTo>
                  <a:pt x="3884" y="2452"/>
                </a:lnTo>
                <a:cubicBezTo>
                  <a:pt x="3884" y="2381"/>
                  <a:pt x="3848" y="2023"/>
                  <a:pt x="3848" y="1987"/>
                </a:cubicBezTo>
                <a:cubicBezTo>
                  <a:pt x="3920" y="663"/>
                  <a:pt x="2944" y="0"/>
                  <a:pt x="1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83"/>
        <p:cNvGrpSpPr/>
        <p:nvPr/>
      </p:nvGrpSpPr>
      <p:grpSpPr>
        <a:xfrm>
          <a:off x="0" y="0"/>
          <a:ext cx="0" cy="0"/>
          <a:chOff x="0" y="0"/>
          <a:chExt cx="0" cy="0"/>
        </a:xfrm>
      </p:grpSpPr>
      <p:sp>
        <p:nvSpPr>
          <p:cNvPr id="4084" name="Google Shape;4084;p72"/>
          <p:cNvSpPr txBox="1">
            <a:spLocks noGrp="1"/>
          </p:cNvSpPr>
          <p:nvPr>
            <p:ph type="subTitle" idx="1"/>
          </p:nvPr>
        </p:nvSpPr>
        <p:spPr>
          <a:xfrm>
            <a:off x="38895" y="2692041"/>
            <a:ext cx="2643600" cy="8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a:t>
            </a:r>
            <a:r>
              <a:rPr lang="en" sz="1900" dirty="0"/>
              <a:t>I implemented my problem in Excel when creating it to make sure I would get a feasible solution and to better understand how it works</a:t>
            </a:r>
            <a:endParaRPr sz="1900" dirty="0"/>
          </a:p>
        </p:txBody>
      </p:sp>
      <p:sp>
        <p:nvSpPr>
          <p:cNvPr id="4085" name="Google Shape;4085;p72"/>
          <p:cNvSpPr txBox="1">
            <a:spLocks noGrp="1"/>
          </p:cNvSpPr>
          <p:nvPr>
            <p:ph type="subTitle" idx="2"/>
          </p:nvPr>
        </p:nvSpPr>
        <p:spPr>
          <a:xfrm>
            <a:off x="3066150" y="2636382"/>
            <a:ext cx="2604300" cy="8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t>I then used the Excel model to guide me in writing code in Python to solve one instance of the problem </a:t>
            </a:r>
            <a:endParaRPr sz="1900" dirty="0"/>
          </a:p>
        </p:txBody>
      </p:sp>
      <p:sp>
        <p:nvSpPr>
          <p:cNvPr id="4086" name="Google Shape;4086;p72"/>
          <p:cNvSpPr txBox="1">
            <a:spLocks noGrp="1"/>
          </p:cNvSpPr>
          <p:nvPr>
            <p:ph type="subTitle" idx="3"/>
          </p:nvPr>
        </p:nvSpPr>
        <p:spPr>
          <a:xfrm>
            <a:off x="6284291" y="2571750"/>
            <a:ext cx="2688300" cy="67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dirty="0"/>
              <a:t>I then transformed the code in Python so that the model can be adapted to each shelter’s needs</a:t>
            </a:r>
            <a:endParaRPr sz="1900" dirty="0"/>
          </a:p>
        </p:txBody>
      </p:sp>
      <p:sp>
        <p:nvSpPr>
          <p:cNvPr id="4087" name="Google Shape;4087;p72"/>
          <p:cNvSpPr txBox="1">
            <a:spLocks noGrp="1"/>
          </p:cNvSpPr>
          <p:nvPr>
            <p:ph type="subTitle" idx="5"/>
          </p:nvPr>
        </p:nvSpPr>
        <p:spPr>
          <a:xfrm>
            <a:off x="353575" y="1808088"/>
            <a:ext cx="1871400" cy="48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Excel File </a:t>
            </a:r>
            <a:endParaRPr sz="2800"/>
          </a:p>
        </p:txBody>
      </p:sp>
      <p:sp>
        <p:nvSpPr>
          <p:cNvPr id="4088" name="Google Shape;4088;p72"/>
          <p:cNvSpPr txBox="1">
            <a:spLocks noGrp="1"/>
          </p:cNvSpPr>
          <p:nvPr>
            <p:ph type="subTitle" idx="6"/>
          </p:nvPr>
        </p:nvSpPr>
        <p:spPr>
          <a:xfrm>
            <a:off x="2974050" y="1876213"/>
            <a:ext cx="2788500" cy="48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Single Python Model</a:t>
            </a:r>
            <a:r>
              <a:rPr lang="en" sz="2400"/>
              <a:t> </a:t>
            </a:r>
            <a:endParaRPr sz="2400"/>
          </a:p>
        </p:txBody>
      </p:sp>
      <p:sp>
        <p:nvSpPr>
          <p:cNvPr id="4089" name="Google Shape;4089;p72"/>
          <p:cNvSpPr txBox="1">
            <a:spLocks noGrp="1"/>
          </p:cNvSpPr>
          <p:nvPr>
            <p:ph type="subTitle" idx="7"/>
          </p:nvPr>
        </p:nvSpPr>
        <p:spPr>
          <a:xfrm>
            <a:off x="5943475" y="1808100"/>
            <a:ext cx="3259200" cy="48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500"/>
              <a:t>User Friendly Python Model</a:t>
            </a:r>
            <a:endParaRPr sz="2500"/>
          </a:p>
        </p:txBody>
      </p:sp>
      <p:grpSp>
        <p:nvGrpSpPr>
          <p:cNvPr id="4090" name="Google Shape;4090;p72"/>
          <p:cNvGrpSpPr/>
          <p:nvPr/>
        </p:nvGrpSpPr>
        <p:grpSpPr>
          <a:xfrm rot="93178" flipH="1">
            <a:off x="900834" y="1148722"/>
            <a:ext cx="660487" cy="650713"/>
            <a:chOff x="5035900" y="886783"/>
            <a:chExt cx="932285" cy="925219"/>
          </a:xfrm>
        </p:grpSpPr>
        <p:sp>
          <p:nvSpPr>
            <p:cNvPr id="4091" name="Google Shape;4091;p72"/>
            <p:cNvSpPr/>
            <p:nvPr/>
          </p:nvSpPr>
          <p:spPr>
            <a:xfrm rot="-2674444">
              <a:off x="5146155" y="1048543"/>
              <a:ext cx="711776" cy="601698"/>
            </a:xfrm>
            <a:custGeom>
              <a:avLst/>
              <a:gdLst/>
              <a:ahLst/>
              <a:cxnLst/>
              <a:rect l="l" t="t" r="r" b="b"/>
              <a:pathLst>
                <a:path w="48277" h="41702" extrusionOk="0">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171C"/>
                </a:solidFill>
              </a:endParaRPr>
            </a:p>
          </p:txBody>
        </p:sp>
        <p:sp>
          <p:nvSpPr>
            <p:cNvPr id="4092" name="Google Shape;4092;p72"/>
            <p:cNvSpPr/>
            <p:nvPr/>
          </p:nvSpPr>
          <p:spPr>
            <a:xfrm>
              <a:off x="5323224" y="1193191"/>
              <a:ext cx="322883" cy="307058"/>
            </a:xfrm>
            <a:custGeom>
              <a:avLst/>
              <a:gdLst/>
              <a:ahLst/>
              <a:cxnLst/>
              <a:rect l="l" t="t" r="r" b="b"/>
              <a:pathLst>
                <a:path w="22138" h="21053" extrusionOk="0">
                  <a:moveTo>
                    <a:pt x="16803" y="0"/>
                  </a:moveTo>
                  <a:cubicBezTo>
                    <a:pt x="15460" y="0"/>
                    <a:pt x="14121" y="737"/>
                    <a:pt x="13312" y="2033"/>
                  </a:cubicBezTo>
                  <a:cubicBezTo>
                    <a:pt x="12106" y="4058"/>
                    <a:pt x="11431" y="6325"/>
                    <a:pt x="11334" y="8640"/>
                  </a:cubicBezTo>
                  <a:cubicBezTo>
                    <a:pt x="9723" y="6768"/>
                    <a:pt x="6422" y="3755"/>
                    <a:pt x="3595" y="3755"/>
                  </a:cubicBezTo>
                  <a:cubicBezTo>
                    <a:pt x="3291" y="3755"/>
                    <a:pt x="2992" y="3790"/>
                    <a:pt x="2702" y="3865"/>
                  </a:cubicBezTo>
                  <a:cubicBezTo>
                    <a:pt x="1" y="4541"/>
                    <a:pt x="435" y="9026"/>
                    <a:pt x="1255" y="10955"/>
                  </a:cubicBezTo>
                  <a:cubicBezTo>
                    <a:pt x="3377" y="16115"/>
                    <a:pt x="8875" y="19057"/>
                    <a:pt x="14180" y="20890"/>
                  </a:cubicBezTo>
                  <a:cubicBezTo>
                    <a:pt x="14433" y="20998"/>
                    <a:pt x="14713" y="21053"/>
                    <a:pt x="15000" y="21053"/>
                  </a:cubicBezTo>
                  <a:cubicBezTo>
                    <a:pt x="15096" y="21053"/>
                    <a:pt x="15193" y="21047"/>
                    <a:pt x="15289" y="21034"/>
                  </a:cubicBezTo>
                  <a:cubicBezTo>
                    <a:pt x="15627" y="20938"/>
                    <a:pt x="15916" y="20697"/>
                    <a:pt x="16157" y="20456"/>
                  </a:cubicBezTo>
                  <a:cubicBezTo>
                    <a:pt x="19726" y="16549"/>
                    <a:pt x="22137" y="11292"/>
                    <a:pt x="21414" y="6036"/>
                  </a:cubicBezTo>
                  <a:cubicBezTo>
                    <a:pt x="21269" y="4396"/>
                    <a:pt x="20690" y="2804"/>
                    <a:pt x="19726" y="1454"/>
                  </a:cubicBezTo>
                  <a:cubicBezTo>
                    <a:pt x="18919" y="456"/>
                    <a:pt x="17860" y="0"/>
                    <a:pt x="168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171C"/>
                </a:solidFill>
              </a:endParaRPr>
            </a:p>
          </p:txBody>
        </p:sp>
      </p:grpSp>
      <p:grpSp>
        <p:nvGrpSpPr>
          <p:cNvPr id="4093" name="Google Shape;4093;p72"/>
          <p:cNvGrpSpPr/>
          <p:nvPr/>
        </p:nvGrpSpPr>
        <p:grpSpPr>
          <a:xfrm>
            <a:off x="3886756" y="1226184"/>
            <a:ext cx="660297" cy="650038"/>
            <a:chOff x="4238568" y="993108"/>
            <a:chExt cx="660297" cy="650038"/>
          </a:xfrm>
        </p:grpSpPr>
        <p:sp>
          <p:nvSpPr>
            <p:cNvPr id="4094" name="Google Shape;4094;p72"/>
            <p:cNvSpPr/>
            <p:nvPr/>
          </p:nvSpPr>
          <p:spPr>
            <a:xfrm rot="2650011" flipH="1">
              <a:off x="4319277" y="1104267"/>
              <a:ext cx="498880" cy="427720"/>
            </a:xfrm>
            <a:custGeom>
              <a:avLst/>
              <a:gdLst/>
              <a:ahLst/>
              <a:cxnLst/>
              <a:rect l="l" t="t" r="r" b="b"/>
              <a:pathLst>
                <a:path w="48277" h="41702" extrusionOk="0">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171C"/>
                </a:solidFill>
              </a:endParaRPr>
            </a:p>
          </p:txBody>
        </p:sp>
        <p:sp>
          <p:nvSpPr>
            <p:cNvPr id="4095" name="Google Shape;4095;p72"/>
            <p:cNvSpPr/>
            <p:nvPr/>
          </p:nvSpPr>
          <p:spPr>
            <a:xfrm>
              <a:off x="4416426" y="1181862"/>
              <a:ext cx="304622" cy="272568"/>
            </a:xfrm>
            <a:custGeom>
              <a:avLst/>
              <a:gdLst/>
              <a:ahLst/>
              <a:cxnLst/>
              <a:rect l="l" t="t" r="r" b="b"/>
              <a:pathLst>
                <a:path w="27883" h="24949" extrusionOk="0">
                  <a:moveTo>
                    <a:pt x="5770" y="0"/>
                  </a:moveTo>
                  <a:cubicBezTo>
                    <a:pt x="4448" y="120"/>
                    <a:pt x="3206" y="1322"/>
                    <a:pt x="3366" y="2644"/>
                  </a:cubicBezTo>
                  <a:cubicBezTo>
                    <a:pt x="3526" y="3285"/>
                    <a:pt x="3727" y="3926"/>
                    <a:pt x="4007" y="4527"/>
                  </a:cubicBezTo>
                  <a:cubicBezTo>
                    <a:pt x="4167" y="5128"/>
                    <a:pt x="4047" y="5969"/>
                    <a:pt x="3486" y="6250"/>
                  </a:cubicBezTo>
                  <a:cubicBezTo>
                    <a:pt x="3315" y="6329"/>
                    <a:pt x="3144" y="6357"/>
                    <a:pt x="2973" y="6357"/>
                  </a:cubicBezTo>
                  <a:cubicBezTo>
                    <a:pt x="2576" y="6357"/>
                    <a:pt x="2178" y="6206"/>
                    <a:pt x="1780" y="6206"/>
                  </a:cubicBezTo>
                  <a:cubicBezTo>
                    <a:pt x="1748" y="6206"/>
                    <a:pt x="1716" y="6207"/>
                    <a:pt x="1684" y="6209"/>
                  </a:cubicBezTo>
                  <a:cubicBezTo>
                    <a:pt x="682" y="6250"/>
                    <a:pt x="1" y="7331"/>
                    <a:pt x="121" y="8293"/>
                  </a:cubicBezTo>
                  <a:cubicBezTo>
                    <a:pt x="321" y="9254"/>
                    <a:pt x="1002" y="10055"/>
                    <a:pt x="1924" y="10416"/>
                  </a:cubicBezTo>
                  <a:cubicBezTo>
                    <a:pt x="2931" y="10762"/>
                    <a:pt x="3963" y="10935"/>
                    <a:pt x="5000" y="10935"/>
                  </a:cubicBezTo>
                  <a:cubicBezTo>
                    <a:pt x="5283" y="10935"/>
                    <a:pt x="5567" y="10922"/>
                    <a:pt x="5850" y="10897"/>
                  </a:cubicBezTo>
                  <a:cubicBezTo>
                    <a:pt x="6010" y="10897"/>
                    <a:pt x="6170" y="10856"/>
                    <a:pt x="6371" y="10816"/>
                  </a:cubicBezTo>
                  <a:lnTo>
                    <a:pt x="18148" y="19670"/>
                  </a:lnTo>
                  <a:cubicBezTo>
                    <a:pt x="18268" y="20871"/>
                    <a:pt x="18589" y="22073"/>
                    <a:pt x="19150" y="23115"/>
                  </a:cubicBezTo>
                  <a:cubicBezTo>
                    <a:pt x="19470" y="23836"/>
                    <a:pt x="20031" y="24397"/>
                    <a:pt x="20712" y="24757"/>
                  </a:cubicBezTo>
                  <a:cubicBezTo>
                    <a:pt x="20955" y="24886"/>
                    <a:pt x="21217" y="24948"/>
                    <a:pt x="21479" y="24948"/>
                  </a:cubicBezTo>
                  <a:cubicBezTo>
                    <a:pt x="21951" y="24948"/>
                    <a:pt x="22420" y="24744"/>
                    <a:pt x="22755" y="24357"/>
                  </a:cubicBezTo>
                  <a:cubicBezTo>
                    <a:pt x="23356" y="23556"/>
                    <a:pt x="22915" y="22314"/>
                    <a:pt x="23436" y="21432"/>
                  </a:cubicBezTo>
                  <a:cubicBezTo>
                    <a:pt x="24077" y="20431"/>
                    <a:pt x="25559" y="20511"/>
                    <a:pt x="26561" y="19870"/>
                  </a:cubicBezTo>
                  <a:cubicBezTo>
                    <a:pt x="27522" y="19149"/>
                    <a:pt x="27883" y="17907"/>
                    <a:pt x="27522" y="16785"/>
                  </a:cubicBezTo>
                  <a:cubicBezTo>
                    <a:pt x="27082" y="15664"/>
                    <a:pt x="26160" y="14822"/>
                    <a:pt x="24999" y="14542"/>
                  </a:cubicBezTo>
                  <a:cubicBezTo>
                    <a:pt x="24553" y="14430"/>
                    <a:pt x="24094" y="14376"/>
                    <a:pt x="23635" y="14376"/>
                  </a:cubicBezTo>
                  <a:cubicBezTo>
                    <a:pt x="22940" y="14376"/>
                    <a:pt x="22245" y="14501"/>
                    <a:pt x="21593" y="14742"/>
                  </a:cubicBezTo>
                  <a:cubicBezTo>
                    <a:pt x="21433" y="14782"/>
                    <a:pt x="21273" y="14862"/>
                    <a:pt x="21113" y="14903"/>
                  </a:cubicBezTo>
                  <a:lnTo>
                    <a:pt x="9736" y="6330"/>
                  </a:lnTo>
                  <a:cubicBezTo>
                    <a:pt x="9936" y="4807"/>
                    <a:pt x="9696" y="3285"/>
                    <a:pt x="9015" y="1923"/>
                  </a:cubicBezTo>
                  <a:cubicBezTo>
                    <a:pt x="8374" y="721"/>
                    <a:pt x="7092" y="0"/>
                    <a:pt x="57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6" name="Google Shape;4096;p72"/>
          <p:cNvGrpSpPr/>
          <p:nvPr/>
        </p:nvGrpSpPr>
        <p:grpSpPr>
          <a:xfrm>
            <a:off x="7242931" y="1258179"/>
            <a:ext cx="660297" cy="650038"/>
            <a:chOff x="4023668" y="2733033"/>
            <a:chExt cx="660297" cy="650038"/>
          </a:xfrm>
        </p:grpSpPr>
        <p:sp>
          <p:nvSpPr>
            <p:cNvPr id="4097" name="Google Shape;4097;p72"/>
            <p:cNvSpPr/>
            <p:nvPr/>
          </p:nvSpPr>
          <p:spPr>
            <a:xfrm rot="2650011" flipH="1">
              <a:off x="4104377" y="2844192"/>
              <a:ext cx="498880" cy="427720"/>
            </a:xfrm>
            <a:custGeom>
              <a:avLst/>
              <a:gdLst/>
              <a:ahLst/>
              <a:cxnLst/>
              <a:rect l="l" t="t" r="r" b="b"/>
              <a:pathLst>
                <a:path w="48277" h="41702" extrusionOk="0">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F171C"/>
                </a:solidFill>
              </a:endParaRPr>
            </a:p>
          </p:txBody>
        </p:sp>
        <p:grpSp>
          <p:nvGrpSpPr>
            <p:cNvPr id="4098" name="Google Shape;4098;p72"/>
            <p:cNvGrpSpPr/>
            <p:nvPr/>
          </p:nvGrpSpPr>
          <p:grpSpPr>
            <a:xfrm rot="-2289177" flipH="1">
              <a:off x="4221193" y="2925078"/>
              <a:ext cx="265264" cy="265948"/>
              <a:chOff x="-7272428" y="6805077"/>
              <a:chExt cx="705425" cy="631150"/>
            </a:xfrm>
          </p:grpSpPr>
          <p:sp>
            <p:nvSpPr>
              <p:cNvPr id="4099" name="Google Shape;4099;p72"/>
              <p:cNvSpPr/>
              <p:nvPr/>
            </p:nvSpPr>
            <p:spPr>
              <a:xfrm>
                <a:off x="-7192428" y="7080452"/>
                <a:ext cx="496450" cy="355775"/>
              </a:xfrm>
              <a:custGeom>
                <a:avLst/>
                <a:gdLst/>
                <a:ahLst/>
                <a:cxnLst/>
                <a:rect l="l" t="t" r="r" b="b"/>
                <a:pathLst>
                  <a:path w="19858" h="14231" extrusionOk="0">
                    <a:moveTo>
                      <a:pt x="9446" y="1"/>
                    </a:moveTo>
                    <a:cubicBezTo>
                      <a:pt x="6797" y="1"/>
                      <a:pt x="4281" y="1112"/>
                      <a:pt x="2910" y="3565"/>
                    </a:cubicBezTo>
                    <a:cubicBezTo>
                      <a:pt x="1456" y="5092"/>
                      <a:pt x="510" y="7056"/>
                      <a:pt x="292" y="9166"/>
                    </a:cubicBezTo>
                    <a:cubicBezTo>
                      <a:pt x="1" y="11420"/>
                      <a:pt x="1601" y="13457"/>
                      <a:pt x="3856" y="13675"/>
                    </a:cubicBezTo>
                    <a:cubicBezTo>
                      <a:pt x="4071" y="13710"/>
                      <a:pt x="4280" y="13726"/>
                      <a:pt x="4482" y="13726"/>
                    </a:cubicBezTo>
                    <a:cubicBezTo>
                      <a:pt x="5986" y="13726"/>
                      <a:pt x="7147" y="12836"/>
                      <a:pt x="8365" y="12002"/>
                    </a:cubicBezTo>
                    <a:cubicBezTo>
                      <a:pt x="8917" y="11597"/>
                      <a:pt x="9396" y="11434"/>
                      <a:pt x="9829" y="11434"/>
                    </a:cubicBezTo>
                    <a:cubicBezTo>
                      <a:pt x="11339" y="11434"/>
                      <a:pt x="12294" y="13417"/>
                      <a:pt x="13821" y="14039"/>
                    </a:cubicBezTo>
                    <a:cubicBezTo>
                      <a:pt x="14131" y="14171"/>
                      <a:pt x="14449" y="14231"/>
                      <a:pt x="14768" y="14231"/>
                    </a:cubicBezTo>
                    <a:cubicBezTo>
                      <a:pt x="16914" y="14231"/>
                      <a:pt x="19104" y="11520"/>
                      <a:pt x="19421" y="9747"/>
                    </a:cubicBezTo>
                    <a:cubicBezTo>
                      <a:pt x="19858" y="7347"/>
                      <a:pt x="18476" y="4874"/>
                      <a:pt x="16875" y="3201"/>
                    </a:cubicBezTo>
                    <a:cubicBezTo>
                      <a:pt x="14969" y="1148"/>
                      <a:pt x="12139" y="1"/>
                      <a:pt x="944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72"/>
              <p:cNvSpPr/>
              <p:nvPr/>
            </p:nvSpPr>
            <p:spPr>
              <a:xfrm>
                <a:off x="-7272428" y="6955002"/>
                <a:ext cx="189125" cy="170100"/>
              </a:xfrm>
              <a:custGeom>
                <a:avLst/>
                <a:gdLst/>
                <a:ahLst/>
                <a:cxnLst/>
                <a:rect l="l" t="t" r="r" b="b"/>
                <a:pathLst>
                  <a:path w="7565" h="6804" extrusionOk="0">
                    <a:moveTo>
                      <a:pt x="4292" y="0"/>
                    </a:moveTo>
                    <a:cubicBezTo>
                      <a:pt x="1673" y="0"/>
                      <a:pt x="1" y="2910"/>
                      <a:pt x="1237" y="5237"/>
                    </a:cubicBezTo>
                    <a:cubicBezTo>
                      <a:pt x="1793" y="6269"/>
                      <a:pt x="2825" y="6803"/>
                      <a:pt x="3849" y="6803"/>
                    </a:cubicBezTo>
                    <a:cubicBezTo>
                      <a:pt x="4702" y="6803"/>
                      <a:pt x="5549" y="6433"/>
                      <a:pt x="6110" y="5674"/>
                    </a:cubicBezTo>
                    <a:cubicBezTo>
                      <a:pt x="7565" y="3710"/>
                      <a:pt x="7056" y="218"/>
                      <a:pt x="42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72"/>
              <p:cNvSpPr/>
              <p:nvPr/>
            </p:nvSpPr>
            <p:spPr>
              <a:xfrm>
                <a:off x="-7056053" y="6805077"/>
                <a:ext cx="170975" cy="203825"/>
              </a:xfrm>
              <a:custGeom>
                <a:avLst/>
                <a:gdLst/>
                <a:ahLst/>
                <a:cxnLst/>
                <a:rect l="l" t="t" r="r" b="b"/>
                <a:pathLst>
                  <a:path w="6839" h="8153" extrusionOk="0">
                    <a:moveTo>
                      <a:pt x="2882" y="1"/>
                    </a:moveTo>
                    <a:cubicBezTo>
                      <a:pt x="1275" y="1"/>
                      <a:pt x="16" y="1712"/>
                      <a:pt x="74" y="3379"/>
                    </a:cubicBezTo>
                    <a:cubicBezTo>
                      <a:pt x="1" y="4106"/>
                      <a:pt x="1" y="4906"/>
                      <a:pt x="74" y="5634"/>
                    </a:cubicBezTo>
                    <a:cubicBezTo>
                      <a:pt x="219" y="6725"/>
                      <a:pt x="874" y="7597"/>
                      <a:pt x="1892" y="8034"/>
                    </a:cubicBezTo>
                    <a:cubicBezTo>
                      <a:pt x="2104" y="8116"/>
                      <a:pt x="2315" y="8153"/>
                      <a:pt x="2524" y="8153"/>
                    </a:cubicBezTo>
                    <a:cubicBezTo>
                      <a:pt x="3609" y="8153"/>
                      <a:pt x="4628" y="7165"/>
                      <a:pt x="5238" y="6434"/>
                    </a:cubicBezTo>
                    <a:cubicBezTo>
                      <a:pt x="6838" y="4470"/>
                      <a:pt x="6329" y="1633"/>
                      <a:pt x="4220" y="397"/>
                    </a:cubicBezTo>
                    <a:cubicBezTo>
                      <a:pt x="3761" y="122"/>
                      <a:pt x="3310" y="1"/>
                      <a:pt x="2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72"/>
              <p:cNvSpPr/>
              <p:nvPr/>
            </p:nvSpPr>
            <p:spPr>
              <a:xfrm>
                <a:off x="-6850553" y="6834977"/>
                <a:ext cx="163675" cy="195625"/>
              </a:xfrm>
              <a:custGeom>
                <a:avLst/>
                <a:gdLst/>
                <a:ahLst/>
                <a:cxnLst/>
                <a:rect l="l" t="t" r="r" b="b"/>
                <a:pathLst>
                  <a:path w="6547" h="7825" extrusionOk="0">
                    <a:moveTo>
                      <a:pt x="2982" y="1"/>
                    </a:moveTo>
                    <a:cubicBezTo>
                      <a:pt x="1818" y="146"/>
                      <a:pt x="946" y="1092"/>
                      <a:pt x="946" y="2256"/>
                    </a:cubicBezTo>
                    <a:cubicBezTo>
                      <a:pt x="436" y="3128"/>
                      <a:pt x="146" y="4147"/>
                      <a:pt x="73" y="5165"/>
                    </a:cubicBezTo>
                    <a:cubicBezTo>
                      <a:pt x="0" y="6110"/>
                      <a:pt x="436" y="6983"/>
                      <a:pt x="1237" y="7565"/>
                    </a:cubicBezTo>
                    <a:cubicBezTo>
                      <a:pt x="1536" y="7750"/>
                      <a:pt x="1880" y="7824"/>
                      <a:pt x="2239" y="7824"/>
                    </a:cubicBezTo>
                    <a:cubicBezTo>
                      <a:pt x="3014" y="7824"/>
                      <a:pt x="3864" y="7477"/>
                      <a:pt x="4510" y="7129"/>
                    </a:cubicBezTo>
                    <a:cubicBezTo>
                      <a:pt x="6473" y="5892"/>
                      <a:pt x="6546" y="3056"/>
                      <a:pt x="5310" y="1310"/>
                    </a:cubicBezTo>
                    <a:cubicBezTo>
                      <a:pt x="4801" y="510"/>
                      <a:pt x="3928" y="1"/>
                      <a:pt x="29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72"/>
              <p:cNvSpPr/>
              <p:nvPr/>
            </p:nvSpPr>
            <p:spPr>
              <a:xfrm>
                <a:off x="-6734178" y="7023577"/>
                <a:ext cx="167175" cy="158800"/>
              </a:xfrm>
              <a:custGeom>
                <a:avLst/>
                <a:gdLst/>
                <a:ahLst/>
                <a:cxnLst/>
                <a:rect l="l" t="t" r="r" b="b"/>
                <a:pathLst>
                  <a:path w="6687" h="6352" extrusionOk="0">
                    <a:moveTo>
                      <a:pt x="3661" y="0"/>
                    </a:moveTo>
                    <a:cubicBezTo>
                      <a:pt x="2882" y="0"/>
                      <a:pt x="2029" y="306"/>
                      <a:pt x="1673" y="967"/>
                    </a:cubicBezTo>
                    <a:lnTo>
                      <a:pt x="1673" y="1112"/>
                    </a:lnTo>
                    <a:cubicBezTo>
                      <a:pt x="1091" y="1621"/>
                      <a:pt x="727" y="2276"/>
                      <a:pt x="509" y="2931"/>
                    </a:cubicBezTo>
                    <a:cubicBezTo>
                      <a:pt x="0" y="4531"/>
                      <a:pt x="1091" y="6131"/>
                      <a:pt x="2691" y="6349"/>
                    </a:cubicBezTo>
                    <a:cubicBezTo>
                      <a:pt x="2732" y="6350"/>
                      <a:pt x="2773" y="6351"/>
                      <a:pt x="2813" y="6351"/>
                    </a:cubicBezTo>
                    <a:cubicBezTo>
                      <a:pt x="4940" y="6351"/>
                      <a:pt x="6686" y="4490"/>
                      <a:pt x="6401" y="2349"/>
                    </a:cubicBezTo>
                    <a:cubicBezTo>
                      <a:pt x="6183" y="1330"/>
                      <a:pt x="5528" y="530"/>
                      <a:pt x="4582" y="167"/>
                    </a:cubicBezTo>
                    <a:cubicBezTo>
                      <a:pt x="4320" y="57"/>
                      <a:pt x="3997" y="0"/>
                      <a:pt x="36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1"/>
        <p:cNvGrpSpPr/>
        <p:nvPr/>
      </p:nvGrpSpPr>
      <p:grpSpPr>
        <a:xfrm>
          <a:off x="0" y="0"/>
          <a:ext cx="0" cy="0"/>
          <a:chOff x="0" y="0"/>
          <a:chExt cx="0" cy="0"/>
        </a:xfrm>
      </p:grpSpPr>
      <p:sp>
        <p:nvSpPr>
          <p:cNvPr id="3432" name="Google Shape;3432;p59"/>
          <p:cNvSpPr txBox="1">
            <a:spLocks noGrp="1"/>
          </p:cNvSpPr>
          <p:nvPr>
            <p:ph type="title"/>
          </p:nvPr>
        </p:nvSpPr>
        <p:spPr>
          <a:xfrm>
            <a:off x="260775" y="30507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a:t>AGENDA</a:t>
            </a:r>
            <a:endParaRPr sz="4000"/>
          </a:p>
        </p:txBody>
      </p:sp>
      <p:sp>
        <p:nvSpPr>
          <p:cNvPr id="3433" name="Google Shape;3433;p59"/>
          <p:cNvSpPr txBox="1">
            <a:spLocks noGrp="1"/>
          </p:cNvSpPr>
          <p:nvPr>
            <p:ph type="title" idx="5"/>
          </p:nvPr>
        </p:nvSpPr>
        <p:spPr>
          <a:xfrm>
            <a:off x="1277900" y="3026225"/>
            <a:ext cx="34266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100"/>
              <a:t>IMPLEMENTATION EXPLANATION</a:t>
            </a:r>
            <a:endParaRPr sz="2100"/>
          </a:p>
        </p:txBody>
      </p:sp>
      <p:sp>
        <p:nvSpPr>
          <p:cNvPr id="3434" name="Google Shape;3434;p59"/>
          <p:cNvSpPr txBox="1">
            <a:spLocks noGrp="1"/>
          </p:cNvSpPr>
          <p:nvPr>
            <p:ph type="title" idx="14"/>
          </p:nvPr>
        </p:nvSpPr>
        <p:spPr>
          <a:xfrm>
            <a:off x="5106150" y="2993400"/>
            <a:ext cx="842400" cy="6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t>04</a:t>
            </a:r>
            <a:endParaRPr u="sng"/>
          </a:p>
        </p:txBody>
      </p:sp>
      <p:sp>
        <p:nvSpPr>
          <p:cNvPr id="3435" name="Google Shape;3435;p59"/>
          <p:cNvSpPr txBox="1">
            <a:spLocks noGrp="1"/>
          </p:cNvSpPr>
          <p:nvPr>
            <p:ph type="subTitle" idx="15"/>
          </p:nvPr>
        </p:nvSpPr>
        <p:spPr>
          <a:xfrm>
            <a:off x="1365675" y="3928400"/>
            <a:ext cx="3118500" cy="4794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What were key assumptions and challenges?</a:t>
            </a:r>
            <a:endParaRPr sz="1600"/>
          </a:p>
          <a:p>
            <a:pPr marL="457200" lvl="0" indent="-330200" algn="l" rtl="0">
              <a:spcBef>
                <a:spcPts val="0"/>
              </a:spcBef>
              <a:spcAft>
                <a:spcPts val="0"/>
              </a:spcAft>
              <a:buSzPts val="1600"/>
              <a:buChar char="●"/>
            </a:pPr>
            <a:r>
              <a:rPr lang="en" sz="1600"/>
              <a:t>What is impressive about this model?</a:t>
            </a:r>
            <a:endParaRPr sz="1600"/>
          </a:p>
        </p:txBody>
      </p:sp>
      <p:sp>
        <p:nvSpPr>
          <p:cNvPr id="3436" name="Google Shape;3436;p59"/>
          <p:cNvSpPr txBox="1">
            <a:spLocks noGrp="1"/>
          </p:cNvSpPr>
          <p:nvPr>
            <p:ph type="subTitle" idx="1"/>
          </p:nvPr>
        </p:nvSpPr>
        <p:spPr>
          <a:xfrm>
            <a:off x="1212450" y="1989125"/>
            <a:ext cx="3177300" cy="4794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Why is this model important?</a:t>
            </a:r>
            <a:endParaRPr sz="1600"/>
          </a:p>
          <a:p>
            <a:pPr marL="457200" lvl="0" indent="-317500" algn="l" rtl="0">
              <a:spcBef>
                <a:spcPts val="0"/>
              </a:spcBef>
              <a:spcAft>
                <a:spcPts val="0"/>
              </a:spcAft>
              <a:buSzPts val="1400"/>
              <a:buChar char="●"/>
            </a:pPr>
            <a:r>
              <a:rPr lang="en" sz="1600"/>
              <a:t>Who would be interested?</a:t>
            </a:r>
            <a:r>
              <a:rPr lang="en"/>
              <a:t> </a:t>
            </a:r>
            <a:endParaRPr/>
          </a:p>
        </p:txBody>
      </p:sp>
      <p:sp>
        <p:nvSpPr>
          <p:cNvPr id="3437" name="Google Shape;3437;p59"/>
          <p:cNvSpPr txBox="1">
            <a:spLocks noGrp="1"/>
          </p:cNvSpPr>
          <p:nvPr>
            <p:ph type="title" idx="2"/>
          </p:nvPr>
        </p:nvSpPr>
        <p:spPr>
          <a:xfrm>
            <a:off x="1329263" y="1375800"/>
            <a:ext cx="25803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a:t>PROBLEM</a:t>
            </a:r>
            <a:endParaRPr sz="2400"/>
          </a:p>
        </p:txBody>
      </p:sp>
      <p:sp>
        <p:nvSpPr>
          <p:cNvPr id="3438" name="Google Shape;3438;p59"/>
          <p:cNvSpPr txBox="1">
            <a:spLocks noGrp="1"/>
          </p:cNvSpPr>
          <p:nvPr>
            <p:ph type="title" idx="3"/>
          </p:nvPr>
        </p:nvSpPr>
        <p:spPr>
          <a:xfrm>
            <a:off x="5538928" y="1375800"/>
            <a:ext cx="31185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300"/>
              <a:t>EXPLANATION OF MODEL</a:t>
            </a:r>
            <a:endParaRPr sz="2300"/>
          </a:p>
        </p:txBody>
      </p:sp>
      <p:sp>
        <p:nvSpPr>
          <p:cNvPr id="3439" name="Google Shape;3439;p59"/>
          <p:cNvSpPr txBox="1">
            <a:spLocks noGrp="1"/>
          </p:cNvSpPr>
          <p:nvPr>
            <p:ph type="subTitle" idx="4"/>
          </p:nvPr>
        </p:nvSpPr>
        <p:spPr>
          <a:xfrm>
            <a:off x="5580550" y="1989125"/>
            <a:ext cx="3255300" cy="4794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What are the decision variables, the objective, and the constraints?</a:t>
            </a:r>
            <a:endParaRPr sz="1600"/>
          </a:p>
        </p:txBody>
      </p:sp>
      <p:sp>
        <p:nvSpPr>
          <p:cNvPr id="3440" name="Google Shape;3440;p59"/>
          <p:cNvSpPr txBox="1">
            <a:spLocks noGrp="1"/>
          </p:cNvSpPr>
          <p:nvPr>
            <p:ph type="title" idx="6"/>
          </p:nvPr>
        </p:nvSpPr>
        <p:spPr>
          <a:xfrm>
            <a:off x="5902750" y="3092700"/>
            <a:ext cx="3285900" cy="434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a:t>SUPPORTING FILES</a:t>
            </a:r>
            <a:endParaRPr sz="2200"/>
          </a:p>
        </p:txBody>
      </p:sp>
      <p:sp>
        <p:nvSpPr>
          <p:cNvPr id="3441" name="Google Shape;3441;p59"/>
          <p:cNvSpPr txBox="1">
            <a:spLocks noGrp="1"/>
          </p:cNvSpPr>
          <p:nvPr>
            <p:ph type="subTitle" idx="7"/>
          </p:nvPr>
        </p:nvSpPr>
        <p:spPr>
          <a:xfrm>
            <a:off x="6077113" y="3626400"/>
            <a:ext cx="2580300" cy="4794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SzPts val="1600"/>
              <a:buChar char="●"/>
            </a:pPr>
            <a:r>
              <a:rPr lang="en" sz="1600"/>
              <a:t>What was used to create this model?</a:t>
            </a:r>
            <a:endParaRPr/>
          </a:p>
        </p:txBody>
      </p:sp>
      <p:sp>
        <p:nvSpPr>
          <p:cNvPr id="3442" name="Google Shape;3442;p59"/>
          <p:cNvSpPr txBox="1">
            <a:spLocks noGrp="1"/>
          </p:cNvSpPr>
          <p:nvPr>
            <p:ph type="title" idx="8"/>
          </p:nvPr>
        </p:nvSpPr>
        <p:spPr>
          <a:xfrm>
            <a:off x="260763" y="1276488"/>
            <a:ext cx="842400" cy="6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t>01</a:t>
            </a:r>
            <a:endParaRPr u="sng"/>
          </a:p>
        </p:txBody>
      </p:sp>
      <p:sp>
        <p:nvSpPr>
          <p:cNvPr id="3443" name="Google Shape;3443;p59"/>
          <p:cNvSpPr txBox="1">
            <a:spLocks noGrp="1"/>
          </p:cNvSpPr>
          <p:nvPr>
            <p:ph type="title" idx="9"/>
          </p:nvPr>
        </p:nvSpPr>
        <p:spPr>
          <a:xfrm>
            <a:off x="4738138" y="1276500"/>
            <a:ext cx="842400" cy="6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t>02</a:t>
            </a:r>
            <a:endParaRPr u="sng"/>
          </a:p>
        </p:txBody>
      </p:sp>
      <p:sp>
        <p:nvSpPr>
          <p:cNvPr id="3444" name="Google Shape;3444;p59"/>
          <p:cNvSpPr txBox="1">
            <a:spLocks noGrp="1"/>
          </p:cNvSpPr>
          <p:nvPr>
            <p:ph type="title" idx="13"/>
          </p:nvPr>
        </p:nvSpPr>
        <p:spPr>
          <a:xfrm>
            <a:off x="334113" y="2894100"/>
            <a:ext cx="842400" cy="63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u="sng"/>
              <a:t>03</a:t>
            </a:r>
            <a:endParaRPr u="sn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8"/>
        <p:cNvGrpSpPr/>
        <p:nvPr/>
      </p:nvGrpSpPr>
      <p:grpSpPr>
        <a:xfrm>
          <a:off x="0" y="0"/>
          <a:ext cx="0" cy="0"/>
          <a:chOff x="0" y="0"/>
          <a:chExt cx="0" cy="0"/>
        </a:xfrm>
      </p:grpSpPr>
      <p:sp>
        <p:nvSpPr>
          <p:cNvPr id="3449" name="Google Shape;3449;p60"/>
          <p:cNvSpPr txBox="1">
            <a:spLocks noGrp="1"/>
          </p:cNvSpPr>
          <p:nvPr>
            <p:ph type="title"/>
          </p:nvPr>
        </p:nvSpPr>
        <p:spPr>
          <a:xfrm>
            <a:off x="720000" y="2254500"/>
            <a:ext cx="3624900" cy="13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PROBLEM</a:t>
            </a:r>
            <a:endParaRPr/>
          </a:p>
        </p:txBody>
      </p:sp>
      <p:grpSp>
        <p:nvGrpSpPr>
          <p:cNvPr id="3450" name="Google Shape;3450;p60"/>
          <p:cNvGrpSpPr/>
          <p:nvPr/>
        </p:nvGrpSpPr>
        <p:grpSpPr>
          <a:xfrm>
            <a:off x="3871370" y="664990"/>
            <a:ext cx="4552642" cy="3782132"/>
            <a:chOff x="650475" y="237875"/>
            <a:chExt cx="6292525" cy="5227550"/>
          </a:xfrm>
        </p:grpSpPr>
        <p:sp>
          <p:nvSpPr>
            <p:cNvPr id="3451" name="Google Shape;3451;p60"/>
            <p:cNvSpPr/>
            <p:nvPr/>
          </p:nvSpPr>
          <p:spPr>
            <a:xfrm>
              <a:off x="1348575" y="267500"/>
              <a:ext cx="5504000" cy="2993325"/>
            </a:xfrm>
            <a:custGeom>
              <a:avLst/>
              <a:gdLst/>
              <a:ahLst/>
              <a:cxnLst/>
              <a:rect l="l" t="t" r="r" b="b"/>
              <a:pathLst>
                <a:path w="220160" h="119733" extrusionOk="0">
                  <a:moveTo>
                    <a:pt x="117296" y="0"/>
                  </a:moveTo>
                  <a:cubicBezTo>
                    <a:pt x="105497" y="0"/>
                    <a:pt x="93739" y="2477"/>
                    <a:pt x="83482" y="8615"/>
                  </a:cubicBezTo>
                  <a:cubicBezTo>
                    <a:pt x="81505" y="9773"/>
                    <a:pt x="79576" y="11075"/>
                    <a:pt x="78225" y="12956"/>
                  </a:cubicBezTo>
                  <a:cubicBezTo>
                    <a:pt x="75235" y="16959"/>
                    <a:pt x="75621" y="22408"/>
                    <a:pt x="75476" y="27424"/>
                  </a:cubicBezTo>
                  <a:cubicBezTo>
                    <a:pt x="75380" y="32392"/>
                    <a:pt x="74078" y="38131"/>
                    <a:pt x="69593" y="40301"/>
                  </a:cubicBezTo>
                  <a:cubicBezTo>
                    <a:pt x="66795" y="41651"/>
                    <a:pt x="63564" y="41217"/>
                    <a:pt x="60526" y="41555"/>
                  </a:cubicBezTo>
                  <a:cubicBezTo>
                    <a:pt x="55800" y="42085"/>
                    <a:pt x="50302" y="45461"/>
                    <a:pt x="47311" y="49223"/>
                  </a:cubicBezTo>
                  <a:cubicBezTo>
                    <a:pt x="43839" y="53467"/>
                    <a:pt x="46540" y="59833"/>
                    <a:pt x="39595" y="60074"/>
                  </a:cubicBezTo>
                  <a:cubicBezTo>
                    <a:pt x="30239" y="60364"/>
                    <a:pt x="21799" y="68514"/>
                    <a:pt x="21124" y="77822"/>
                  </a:cubicBezTo>
                  <a:cubicBezTo>
                    <a:pt x="20883" y="80861"/>
                    <a:pt x="21124" y="84574"/>
                    <a:pt x="18568" y="86262"/>
                  </a:cubicBezTo>
                  <a:cubicBezTo>
                    <a:pt x="17555" y="86889"/>
                    <a:pt x="16349" y="87082"/>
                    <a:pt x="15240" y="87420"/>
                  </a:cubicBezTo>
                  <a:cubicBezTo>
                    <a:pt x="5450" y="90361"/>
                    <a:pt x="1350" y="102852"/>
                    <a:pt x="0" y="111823"/>
                  </a:cubicBezTo>
                  <a:lnTo>
                    <a:pt x="13745" y="114234"/>
                  </a:lnTo>
                  <a:cubicBezTo>
                    <a:pt x="14565" y="110858"/>
                    <a:pt x="15626" y="107579"/>
                    <a:pt x="16976" y="104396"/>
                  </a:cubicBezTo>
                  <a:cubicBezTo>
                    <a:pt x="17410" y="107434"/>
                    <a:pt x="17893" y="110472"/>
                    <a:pt x="18375" y="113511"/>
                  </a:cubicBezTo>
                  <a:cubicBezTo>
                    <a:pt x="18423" y="113848"/>
                    <a:pt x="47697" y="114909"/>
                    <a:pt x="50446" y="115151"/>
                  </a:cubicBezTo>
                  <a:cubicBezTo>
                    <a:pt x="54316" y="115496"/>
                    <a:pt x="58172" y="115622"/>
                    <a:pt x="62032" y="115622"/>
                  </a:cubicBezTo>
                  <a:cubicBezTo>
                    <a:pt x="68419" y="115622"/>
                    <a:pt x="74819" y="115276"/>
                    <a:pt x="81312" y="115006"/>
                  </a:cubicBezTo>
                  <a:lnTo>
                    <a:pt x="95826" y="111906"/>
                  </a:lnTo>
                  <a:lnTo>
                    <a:pt x="95826" y="111906"/>
                  </a:lnTo>
                  <a:cubicBezTo>
                    <a:pt x="95827" y="111910"/>
                    <a:pt x="95828" y="111915"/>
                    <a:pt x="95829" y="111919"/>
                  </a:cubicBezTo>
                  <a:cubicBezTo>
                    <a:pt x="95925" y="112160"/>
                    <a:pt x="96263" y="112209"/>
                    <a:pt x="96504" y="112209"/>
                  </a:cubicBezTo>
                  <a:lnTo>
                    <a:pt x="111696" y="112064"/>
                  </a:lnTo>
                  <a:cubicBezTo>
                    <a:pt x="112467" y="112055"/>
                    <a:pt x="113241" y="112047"/>
                    <a:pt x="114015" y="112047"/>
                  </a:cubicBezTo>
                  <a:cubicBezTo>
                    <a:pt x="117207" y="112047"/>
                    <a:pt x="120406" y="112176"/>
                    <a:pt x="123511" y="112836"/>
                  </a:cubicBezTo>
                  <a:cubicBezTo>
                    <a:pt x="127370" y="113656"/>
                    <a:pt x="130987" y="115295"/>
                    <a:pt x="134748" y="116404"/>
                  </a:cubicBezTo>
                  <a:cubicBezTo>
                    <a:pt x="140394" y="118017"/>
                    <a:pt x="146233" y="118332"/>
                    <a:pt x="152128" y="118332"/>
                  </a:cubicBezTo>
                  <a:cubicBezTo>
                    <a:pt x="155906" y="118332"/>
                    <a:pt x="159706" y="118203"/>
                    <a:pt x="163493" y="118203"/>
                  </a:cubicBezTo>
                  <a:cubicBezTo>
                    <a:pt x="167935" y="118203"/>
                    <a:pt x="172359" y="118381"/>
                    <a:pt x="176707" y="119153"/>
                  </a:cubicBezTo>
                  <a:cubicBezTo>
                    <a:pt x="177092" y="115826"/>
                    <a:pt x="177430" y="112546"/>
                    <a:pt x="177816" y="109267"/>
                  </a:cubicBezTo>
                  <a:cubicBezTo>
                    <a:pt x="179359" y="112305"/>
                    <a:pt x="180468" y="115536"/>
                    <a:pt x="181143" y="118912"/>
                  </a:cubicBezTo>
                  <a:cubicBezTo>
                    <a:pt x="183045" y="118866"/>
                    <a:pt x="184946" y="118844"/>
                    <a:pt x="186846" y="118844"/>
                  </a:cubicBezTo>
                  <a:cubicBezTo>
                    <a:pt x="190874" y="118844"/>
                    <a:pt x="194894" y="118941"/>
                    <a:pt x="198891" y="119105"/>
                  </a:cubicBezTo>
                  <a:cubicBezTo>
                    <a:pt x="199325" y="115826"/>
                    <a:pt x="199808" y="112546"/>
                    <a:pt x="200242" y="109267"/>
                  </a:cubicBezTo>
                  <a:cubicBezTo>
                    <a:pt x="201544" y="112594"/>
                    <a:pt x="202557" y="116067"/>
                    <a:pt x="203280" y="119588"/>
                  </a:cubicBezTo>
                  <a:lnTo>
                    <a:pt x="218665" y="119732"/>
                  </a:lnTo>
                  <a:cubicBezTo>
                    <a:pt x="220160" y="112016"/>
                    <a:pt x="215578" y="103576"/>
                    <a:pt x="208296" y="100730"/>
                  </a:cubicBezTo>
                  <a:cubicBezTo>
                    <a:pt x="203955" y="98994"/>
                    <a:pt x="196480" y="98657"/>
                    <a:pt x="192959" y="95715"/>
                  </a:cubicBezTo>
                  <a:cubicBezTo>
                    <a:pt x="191512" y="94364"/>
                    <a:pt x="190548" y="92483"/>
                    <a:pt x="190355" y="90506"/>
                  </a:cubicBezTo>
                  <a:cubicBezTo>
                    <a:pt x="189680" y="85924"/>
                    <a:pt x="191946" y="82838"/>
                    <a:pt x="189246" y="78594"/>
                  </a:cubicBezTo>
                  <a:cubicBezTo>
                    <a:pt x="187172" y="75266"/>
                    <a:pt x="183651" y="72807"/>
                    <a:pt x="180034" y="71504"/>
                  </a:cubicBezTo>
                  <a:cubicBezTo>
                    <a:pt x="178057" y="70829"/>
                    <a:pt x="175838" y="70250"/>
                    <a:pt x="174729" y="68466"/>
                  </a:cubicBezTo>
                  <a:cubicBezTo>
                    <a:pt x="174247" y="67550"/>
                    <a:pt x="173958" y="66489"/>
                    <a:pt x="173909" y="65476"/>
                  </a:cubicBezTo>
                  <a:cubicBezTo>
                    <a:pt x="173427" y="61232"/>
                    <a:pt x="173716" y="56940"/>
                    <a:pt x="173282" y="52744"/>
                  </a:cubicBezTo>
                  <a:cubicBezTo>
                    <a:pt x="172897" y="48500"/>
                    <a:pt x="171594" y="44159"/>
                    <a:pt x="168556" y="41121"/>
                  </a:cubicBezTo>
                  <a:cubicBezTo>
                    <a:pt x="165566" y="38131"/>
                    <a:pt x="161467" y="36829"/>
                    <a:pt x="158091" y="34417"/>
                  </a:cubicBezTo>
                  <a:cubicBezTo>
                    <a:pt x="151773" y="29836"/>
                    <a:pt x="153702" y="20528"/>
                    <a:pt x="149940" y="14113"/>
                  </a:cubicBezTo>
                  <a:cubicBezTo>
                    <a:pt x="146810" y="8784"/>
                    <a:pt x="141306" y="3825"/>
                    <a:pt x="134956" y="3825"/>
                  </a:cubicBezTo>
                  <a:cubicBezTo>
                    <a:pt x="134066" y="3825"/>
                    <a:pt x="133160" y="3923"/>
                    <a:pt x="132241" y="4130"/>
                  </a:cubicBezTo>
                  <a:cubicBezTo>
                    <a:pt x="131662" y="1526"/>
                    <a:pt x="128431" y="658"/>
                    <a:pt x="125826" y="417"/>
                  </a:cubicBezTo>
                  <a:cubicBezTo>
                    <a:pt x="122994" y="145"/>
                    <a:pt x="120144" y="0"/>
                    <a:pt x="1172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60"/>
            <p:cNvSpPr/>
            <p:nvPr/>
          </p:nvSpPr>
          <p:spPr>
            <a:xfrm>
              <a:off x="2024950" y="859200"/>
              <a:ext cx="4111450" cy="2385950"/>
            </a:xfrm>
            <a:custGeom>
              <a:avLst/>
              <a:gdLst/>
              <a:ahLst/>
              <a:cxnLst/>
              <a:rect l="l" t="t" r="r" b="b"/>
              <a:pathLst>
                <a:path w="164458" h="95438" extrusionOk="0">
                  <a:moveTo>
                    <a:pt x="92362" y="0"/>
                  </a:moveTo>
                  <a:cubicBezTo>
                    <a:pt x="89165" y="0"/>
                    <a:pt x="86000" y="580"/>
                    <a:pt x="83097" y="1923"/>
                  </a:cubicBezTo>
                  <a:lnTo>
                    <a:pt x="56138" y="43"/>
                  </a:lnTo>
                  <a:cubicBezTo>
                    <a:pt x="53775" y="9688"/>
                    <a:pt x="50544" y="20346"/>
                    <a:pt x="41911" y="25314"/>
                  </a:cubicBezTo>
                  <a:cubicBezTo>
                    <a:pt x="36750" y="28304"/>
                    <a:pt x="29902" y="28931"/>
                    <a:pt x="26333" y="33754"/>
                  </a:cubicBezTo>
                  <a:cubicBezTo>
                    <a:pt x="23295" y="37853"/>
                    <a:pt x="23681" y="43785"/>
                    <a:pt x="20642" y="47885"/>
                  </a:cubicBezTo>
                  <a:cubicBezTo>
                    <a:pt x="16977" y="52852"/>
                    <a:pt x="9646" y="53672"/>
                    <a:pt x="5451" y="58157"/>
                  </a:cubicBezTo>
                  <a:cubicBezTo>
                    <a:pt x="1785" y="62112"/>
                    <a:pt x="1255" y="67947"/>
                    <a:pt x="965" y="73301"/>
                  </a:cubicBezTo>
                  <a:cubicBezTo>
                    <a:pt x="628" y="78992"/>
                    <a:pt x="290" y="84682"/>
                    <a:pt x="1" y="90373"/>
                  </a:cubicBezTo>
                  <a:cubicBezTo>
                    <a:pt x="8875" y="90807"/>
                    <a:pt x="21607" y="91290"/>
                    <a:pt x="23391" y="91483"/>
                  </a:cubicBezTo>
                  <a:cubicBezTo>
                    <a:pt x="27261" y="91828"/>
                    <a:pt x="31117" y="91954"/>
                    <a:pt x="34977" y="91954"/>
                  </a:cubicBezTo>
                  <a:cubicBezTo>
                    <a:pt x="41364" y="91954"/>
                    <a:pt x="47764" y="91608"/>
                    <a:pt x="54257" y="91338"/>
                  </a:cubicBezTo>
                  <a:lnTo>
                    <a:pt x="68822" y="88203"/>
                  </a:lnTo>
                  <a:cubicBezTo>
                    <a:pt x="68870" y="88444"/>
                    <a:pt x="69208" y="88492"/>
                    <a:pt x="69449" y="88492"/>
                  </a:cubicBezTo>
                  <a:lnTo>
                    <a:pt x="84689" y="88348"/>
                  </a:lnTo>
                  <a:cubicBezTo>
                    <a:pt x="85105" y="88348"/>
                    <a:pt x="85521" y="88347"/>
                    <a:pt x="85938" y="88347"/>
                  </a:cubicBezTo>
                  <a:cubicBezTo>
                    <a:pt x="89475" y="88347"/>
                    <a:pt x="93009" y="88386"/>
                    <a:pt x="96505" y="89119"/>
                  </a:cubicBezTo>
                  <a:cubicBezTo>
                    <a:pt x="100363" y="89939"/>
                    <a:pt x="103932" y="91627"/>
                    <a:pt x="107693" y="92688"/>
                  </a:cubicBezTo>
                  <a:cubicBezTo>
                    <a:pt x="113313" y="94314"/>
                    <a:pt x="119124" y="94637"/>
                    <a:pt x="124992" y="94637"/>
                  </a:cubicBezTo>
                  <a:cubicBezTo>
                    <a:pt x="128857" y="94637"/>
                    <a:pt x="132748" y="94497"/>
                    <a:pt x="136623" y="94497"/>
                  </a:cubicBezTo>
                  <a:cubicBezTo>
                    <a:pt x="141003" y="94497"/>
                    <a:pt x="145364" y="94675"/>
                    <a:pt x="149652" y="95437"/>
                  </a:cubicBezTo>
                  <a:cubicBezTo>
                    <a:pt x="150037" y="92158"/>
                    <a:pt x="150423" y="88830"/>
                    <a:pt x="150761" y="85551"/>
                  </a:cubicBezTo>
                  <a:cubicBezTo>
                    <a:pt x="152304" y="88589"/>
                    <a:pt x="153461" y="91820"/>
                    <a:pt x="154137" y="95196"/>
                  </a:cubicBezTo>
                  <a:cubicBezTo>
                    <a:pt x="155825" y="95172"/>
                    <a:pt x="157525" y="95160"/>
                    <a:pt x="159225" y="95160"/>
                  </a:cubicBezTo>
                  <a:cubicBezTo>
                    <a:pt x="160925" y="95160"/>
                    <a:pt x="162625" y="95172"/>
                    <a:pt x="164313" y="95196"/>
                  </a:cubicBezTo>
                  <a:cubicBezTo>
                    <a:pt x="164313" y="94907"/>
                    <a:pt x="164361" y="94666"/>
                    <a:pt x="164361" y="94424"/>
                  </a:cubicBezTo>
                  <a:cubicBezTo>
                    <a:pt x="164457" y="89988"/>
                    <a:pt x="163059" y="85309"/>
                    <a:pt x="159683" y="82464"/>
                  </a:cubicBezTo>
                  <a:cubicBezTo>
                    <a:pt x="157561" y="80631"/>
                    <a:pt x="154764" y="79667"/>
                    <a:pt x="152883" y="77641"/>
                  </a:cubicBezTo>
                  <a:cubicBezTo>
                    <a:pt x="148156" y="72529"/>
                    <a:pt x="151098" y="63559"/>
                    <a:pt x="146854" y="58061"/>
                  </a:cubicBezTo>
                  <a:cubicBezTo>
                    <a:pt x="143575" y="53817"/>
                    <a:pt x="137016" y="53045"/>
                    <a:pt x="134026" y="48608"/>
                  </a:cubicBezTo>
                  <a:cubicBezTo>
                    <a:pt x="130071" y="42676"/>
                    <a:pt x="134797" y="34767"/>
                    <a:pt x="133977" y="27725"/>
                  </a:cubicBezTo>
                  <a:cubicBezTo>
                    <a:pt x="133061" y="19864"/>
                    <a:pt x="125682" y="14607"/>
                    <a:pt x="118979" y="10412"/>
                  </a:cubicBezTo>
                  <a:cubicBezTo>
                    <a:pt x="113529" y="6987"/>
                    <a:pt x="108031" y="3563"/>
                    <a:pt x="101906" y="1586"/>
                  </a:cubicBezTo>
                  <a:cubicBezTo>
                    <a:pt x="98852" y="592"/>
                    <a:pt x="95591" y="0"/>
                    <a:pt x="923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60"/>
            <p:cNvSpPr/>
            <p:nvPr/>
          </p:nvSpPr>
          <p:spPr>
            <a:xfrm>
              <a:off x="1214725" y="2500600"/>
              <a:ext cx="1600000" cy="1303375"/>
            </a:xfrm>
            <a:custGeom>
              <a:avLst/>
              <a:gdLst/>
              <a:ahLst/>
              <a:cxnLst/>
              <a:rect l="l" t="t" r="r" b="b"/>
              <a:pathLst>
                <a:path w="64000" h="52135" extrusionOk="0">
                  <a:moveTo>
                    <a:pt x="16675" y="0"/>
                  </a:moveTo>
                  <a:cubicBezTo>
                    <a:pt x="14413" y="0"/>
                    <a:pt x="12151" y="255"/>
                    <a:pt x="9936" y="845"/>
                  </a:cubicBezTo>
                  <a:cubicBezTo>
                    <a:pt x="7717" y="1375"/>
                    <a:pt x="5643" y="2436"/>
                    <a:pt x="3907" y="3931"/>
                  </a:cubicBezTo>
                  <a:cubicBezTo>
                    <a:pt x="1255" y="6343"/>
                    <a:pt x="1" y="10056"/>
                    <a:pt x="1" y="13577"/>
                  </a:cubicBezTo>
                  <a:cubicBezTo>
                    <a:pt x="1" y="17049"/>
                    <a:pt x="1110" y="20425"/>
                    <a:pt x="2557" y="23512"/>
                  </a:cubicBezTo>
                  <a:cubicBezTo>
                    <a:pt x="10421" y="40804"/>
                    <a:pt x="28717" y="52135"/>
                    <a:pt x="47857" y="52135"/>
                  </a:cubicBezTo>
                  <a:cubicBezTo>
                    <a:pt x="49376" y="52135"/>
                    <a:pt x="50900" y="52063"/>
                    <a:pt x="52424" y="51918"/>
                  </a:cubicBezTo>
                  <a:lnTo>
                    <a:pt x="63999" y="38269"/>
                  </a:lnTo>
                  <a:cubicBezTo>
                    <a:pt x="57344" y="20087"/>
                    <a:pt x="42682" y="4462"/>
                    <a:pt x="23729" y="748"/>
                  </a:cubicBezTo>
                  <a:cubicBezTo>
                    <a:pt x="21411" y="280"/>
                    <a:pt x="19042" y="0"/>
                    <a:pt x="166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60"/>
            <p:cNvSpPr/>
            <p:nvPr/>
          </p:nvSpPr>
          <p:spPr>
            <a:xfrm>
              <a:off x="1249700" y="2506025"/>
              <a:ext cx="1415500" cy="1259975"/>
            </a:xfrm>
            <a:custGeom>
              <a:avLst/>
              <a:gdLst/>
              <a:ahLst/>
              <a:cxnLst/>
              <a:rect l="l" t="t" r="r" b="b"/>
              <a:pathLst>
                <a:path w="56620" h="50399" extrusionOk="0">
                  <a:moveTo>
                    <a:pt x="11623" y="1"/>
                  </a:moveTo>
                  <a:cubicBezTo>
                    <a:pt x="11189" y="49"/>
                    <a:pt x="10755" y="145"/>
                    <a:pt x="10321" y="193"/>
                  </a:cubicBezTo>
                  <a:cubicBezTo>
                    <a:pt x="10369" y="1013"/>
                    <a:pt x="10466" y="1785"/>
                    <a:pt x="10514" y="2605"/>
                  </a:cubicBezTo>
                  <a:cubicBezTo>
                    <a:pt x="10803" y="6849"/>
                    <a:pt x="11382" y="11045"/>
                    <a:pt x="12250" y="15192"/>
                  </a:cubicBezTo>
                  <a:cubicBezTo>
                    <a:pt x="10128" y="13601"/>
                    <a:pt x="8054" y="12058"/>
                    <a:pt x="6125" y="10514"/>
                  </a:cubicBezTo>
                  <a:cubicBezTo>
                    <a:pt x="4196" y="8923"/>
                    <a:pt x="2315" y="7476"/>
                    <a:pt x="579" y="6029"/>
                  </a:cubicBezTo>
                  <a:cubicBezTo>
                    <a:pt x="386" y="6367"/>
                    <a:pt x="193" y="6704"/>
                    <a:pt x="0" y="7042"/>
                  </a:cubicBezTo>
                  <a:cubicBezTo>
                    <a:pt x="1688" y="8440"/>
                    <a:pt x="3473" y="9936"/>
                    <a:pt x="5354" y="11479"/>
                  </a:cubicBezTo>
                  <a:cubicBezTo>
                    <a:pt x="7379" y="13119"/>
                    <a:pt x="9550" y="14807"/>
                    <a:pt x="11816" y="16495"/>
                  </a:cubicBezTo>
                  <a:cubicBezTo>
                    <a:pt x="9839" y="17459"/>
                    <a:pt x="5691" y="19726"/>
                    <a:pt x="772" y="22523"/>
                  </a:cubicBezTo>
                  <a:cubicBezTo>
                    <a:pt x="869" y="22764"/>
                    <a:pt x="1013" y="23053"/>
                    <a:pt x="1110" y="23295"/>
                  </a:cubicBezTo>
                  <a:cubicBezTo>
                    <a:pt x="1158" y="23439"/>
                    <a:pt x="1254" y="23584"/>
                    <a:pt x="1303" y="23680"/>
                  </a:cubicBezTo>
                  <a:cubicBezTo>
                    <a:pt x="5064" y="21607"/>
                    <a:pt x="8681" y="19292"/>
                    <a:pt x="12250" y="16832"/>
                  </a:cubicBezTo>
                  <a:cubicBezTo>
                    <a:pt x="15192" y="19002"/>
                    <a:pt x="18230" y="21269"/>
                    <a:pt x="21414" y="23536"/>
                  </a:cubicBezTo>
                  <a:cubicBezTo>
                    <a:pt x="24163" y="25465"/>
                    <a:pt x="26863" y="27298"/>
                    <a:pt x="29516" y="29082"/>
                  </a:cubicBezTo>
                  <a:cubicBezTo>
                    <a:pt x="28069" y="29757"/>
                    <a:pt x="22812" y="33133"/>
                    <a:pt x="16494" y="37088"/>
                  </a:cubicBezTo>
                  <a:cubicBezTo>
                    <a:pt x="15289" y="37811"/>
                    <a:pt x="14131" y="38535"/>
                    <a:pt x="13022" y="39210"/>
                  </a:cubicBezTo>
                  <a:cubicBezTo>
                    <a:pt x="13359" y="39499"/>
                    <a:pt x="13697" y="39789"/>
                    <a:pt x="13986" y="40078"/>
                  </a:cubicBezTo>
                  <a:cubicBezTo>
                    <a:pt x="14999" y="39499"/>
                    <a:pt x="16012" y="38872"/>
                    <a:pt x="17073" y="38245"/>
                  </a:cubicBezTo>
                  <a:cubicBezTo>
                    <a:pt x="23680" y="34146"/>
                    <a:pt x="28792" y="30288"/>
                    <a:pt x="29757" y="29275"/>
                  </a:cubicBezTo>
                  <a:cubicBezTo>
                    <a:pt x="36991" y="34098"/>
                    <a:pt x="43647" y="38245"/>
                    <a:pt x="49241" y="41621"/>
                  </a:cubicBezTo>
                  <a:cubicBezTo>
                    <a:pt x="47119" y="42441"/>
                    <a:pt x="41428" y="45287"/>
                    <a:pt x="34724" y="48807"/>
                  </a:cubicBezTo>
                  <a:lnTo>
                    <a:pt x="32651" y="49916"/>
                  </a:lnTo>
                  <a:cubicBezTo>
                    <a:pt x="33229" y="50109"/>
                    <a:pt x="33856" y="50254"/>
                    <a:pt x="34435" y="50399"/>
                  </a:cubicBezTo>
                  <a:lnTo>
                    <a:pt x="35303" y="49965"/>
                  </a:lnTo>
                  <a:cubicBezTo>
                    <a:pt x="42200" y="46299"/>
                    <a:pt x="47939" y="43068"/>
                    <a:pt x="49627" y="41862"/>
                  </a:cubicBezTo>
                  <a:lnTo>
                    <a:pt x="52038" y="43309"/>
                  </a:lnTo>
                  <a:cubicBezTo>
                    <a:pt x="53485" y="44177"/>
                    <a:pt x="54835" y="44997"/>
                    <a:pt x="56089" y="45721"/>
                  </a:cubicBezTo>
                  <a:lnTo>
                    <a:pt x="56620" y="45142"/>
                  </a:lnTo>
                  <a:lnTo>
                    <a:pt x="52569" y="42538"/>
                  </a:lnTo>
                  <a:lnTo>
                    <a:pt x="49964" y="40850"/>
                  </a:lnTo>
                  <a:cubicBezTo>
                    <a:pt x="50205" y="40030"/>
                    <a:pt x="50591" y="38486"/>
                    <a:pt x="51025" y="36413"/>
                  </a:cubicBezTo>
                  <a:cubicBezTo>
                    <a:pt x="51652" y="33278"/>
                    <a:pt x="52424" y="28889"/>
                    <a:pt x="53051" y="24018"/>
                  </a:cubicBezTo>
                  <a:cubicBezTo>
                    <a:pt x="53196" y="23005"/>
                    <a:pt x="53292" y="22041"/>
                    <a:pt x="53389" y="21076"/>
                  </a:cubicBezTo>
                  <a:cubicBezTo>
                    <a:pt x="53051" y="20594"/>
                    <a:pt x="52665" y="20112"/>
                    <a:pt x="52328" y="19629"/>
                  </a:cubicBezTo>
                  <a:cubicBezTo>
                    <a:pt x="52135" y="21028"/>
                    <a:pt x="51942" y="22427"/>
                    <a:pt x="51749" y="23922"/>
                  </a:cubicBezTo>
                  <a:cubicBezTo>
                    <a:pt x="50736" y="31735"/>
                    <a:pt x="49771" y="38342"/>
                    <a:pt x="49627" y="40608"/>
                  </a:cubicBezTo>
                  <a:cubicBezTo>
                    <a:pt x="44129" y="37136"/>
                    <a:pt x="37473" y="32844"/>
                    <a:pt x="30239" y="27973"/>
                  </a:cubicBezTo>
                  <a:cubicBezTo>
                    <a:pt x="30336" y="27105"/>
                    <a:pt x="30432" y="25272"/>
                    <a:pt x="30480" y="22716"/>
                  </a:cubicBezTo>
                  <a:cubicBezTo>
                    <a:pt x="30529" y="19147"/>
                    <a:pt x="30529" y="14180"/>
                    <a:pt x="30529" y="8730"/>
                  </a:cubicBezTo>
                  <a:cubicBezTo>
                    <a:pt x="30529" y="6704"/>
                    <a:pt x="30529" y="4775"/>
                    <a:pt x="30529" y="2942"/>
                  </a:cubicBezTo>
                  <a:lnTo>
                    <a:pt x="29275" y="2460"/>
                  </a:lnTo>
                  <a:lnTo>
                    <a:pt x="29275" y="8826"/>
                  </a:lnTo>
                  <a:cubicBezTo>
                    <a:pt x="29275" y="14276"/>
                    <a:pt x="29419" y="19195"/>
                    <a:pt x="29564" y="22764"/>
                  </a:cubicBezTo>
                  <a:cubicBezTo>
                    <a:pt x="29709" y="25079"/>
                    <a:pt x="29805" y="26815"/>
                    <a:pt x="29950" y="27732"/>
                  </a:cubicBezTo>
                  <a:cubicBezTo>
                    <a:pt x="27394" y="26044"/>
                    <a:pt x="24838" y="24259"/>
                    <a:pt x="22185" y="22427"/>
                  </a:cubicBezTo>
                  <a:cubicBezTo>
                    <a:pt x="18906" y="20112"/>
                    <a:pt x="15771" y="17797"/>
                    <a:pt x="12781" y="15578"/>
                  </a:cubicBezTo>
                  <a:cubicBezTo>
                    <a:pt x="12781" y="13697"/>
                    <a:pt x="12347" y="8537"/>
                    <a:pt x="11816" y="2412"/>
                  </a:cubicBezTo>
                  <a:cubicBezTo>
                    <a:pt x="11768" y="1592"/>
                    <a:pt x="11672" y="772"/>
                    <a:pt x="11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60"/>
            <p:cNvSpPr/>
            <p:nvPr/>
          </p:nvSpPr>
          <p:spPr>
            <a:xfrm>
              <a:off x="1322050" y="3704675"/>
              <a:ext cx="1151450" cy="736050"/>
            </a:xfrm>
            <a:custGeom>
              <a:avLst/>
              <a:gdLst/>
              <a:ahLst/>
              <a:cxnLst/>
              <a:rect l="l" t="t" r="r" b="b"/>
              <a:pathLst>
                <a:path w="46058" h="29442" extrusionOk="0">
                  <a:moveTo>
                    <a:pt x="32141" y="1"/>
                  </a:moveTo>
                  <a:cubicBezTo>
                    <a:pt x="22649" y="1"/>
                    <a:pt x="13211" y="2915"/>
                    <a:pt x="6270" y="9301"/>
                  </a:cubicBezTo>
                  <a:cubicBezTo>
                    <a:pt x="3907" y="11327"/>
                    <a:pt x="2026" y="13883"/>
                    <a:pt x="820" y="16728"/>
                  </a:cubicBezTo>
                  <a:cubicBezTo>
                    <a:pt x="241" y="18127"/>
                    <a:pt x="0" y="19622"/>
                    <a:pt x="97" y="21117"/>
                  </a:cubicBezTo>
                  <a:cubicBezTo>
                    <a:pt x="531" y="23432"/>
                    <a:pt x="1881" y="25506"/>
                    <a:pt x="3907" y="26711"/>
                  </a:cubicBezTo>
                  <a:cubicBezTo>
                    <a:pt x="5884" y="27917"/>
                    <a:pt x="8102" y="28689"/>
                    <a:pt x="10417" y="29026"/>
                  </a:cubicBezTo>
                  <a:cubicBezTo>
                    <a:pt x="12141" y="29305"/>
                    <a:pt x="13882" y="29441"/>
                    <a:pt x="15623" y="29441"/>
                  </a:cubicBezTo>
                  <a:cubicBezTo>
                    <a:pt x="27709" y="29441"/>
                    <a:pt x="39776" y="22903"/>
                    <a:pt x="46058" y="12532"/>
                  </a:cubicBezTo>
                  <a:lnTo>
                    <a:pt x="43116" y="1295"/>
                  </a:lnTo>
                  <a:cubicBezTo>
                    <a:pt x="39546" y="443"/>
                    <a:pt x="35839" y="1"/>
                    <a:pt x="32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60"/>
            <p:cNvSpPr/>
            <p:nvPr/>
          </p:nvSpPr>
          <p:spPr>
            <a:xfrm>
              <a:off x="1338925" y="3705700"/>
              <a:ext cx="1102025" cy="724650"/>
            </a:xfrm>
            <a:custGeom>
              <a:avLst/>
              <a:gdLst/>
              <a:ahLst/>
              <a:cxnLst/>
              <a:rect l="l" t="t" r="r" b="b"/>
              <a:pathLst>
                <a:path w="44081" h="28986" extrusionOk="0">
                  <a:moveTo>
                    <a:pt x="29371" y="0"/>
                  </a:moveTo>
                  <a:cubicBezTo>
                    <a:pt x="28985" y="49"/>
                    <a:pt x="28599" y="49"/>
                    <a:pt x="28165" y="97"/>
                  </a:cubicBezTo>
                  <a:lnTo>
                    <a:pt x="30336" y="1929"/>
                  </a:lnTo>
                  <a:cubicBezTo>
                    <a:pt x="34242" y="5305"/>
                    <a:pt x="37521" y="8247"/>
                    <a:pt x="38727" y="9164"/>
                  </a:cubicBezTo>
                  <a:cubicBezTo>
                    <a:pt x="34580" y="10852"/>
                    <a:pt x="29564" y="12877"/>
                    <a:pt x="23969" y="14951"/>
                  </a:cubicBezTo>
                  <a:cubicBezTo>
                    <a:pt x="23584" y="14613"/>
                    <a:pt x="22571" y="13890"/>
                    <a:pt x="21172" y="12925"/>
                  </a:cubicBezTo>
                  <a:cubicBezTo>
                    <a:pt x="19195" y="11575"/>
                    <a:pt x="16494" y="9791"/>
                    <a:pt x="13456" y="7813"/>
                  </a:cubicBezTo>
                  <a:lnTo>
                    <a:pt x="10225" y="5739"/>
                  </a:lnTo>
                  <a:lnTo>
                    <a:pt x="9453" y="6222"/>
                  </a:lnTo>
                  <a:cubicBezTo>
                    <a:pt x="10562" y="6993"/>
                    <a:pt x="11720" y="7765"/>
                    <a:pt x="12974" y="8585"/>
                  </a:cubicBezTo>
                  <a:cubicBezTo>
                    <a:pt x="16012" y="10562"/>
                    <a:pt x="18761" y="12298"/>
                    <a:pt x="20835" y="13504"/>
                  </a:cubicBezTo>
                  <a:cubicBezTo>
                    <a:pt x="22137" y="14276"/>
                    <a:pt x="23150" y="14854"/>
                    <a:pt x="23728" y="15096"/>
                  </a:cubicBezTo>
                  <a:cubicBezTo>
                    <a:pt x="21799" y="15867"/>
                    <a:pt x="19774" y="16591"/>
                    <a:pt x="17700" y="17314"/>
                  </a:cubicBezTo>
                  <a:cubicBezTo>
                    <a:pt x="15096" y="18279"/>
                    <a:pt x="12539" y="19099"/>
                    <a:pt x="10128" y="19918"/>
                  </a:cubicBezTo>
                  <a:cubicBezTo>
                    <a:pt x="9115" y="19243"/>
                    <a:pt x="6077" y="17555"/>
                    <a:pt x="2460" y="15626"/>
                  </a:cubicBezTo>
                  <a:lnTo>
                    <a:pt x="1061" y="14854"/>
                  </a:lnTo>
                  <a:cubicBezTo>
                    <a:pt x="917" y="15096"/>
                    <a:pt x="772" y="15337"/>
                    <a:pt x="675" y="15626"/>
                  </a:cubicBezTo>
                  <a:cubicBezTo>
                    <a:pt x="1110" y="15867"/>
                    <a:pt x="1592" y="16157"/>
                    <a:pt x="2074" y="16398"/>
                  </a:cubicBezTo>
                  <a:cubicBezTo>
                    <a:pt x="4534" y="17748"/>
                    <a:pt x="7090" y="19002"/>
                    <a:pt x="9694" y="20063"/>
                  </a:cubicBezTo>
                  <a:cubicBezTo>
                    <a:pt x="7958" y="20594"/>
                    <a:pt x="6318" y="21172"/>
                    <a:pt x="4678" y="21655"/>
                  </a:cubicBezTo>
                  <a:cubicBezTo>
                    <a:pt x="3039" y="22089"/>
                    <a:pt x="1495" y="22571"/>
                    <a:pt x="0" y="23005"/>
                  </a:cubicBezTo>
                  <a:cubicBezTo>
                    <a:pt x="97" y="23198"/>
                    <a:pt x="193" y="23439"/>
                    <a:pt x="338" y="23680"/>
                  </a:cubicBezTo>
                  <a:cubicBezTo>
                    <a:pt x="1785" y="23294"/>
                    <a:pt x="3328" y="22860"/>
                    <a:pt x="4919" y="22426"/>
                  </a:cubicBezTo>
                  <a:cubicBezTo>
                    <a:pt x="6656" y="21896"/>
                    <a:pt x="8440" y="21365"/>
                    <a:pt x="10273" y="20787"/>
                  </a:cubicBezTo>
                  <a:lnTo>
                    <a:pt x="10273" y="20787"/>
                  </a:lnTo>
                  <a:cubicBezTo>
                    <a:pt x="9983" y="22137"/>
                    <a:pt x="9598" y="25223"/>
                    <a:pt x="9212" y="28889"/>
                  </a:cubicBezTo>
                  <a:lnTo>
                    <a:pt x="9742" y="28937"/>
                  </a:lnTo>
                  <a:lnTo>
                    <a:pt x="10032" y="28985"/>
                  </a:lnTo>
                  <a:cubicBezTo>
                    <a:pt x="10369" y="26236"/>
                    <a:pt x="10562" y="23439"/>
                    <a:pt x="10562" y="20642"/>
                  </a:cubicBezTo>
                  <a:cubicBezTo>
                    <a:pt x="12974" y="19870"/>
                    <a:pt x="15433" y="19050"/>
                    <a:pt x="17941" y="18134"/>
                  </a:cubicBezTo>
                  <a:cubicBezTo>
                    <a:pt x="20111" y="17362"/>
                    <a:pt x="22233" y="16591"/>
                    <a:pt x="24259" y="15771"/>
                  </a:cubicBezTo>
                  <a:lnTo>
                    <a:pt x="24259" y="15771"/>
                  </a:lnTo>
                  <a:cubicBezTo>
                    <a:pt x="24066" y="16784"/>
                    <a:pt x="23873" y="20883"/>
                    <a:pt x="23535" y="25706"/>
                  </a:cubicBezTo>
                  <a:cubicBezTo>
                    <a:pt x="23439" y="26622"/>
                    <a:pt x="23391" y="27538"/>
                    <a:pt x="23342" y="28358"/>
                  </a:cubicBezTo>
                  <a:lnTo>
                    <a:pt x="24162" y="28117"/>
                  </a:lnTo>
                  <a:cubicBezTo>
                    <a:pt x="24259" y="27345"/>
                    <a:pt x="24307" y="26574"/>
                    <a:pt x="24355" y="25754"/>
                  </a:cubicBezTo>
                  <a:cubicBezTo>
                    <a:pt x="24741" y="20787"/>
                    <a:pt x="24645" y="16591"/>
                    <a:pt x="24452" y="15723"/>
                  </a:cubicBezTo>
                  <a:cubicBezTo>
                    <a:pt x="29998" y="13601"/>
                    <a:pt x="34965" y="11479"/>
                    <a:pt x="39065" y="9742"/>
                  </a:cubicBezTo>
                  <a:lnTo>
                    <a:pt x="39065" y="9742"/>
                  </a:lnTo>
                  <a:cubicBezTo>
                    <a:pt x="38679" y="11189"/>
                    <a:pt x="37955" y="15289"/>
                    <a:pt x="37232" y="20160"/>
                  </a:cubicBezTo>
                  <a:cubicBezTo>
                    <a:pt x="37184" y="20690"/>
                    <a:pt x="37087" y="21221"/>
                    <a:pt x="37039" y="21703"/>
                  </a:cubicBezTo>
                  <a:cubicBezTo>
                    <a:pt x="37377" y="21462"/>
                    <a:pt x="37714" y="21221"/>
                    <a:pt x="38052" y="20931"/>
                  </a:cubicBezTo>
                  <a:lnTo>
                    <a:pt x="38148" y="20304"/>
                  </a:lnTo>
                  <a:cubicBezTo>
                    <a:pt x="38872" y="15240"/>
                    <a:pt x="39354" y="10996"/>
                    <a:pt x="39354" y="9646"/>
                  </a:cubicBezTo>
                  <a:lnTo>
                    <a:pt x="41139" y="8874"/>
                  </a:lnTo>
                  <a:lnTo>
                    <a:pt x="44080" y="7572"/>
                  </a:lnTo>
                  <a:lnTo>
                    <a:pt x="43936" y="7090"/>
                  </a:lnTo>
                  <a:lnTo>
                    <a:pt x="40897" y="8295"/>
                  </a:lnTo>
                  <a:lnTo>
                    <a:pt x="38968" y="9067"/>
                  </a:lnTo>
                  <a:cubicBezTo>
                    <a:pt x="38631" y="8633"/>
                    <a:pt x="37907" y="7861"/>
                    <a:pt x="36943" y="6897"/>
                  </a:cubicBezTo>
                  <a:cubicBezTo>
                    <a:pt x="35448" y="5402"/>
                    <a:pt x="33277" y="3376"/>
                    <a:pt x="30866" y="1254"/>
                  </a:cubicBezTo>
                  <a:cubicBezTo>
                    <a:pt x="30384" y="820"/>
                    <a:pt x="29901" y="434"/>
                    <a:pt x="29371" y="0"/>
                  </a:cubicBezTo>
                  <a:close/>
                </a:path>
              </a:pathLst>
            </a:custGeom>
            <a:solidFill>
              <a:srgbClr val="529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60"/>
            <p:cNvSpPr/>
            <p:nvPr/>
          </p:nvSpPr>
          <p:spPr>
            <a:xfrm>
              <a:off x="4641325" y="3105100"/>
              <a:ext cx="1738625" cy="1236800"/>
            </a:xfrm>
            <a:custGeom>
              <a:avLst/>
              <a:gdLst/>
              <a:ahLst/>
              <a:cxnLst/>
              <a:rect l="l" t="t" r="r" b="b"/>
              <a:pathLst>
                <a:path w="69545" h="49472" extrusionOk="0">
                  <a:moveTo>
                    <a:pt x="48791" y="1"/>
                  </a:moveTo>
                  <a:cubicBezTo>
                    <a:pt x="48087" y="1"/>
                    <a:pt x="47384" y="19"/>
                    <a:pt x="46684" y="55"/>
                  </a:cubicBezTo>
                  <a:cubicBezTo>
                    <a:pt x="26766" y="1068"/>
                    <a:pt x="9501" y="14813"/>
                    <a:pt x="0" y="32368"/>
                  </a:cubicBezTo>
                  <a:lnTo>
                    <a:pt x="9838" y="48042"/>
                  </a:lnTo>
                  <a:cubicBezTo>
                    <a:pt x="13771" y="49007"/>
                    <a:pt x="17774" y="49472"/>
                    <a:pt x="21757" y="49472"/>
                  </a:cubicBezTo>
                  <a:cubicBezTo>
                    <a:pt x="38878" y="49472"/>
                    <a:pt x="55642" y="40882"/>
                    <a:pt x="64915" y="26484"/>
                  </a:cubicBezTo>
                  <a:cubicBezTo>
                    <a:pt x="66844" y="23494"/>
                    <a:pt x="68483" y="20263"/>
                    <a:pt x="69014" y="16694"/>
                  </a:cubicBezTo>
                  <a:cubicBezTo>
                    <a:pt x="69544" y="13125"/>
                    <a:pt x="68821" y="9170"/>
                    <a:pt x="66458" y="6276"/>
                  </a:cubicBezTo>
                  <a:cubicBezTo>
                    <a:pt x="64915" y="4492"/>
                    <a:pt x="62937" y="3093"/>
                    <a:pt x="60767" y="2225"/>
                  </a:cubicBezTo>
                  <a:cubicBezTo>
                    <a:pt x="56946" y="623"/>
                    <a:pt x="52844" y="1"/>
                    <a:pt x="48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60"/>
            <p:cNvSpPr/>
            <p:nvPr/>
          </p:nvSpPr>
          <p:spPr>
            <a:xfrm>
              <a:off x="4769125" y="3130575"/>
              <a:ext cx="1584300" cy="1205725"/>
            </a:xfrm>
            <a:custGeom>
              <a:avLst/>
              <a:gdLst/>
              <a:ahLst/>
              <a:cxnLst/>
              <a:rect l="l" t="t" r="r" b="b"/>
              <a:pathLst>
                <a:path w="63372" h="48229" extrusionOk="0">
                  <a:moveTo>
                    <a:pt x="34145" y="1"/>
                  </a:moveTo>
                  <a:lnTo>
                    <a:pt x="34145" y="1"/>
                  </a:lnTo>
                  <a:cubicBezTo>
                    <a:pt x="33711" y="97"/>
                    <a:pt x="33277" y="194"/>
                    <a:pt x="32795" y="290"/>
                  </a:cubicBezTo>
                  <a:cubicBezTo>
                    <a:pt x="32506" y="2171"/>
                    <a:pt x="32216" y="4148"/>
                    <a:pt x="31927" y="6222"/>
                  </a:cubicBezTo>
                  <a:cubicBezTo>
                    <a:pt x="31107" y="11768"/>
                    <a:pt x="30384" y="16832"/>
                    <a:pt x="29901" y="20497"/>
                  </a:cubicBezTo>
                  <a:cubicBezTo>
                    <a:pt x="29564" y="23102"/>
                    <a:pt x="29371" y="24983"/>
                    <a:pt x="29371" y="25899"/>
                  </a:cubicBezTo>
                  <a:cubicBezTo>
                    <a:pt x="21269" y="29805"/>
                    <a:pt x="13842" y="33181"/>
                    <a:pt x="7717" y="35979"/>
                  </a:cubicBezTo>
                  <a:cubicBezTo>
                    <a:pt x="7910" y="33567"/>
                    <a:pt x="7910" y="26671"/>
                    <a:pt x="8006" y="18568"/>
                  </a:cubicBezTo>
                  <a:cubicBezTo>
                    <a:pt x="8006" y="17073"/>
                    <a:pt x="8054" y="15578"/>
                    <a:pt x="8102" y="14131"/>
                  </a:cubicBezTo>
                  <a:lnTo>
                    <a:pt x="8102" y="14131"/>
                  </a:lnTo>
                  <a:cubicBezTo>
                    <a:pt x="7620" y="14565"/>
                    <a:pt x="7186" y="14999"/>
                    <a:pt x="6752" y="15434"/>
                  </a:cubicBezTo>
                  <a:cubicBezTo>
                    <a:pt x="6704" y="16446"/>
                    <a:pt x="6704" y="17459"/>
                    <a:pt x="6656" y="18472"/>
                  </a:cubicBezTo>
                  <a:cubicBezTo>
                    <a:pt x="6607" y="23536"/>
                    <a:pt x="6704" y="28117"/>
                    <a:pt x="6897" y="31445"/>
                  </a:cubicBezTo>
                  <a:cubicBezTo>
                    <a:pt x="7041" y="33615"/>
                    <a:pt x="7186" y="35255"/>
                    <a:pt x="7331" y="36123"/>
                  </a:cubicBezTo>
                  <a:lnTo>
                    <a:pt x="4485" y="37425"/>
                  </a:lnTo>
                  <a:lnTo>
                    <a:pt x="0" y="39451"/>
                  </a:lnTo>
                  <a:lnTo>
                    <a:pt x="434" y="40174"/>
                  </a:lnTo>
                  <a:lnTo>
                    <a:pt x="4919" y="38342"/>
                  </a:lnTo>
                  <a:lnTo>
                    <a:pt x="7620" y="37184"/>
                  </a:lnTo>
                  <a:cubicBezTo>
                    <a:pt x="9115" y="38631"/>
                    <a:pt x="14517" y="42827"/>
                    <a:pt x="21027" y="47602"/>
                  </a:cubicBezTo>
                  <a:lnTo>
                    <a:pt x="21799" y="48228"/>
                  </a:lnTo>
                  <a:cubicBezTo>
                    <a:pt x="22474" y="48132"/>
                    <a:pt x="23101" y="48084"/>
                    <a:pt x="23728" y="47987"/>
                  </a:cubicBezTo>
                  <a:lnTo>
                    <a:pt x="21751" y="46492"/>
                  </a:lnTo>
                  <a:cubicBezTo>
                    <a:pt x="15481" y="41911"/>
                    <a:pt x="10032" y="38149"/>
                    <a:pt x="8006" y="36991"/>
                  </a:cubicBezTo>
                  <a:cubicBezTo>
                    <a:pt x="14179" y="34339"/>
                    <a:pt x="21654" y="31108"/>
                    <a:pt x="29708" y="27249"/>
                  </a:cubicBezTo>
                  <a:cubicBezTo>
                    <a:pt x="30577" y="28455"/>
                    <a:pt x="35206" y="33181"/>
                    <a:pt x="41283" y="38294"/>
                  </a:cubicBezTo>
                  <a:cubicBezTo>
                    <a:pt x="42248" y="39113"/>
                    <a:pt x="43212" y="39885"/>
                    <a:pt x="44177" y="40657"/>
                  </a:cubicBezTo>
                  <a:lnTo>
                    <a:pt x="45286" y="39933"/>
                  </a:lnTo>
                  <a:cubicBezTo>
                    <a:pt x="44273" y="39065"/>
                    <a:pt x="43212" y="38149"/>
                    <a:pt x="42103" y="37233"/>
                  </a:cubicBezTo>
                  <a:cubicBezTo>
                    <a:pt x="36219" y="32265"/>
                    <a:pt x="31348" y="28021"/>
                    <a:pt x="29998" y="27105"/>
                  </a:cubicBezTo>
                  <a:cubicBezTo>
                    <a:pt x="32940" y="25706"/>
                    <a:pt x="35978" y="24211"/>
                    <a:pt x="39113" y="22668"/>
                  </a:cubicBezTo>
                  <a:cubicBezTo>
                    <a:pt x="42730" y="20835"/>
                    <a:pt x="46154" y="19002"/>
                    <a:pt x="49434" y="17170"/>
                  </a:cubicBezTo>
                  <a:cubicBezTo>
                    <a:pt x="52665" y="20256"/>
                    <a:pt x="56041" y="23102"/>
                    <a:pt x="59561" y="25803"/>
                  </a:cubicBezTo>
                  <a:lnTo>
                    <a:pt x="59803" y="25465"/>
                  </a:lnTo>
                  <a:cubicBezTo>
                    <a:pt x="59995" y="25224"/>
                    <a:pt x="60140" y="24934"/>
                    <a:pt x="60285" y="24693"/>
                  </a:cubicBezTo>
                  <a:cubicBezTo>
                    <a:pt x="55655" y="21124"/>
                    <a:pt x="51797" y="18183"/>
                    <a:pt x="49916" y="16929"/>
                  </a:cubicBezTo>
                  <a:cubicBezTo>
                    <a:pt x="52472" y="15530"/>
                    <a:pt x="54932" y="14131"/>
                    <a:pt x="57246" y="12781"/>
                  </a:cubicBezTo>
                  <a:cubicBezTo>
                    <a:pt x="59417" y="11479"/>
                    <a:pt x="61442" y="10273"/>
                    <a:pt x="63371" y="9067"/>
                  </a:cubicBezTo>
                  <a:cubicBezTo>
                    <a:pt x="63227" y="8682"/>
                    <a:pt x="63130" y="8296"/>
                    <a:pt x="62937" y="7910"/>
                  </a:cubicBezTo>
                  <a:cubicBezTo>
                    <a:pt x="60960" y="9116"/>
                    <a:pt x="58838" y="10370"/>
                    <a:pt x="56620" y="11672"/>
                  </a:cubicBezTo>
                  <a:cubicBezTo>
                    <a:pt x="54401" y="12974"/>
                    <a:pt x="52086" y="14228"/>
                    <a:pt x="49675" y="15530"/>
                  </a:cubicBezTo>
                  <a:cubicBezTo>
                    <a:pt x="51122" y="11431"/>
                    <a:pt x="52375" y="7235"/>
                    <a:pt x="53292" y="2943"/>
                  </a:cubicBezTo>
                  <a:cubicBezTo>
                    <a:pt x="53485" y="2123"/>
                    <a:pt x="53678" y="1351"/>
                    <a:pt x="53822" y="531"/>
                  </a:cubicBezTo>
                  <a:cubicBezTo>
                    <a:pt x="53436" y="386"/>
                    <a:pt x="53002" y="290"/>
                    <a:pt x="52568" y="145"/>
                  </a:cubicBezTo>
                  <a:cubicBezTo>
                    <a:pt x="52375" y="965"/>
                    <a:pt x="52183" y="1737"/>
                    <a:pt x="51990" y="2557"/>
                  </a:cubicBezTo>
                  <a:cubicBezTo>
                    <a:pt x="50543" y="8730"/>
                    <a:pt x="49337" y="13938"/>
                    <a:pt x="49048" y="15819"/>
                  </a:cubicBezTo>
                  <a:cubicBezTo>
                    <a:pt x="45672" y="17652"/>
                    <a:pt x="42103" y="19533"/>
                    <a:pt x="38438" y="21414"/>
                  </a:cubicBezTo>
                  <a:cubicBezTo>
                    <a:pt x="35496" y="22909"/>
                    <a:pt x="32554" y="24307"/>
                    <a:pt x="29708" y="25706"/>
                  </a:cubicBezTo>
                  <a:cubicBezTo>
                    <a:pt x="29998" y="24742"/>
                    <a:pt x="30384" y="23005"/>
                    <a:pt x="30818" y="20690"/>
                  </a:cubicBezTo>
                  <a:cubicBezTo>
                    <a:pt x="31541" y="17073"/>
                    <a:pt x="32409" y="12058"/>
                    <a:pt x="33229" y="6511"/>
                  </a:cubicBezTo>
                  <a:cubicBezTo>
                    <a:pt x="33567" y="4245"/>
                    <a:pt x="33904" y="2026"/>
                    <a:pt x="34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60"/>
            <p:cNvSpPr/>
            <p:nvPr/>
          </p:nvSpPr>
          <p:spPr>
            <a:xfrm>
              <a:off x="4738975" y="4349100"/>
              <a:ext cx="1232250" cy="894175"/>
            </a:xfrm>
            <a:custGeom>
              <a:avLst/>
              <a:gdLst/>
              <a:ahLst/>
              <a:cxnLst/>
              <a:rect l="l" t="t" r="r" b="b"/>
              <a:pathLst>
                <a:path w="49290" h="35767" extrusionOk="0">
                  <a:moveTo>
                    <a:pt x="9649" y="1"/>
                  </a:moveTo>
                  <a:cubicBezTo>
                    <a:pt x="8082" y="1"/>
                    <a:pt x="6519" y="71"/>
                    <a:pt x="4968" y="211"/>
                  </a:cubicBezTo>
                  <a:lnTo>
                    <a:pt x="0" y="12027"/>
                  </a:lnTo>
                  <a:cubicBezTo>
                    <a:pt x="5847" y="26002"/>
                    <a:pt x="20550" y="35761"/>
                    <a:pt x="35702" y="35761"/>
                  </a:cubicBezTo>
                  <a:cubicBezTo>
                    <a:pt x="35923" y="35761"/>
                    <a:pt x="36144" y="35759"/>
                    <a:pt x="36364" y="35755"/>
                  </a:cubicBezTo>
                  <a:cubicBezTo>
                    <a:pt x="36563" y="35762"/>
                    <a:pt x="36762" y="35766"/>
                    <a:pt x="36961" y="35766"/>
                  </a:cubicBezTo>
                  <a:cubicBezTo>
                    <a:pt x="39317" y="35766"/>
                    <a:pt x="41660" y="35246"/>
                    <a:pt x="43839" y="34356"/>
                  </a:cubicBezTo>
                  <a:cubicBezTo>
                    <a:pt x="46203" y="33247"/>
                    <a:pt x="48228" y="31270"/>
                    <a:pt x="48903" y="28810"/>
                  </a:cubicBezTo>
                  <a:cubicBezTo>
                    <a:pt x="49289" y="27170"/>
                    <a:pt x="49241" y="25482"/>
                    <a:pt x="48807" y="23891"/>
                  </a:cubicBezTo>
                  <a:cubicBezTo>
                    <a:pt x="47939" y="20563"/>
                    <a:pt x="46299" y="17476"/>
                    <a:pt x="44081" y="14872"/>
                  </a:cubicBezTo>
                  <a:cubicBezTo>
                    <a:pt x="35903" y="4843"/>
                    <a:pt x="22654" y="1"/>
                    <a:pt x="96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60"/>
            <p:cNvSpPr/>
            <p:nvPr/>
          </p:nvSpPr>
          <p:spPr>
            <a:xfrm>
              <a:off x="4794425" y="4373650"/>
              <a:ext cx="1156300" cy="869325"/>
            </a:xfrm>
            <a:custGeom>
              <a:avLst/>
              <a:gdLst/>
              <a:ahLst/>
              <a:cxnLst/>
              <a:rect l="l" t="t" r="r" b="b"/>
              <a:pathLst>
                <a:path w="46252" h="34773" extrusionOk="0">
                  <a:moveTo>
                    <a:pt x="17266" y="1"/>
                  </a:moveTo>
                  <a:cubicBezTo>
                    <a:pt x="16640" y="386"/>
                    <a:pt x="16061" y="772"/>
                    <a:pt x="15434" y="1158"/>
                  </a:cubicBezTo>
                  <a:cubicBezTo>
                    <a:pt x="12444" y="3087"/>
                    <a:pt x="9791" y="4920"/>
                    <a:pt x="7910" y="6318"/>
                  </a:cubicBezTo>
                  <a:cubicBezTo>
                    <a:pt x="6705" y="7235"/>
                    <a:pt x="5788" y="7958"/>
                    <a:pt x="5354" y="8392"/>
                  </a:cubicBezTo>
                  <a:lnTo>
                    <a:pt x="3377" y="7235"/>
                  </a:lnTo>
                  <a:lnTo>
                    <a:pt x="194" y="5450"/>
                  </a:lnTo>
                  <a:lnTo>
                    <a:pt x="1" y="5981"/>
                  </a:lnTo>
                  <a:lnTo>
                    <a:pt x="2991" y="7862"/>
                  </a:lnTo>
                  <a:lnTo>
                    <a:pt x="4824" y="8971"/>
                  </a:lnTo>
                  <a:cubicBezTo>
                    <a:pt x="4583" y="10466"/>
                    <a:pt x="4438" y="15192"/>
                    <a:pt x="4438" y="20883"/>
                  </a:cubicBezTo>
                  <a:lnTo>
                    <a:pt x="4438" y="21558"/>
                  </a:lnTo>
                  <a:cubicBezTo>
                    <a:pt x="4727" y="21896"/>
                    <a:pt x="5065" y="22282"/>
                    <a:pt x="5402" y="22619"/>
                  </a:cubicBezTo>
                  <a:lnTo>
                    <a:pt x="5402" y="20883"/>
                  </a:lnTo>
                  <a:cubicBezTo>
                    <a:pt x="5402" y="15433"/>
                    <a:pt x="5258" y="10804"/>
                    <a:pt x="5065" y="9164"/>
                  </a:cubicBezTo>
                  <a:lnTo>
                    <a:pt x="5065" y="9164"/>
                  </a:lnTo>
                  <a:cubicBezTo>
                    <a:pt x="9309" y="11720"/>
                    <a:pt x="14421" y="14806"/>
                    <a:pt x="20160" y="18038"/>
                  </a:cubicBezTo>
                  <a:cubicBezTo>
                    <a:pt x="19823" y="18954"/>
                    <a:pt x="19003" y="23536"/>
                    <a:pt x="18617" y="29034"/>
                  </a:cubicBezTo>
                  <a:cubicBezTo>
                    <a:pt x="18569" y="29950"/>
                    <a:pt x="18520" y="30818"/>
                    <a:pt x="18472" y="31638"/>
                  </a:cubicBezTo>
                  <a:lnTo>
                    <a:pt x="19388" y="31976"/>
                  </a:lnTo>
                  <a:cubicBezTo>
                    <a:pt x="19437" y="31059"/>
                    <a:pt x="19533" y="30046"/>
                    <a:pt x="19581" y="29034"/>
                  </a:cubicBezTo>
                  <a:cubicBezTo>
                    <a:pt x="19967" y="23680"/>
                    <a:pt x="20401" y="19195"/>
                    <a:pt x="20353" y="18038"/>
                  </a:cubicBezTo>
                  <a:lnTo>
                    <a:pt x="20353" y="18038"/>
                  </a:lnTo>
                  <a:cubicBezTo>
                    <a:pt x="22427" y="19243"/>
                    <a:pt x="24597" y="20401"/>
                    <a:pt x="26864" y="21607"/>
                  </a:cubicBezTo>
                  <a:cubicBezTo>
                    <a:pt x="29468" y="23005"/>
                    <a:pt x="32072" y="24307"/>
                    <a:pt x="34532" y="25513"/>
                  </a:cubicBezTo>
                  <a:cubicBezTo>
                    <a:pt x="34146" y="28600"/>
                    <a:pt x="33905" y="31686"/>
                    <a:pt x="33809" y="34773"/>
                  </a:cubicBezTo>
                  <a:lnTo>
                    <a:pt x="34773" y="34773"/>
                  </a:lnTo>
                  <a:cubicBezTo>
                    <a:pt x="34870" y="30722"/>
                    <a:pt x="34966" y="27297"/>
                    <a:pt x="34918" y="25706"/>
                  </a:cubicBezTo>
                  <a:lnTo>
                    <a:pt x="34918" y="25706"/>
                  </a:lnTo>
                  <a:cubicBezTo>
                    <a:pt x="36799" y="26671"/>
                    <a:pt x="38680" y="27539"/>
                    <a:pt x="40512" y="28359"/>
                  </a:cubicBezTo>
                  <a:cubicBezTo>
                    <a:pt x="42152" y="29130"/>
                    <a:pt x="43792" y="29854"/>
                    <a:pt x="45335" y="30481"/>
                  </a:cubicBezTo>
                  <a:cubicBezTo>
                    <a:pt x="45480" y="30288"/>
                    <a:pt x="45673" y="30046"/>
                    <a:pt x="45817" y="29805"/>
                  </a:cubicBezTo>
                  <a:cubicBezTo>
                    <a:pt x="44226" y="29130"/>
                    <a:pt x="42586" y="28359"/>
                    <a:pt x="40898" y="27587"/>
                  </a:cubicBezTo>
                  <a:cubicBezTo>
                    <a:pt x="39162" y="26767"/>
                    <a:pt x="37426" y="25899"/>
                    <a:pt x="35641" y="25031"/>
                  </a:cubicBezTo>
                  <a:cubicBezTo>
                    <a:pt x="38680" y="24259"/>
                    <a:pt x="41670" y="23343"/>
                    <a:pt x="44612" y="22234"/>
                  </a:cubicBezTo>
                  <a:cubicBezTo>
                    <a:pt x="45142" y="22041"/>
                    <a:pt x="45721" y="21800"/>
                    <a:pt x="46251" y="21607"/>
                  </a:cubicBezTo>
                  <a:cubicBezTo>
                    <a:pt x="46155" y="21317"/>
                    <a:pt x="46058" y="21028"/>
                    <a:pt x="45914" y="20739"/>
                  </a:cubicBezTo>
                  <a:lnTo>
                    <a:pt x="44274" y="21317"/>
                  </a:lnTo>
                  <a:cubicBezTo>
                    <a:pt x="40030" y="22909"/>
                    <a:pt x="36413" y="24211"/>
                    <a:pt x="35207" y="24790"/>
                  </a:cubicBezTo>
                  <a:cubicBezTo>
                    <a:pt x="32651" y="23536"/>
                    <a:pt x="30047" y="22185"/>
                    <a:pt x="27394" y="20787"/>
                  </a:cubicBezTo>
                  <a:cubicBezTo>
                    <a:pt x="25176" y="19629"/>
                    <a:pt x="23102" y="18472"/>
                    <a:pt x="21076" y="17363"/>
                  </a:cubicBezTo>
                  <a:cubicBezTo>
                    <a:pt x="21752" y="17170"/>
                    <a:pt x="22957" y="16687"/>
                    <a:pt x="24501" y="16060"/>
                  </a:cubicBezTo>
                  <a:cubicBezTo>
                    <a:pt x="26912" y="15048"/>
                    <a:pt x="30240" y="13649"/>
                    <a:pt x="33905" y="11913"/>
                  </a:cubicBezTo>
                  <a:cubicBezTo>
                    <a:pt x="35352" y="11238"/>
                    <a:pt x="36799" y="10562"/>
                    <a:pt x="38101" y="9935"/>
                  </a:cubicBezTo>
                  <a:lnTo>
                    <a:pt x="37329" y="9260"/>
                  </a:lnTo>
                  <a:cubicBezTo>
                    <a:pt x="36124" y="9839"/>
                    <a:pt x="34821" y="10418"/>
                    <a:pt x="33471" y="11045"/>
                  </a:cubicBezTo>
                  <a:cubicBezTo>
                    <a:pt x="29854" y="12733"/>
                    <a:pt x="26574" y="14276"/>
                    <a:pt x="24211" y="15433"/>
                  </a:cubicBezTo>
                  <a:cubicBezTo>
                    <a:pt x="22572" y="16253"/>
                    <a:pt x="21366" y="16880"/>
                    <a:pt x="20787" y="17266"/>
                  </a:cubicBezTo>
                  <a:cubicBezTo>
                    <a:pt x="15048" y="14083"/>
                    <a:pt x="9839" y="11045"/>
                    <a:pt x="5595" y="8537"/>
                  </a:cubicBezTo>
                  <a:cubicBezTo>
                    <a:pt x="7042" y="7717"/>
                    <a:pt x="11093" y="5064"/>
                    <a:pt x="15964" y="1978"/>
                  </a:cubicBezTo>
                  <a:lnTo>
                    <a:pt x="18569" y="290"/>
                  </a:lnTo>
                  <a:lnTo>
                    <a:pt x="17266" y="1"/>
                  </a:lnTo>
                  <a:close/>
                </a:path>
              </a:pathLst>
            </a:custGeom>
            <a:solidFill>
              <a:srgbClr val="529E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60"/>
            <p:cNvSpPr/>
            <p:nvPr/>
          </p:nvSpPr>
          <p:spPr>
            <a:xfrm>
              <a:off x="2882200" y="1873025"/>
              <a:ext cx="2482550" cy="2389625"/>
            </a:xfrm>
            <a:custGeom>
              <a:avLst/>
              <a:gdLst/>
              <a:ahLst/>
              <a:cxnLst/>
              <a:rect l="l" t="t" r="r" b="b"/>
              <a:pathLst>
                <a:path w="99302" h="95585" extrusionOk="0">
                  <a:moveTo>
                    <a:pt x="74368" y="1"/>
                  </a:moveTo>
                  <a:lnTo>
                    <a:pt x="74368" y="1"/>
                  </a:lnTo>
                  <a:cubicBezTo>
                    <a:pt x="64867" y="2461"/>
                    <a:pt x="55173" y="3811"/>
                    <a:pt x="45383" y="4052"/>
                  </a:cubicBezTo>
                  <a:cubicBezTo>
                    <a:pt x="44660" y="10852"/>
                    <a:pt x="42972" y="17508"/>
                    <a:pt x="40464" y="23826"/>
                  </a:cubicBezTo>
                  <a:lnTo>
                    <a:pt x="31976" y="17218"/>
                  </a:lnTo>
                  <a:cubicBezTo>
                    <a:pt x="25561" y="22909"/>
                    <a:pt x="18568" y="27877"/>
                    <a:pt x="11093" y="32121"/>
                  </a:cubicBezTo>
                  <a:cubicBezTo>
                    <a:pt x="7669" y="34050"/>
                    <a:pt x="4004" y="35979"/>
                    <a:pt x="2075" y="39355"/>
                  </a:cubicBezTo>
                  <a:cubicBezTo>
                    <a:pt x="338" y="42297"/>
                    <a:pt x="242" y="45817"/>
                    <a:pt x="145" y="49193"/>
                  </a:cubicBezTo>
                  <a:cubicBezTo>
                    <a:pt x="1" y="54884"/>
                    <a:pt x="49" y="61009"/>
                    <a:pt x="3377" y="65591"/>
                  </a:cubicBezTo>
                  <a:cubicBezTo>
                    <a:pt x="5499" y="68485"/>
                    <a:pt x="8682" y="70365"/>
                    <a:pt x="11383" y="72729"/>
                  </a:cubicBezTo>
                  <a:cubicBezTo>
                    <a:pt x="14614" y="75526"/>
                    <a:pt x="17170" y="78998"/>
                    <a:pt x="20256" y="81892"/>
                  </a:cubicBezTo>
                  <a:cubicBezTo>
                    <a:pt x="28262" y="89415"/>
                    <a:pt x="39403" y="92695"/>
                    <a:pt x="50254" y="94479"/>
                  </a:cubicBezTo>
                  <a:cubicBezTo>
                    <a:pt x="53894" y="95092"/>
                    <a:pt x="57606" y="95584"/>
                    <a:pt x="61288" y="95584"/>
                  </a:cubicBezTo>
                  <a:cubicBezTo>
                    <a:pt x="62827" y="95584"/>
                    <a:pt x="64359" y="95498"/>
                    <a:pt x="65880" y="95299"/>
                  </a:cubicBezTo>
                  <a:cubicBezTo>
                    <a:pt x="71088" y="94624"/>
                    <a:pt x="76249" y="92598"/>
                    <a:pt x="79866" y="88837"/>
                  </a:cubicBezTo>
                  <a:cubicBezTo>
                    <a:pt x="85557" y="82953"/>
                    <a:pt x="86570" y="74127"/>
                    <a:pt x="89994" y="66748"/>
                  </a:cubicBezTo>
                  <a:cubicBezTo>
                    <a:pt x="92116" y="62263"/>
                    <a:pt x="95106" y="58212"/>
                    <a:pt x="96987" y="53630"/>
                  </a:cubicBezTo>
                  <a:cubicBezTo>
                    <a:pt x="98819" y="49097"/>
                    <a:pt x="99302" y="43454"/>
                    <a:pt x="96408" y="39451"/>
                  </a:cubicBezTo>
                  <a:cubicBezTo>
                    <a:pt x="95058" y="37522"/>
                    <a:pt x="93080" y="36124"/>
                    <a:pt x="91103" y="34821"/>
                  </a:cubicBezTo>
                  <a:cubicBezTo>
                    <a:pt x="85412" y="31011"/>
                    <a:pt x="79577" y="27394"/>
                    <a:pt x="73645" y="23970"/>
                  </a:cubicBezTo>
                  <a:cubicBezTo>
                    <a:pt x="71812" y="22909"/>
                    <a:pt x="70751" y="20932"/>
                    <a:pt x="70896" y="18858"/>
                  </a:cubicBezTo>
                  <a:cubicBezTo>
                    <a:pt x="71233" y="13022"/>
                    <a:pt x="71957" y="7187"/>
                    <a:pt x="72969" y="1400"/>
                  </a:cubicBezTo>
                  <a:lnTo>
                    <a:pt x="74368" y="1"/>
                  </a:ln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60"/>
            <p:cNvSpPr/>
            <p:nvPr/>
          </p:nvSpPr>
          <p:spPr>
            <a:xfrm>
              <a:off x="2882200" y="2303475"/>
              <a:ext cx="2481350" cy="1959850"/>
            </a:xfrm>
            <a:custGeom>
              <a:avLst/>
              <a:gdLst/>
              <a:ahLst/>
              <a:cxnLst/>
              <a:rect l="l" t="t" r="r" b="b"/>
              <a:pathLst>
                <a:path w="99254" h="78394" extrusionOk="0">
                  <a:moveTo>
                    <a:pt x="31976" y="0"/>
                  </a:moveTo>
                  <a:cubicBezTo>
                    <a:pt x="25513" y="5691"/>
                    <a:pt x="18520" y="10707"/>
                    <a:pt x="11045" y="14951"/>
                  </a:cubicBezTo>
                  <a:cubicBezTo>
                    <a:pt x="7669" y="16832"/>
                    <a:pt x="4004" y="18761"/>
                    <a:pt x="2026" y="22185"/>
                  </a:cubicBezTo>
                  <a:cubicBezTo>
                    <a:pt x="338" y="25079"/>
                    <a:pt x="194" y="28648"/>
                    <a:pt x="145" y="32024"/>
                  </a:cubicBezTo>
                  <a:cubicBezTo>
                    <a:pt x="1" y="37666"/>
                    <a:pt x="1" y="43791"/>
                    <a:pt x="3328" y="48373"/>
                  </a:cubicBezTo>
                  <a:cubicBezTo>
                    <a:pt x="5450" y="51315"/>
                    <a:pt x="8634" y="53196"/>
                    <a:pt x="11383" y="55559"/>
                  </a:cubicBezTo>
                  <a:cubicBezTo>
                    <a:pt x="14566" y="58356"/>
                    <a:pt x="17122" y="61780"/>
                    <a:pt x="20208" y="64674"/>
                  </a:cubicBezTo>
                  <a:cubicBezTo>
                    <a:pt x="28262" y="72197"/>
                    <a:pt x="39355" y="75477"/>
                    <a:pt x="50254" y="77310"/>
                  </a:cubicBezTo>
                  <a:cubicBezTo>
                    <a:pt x="53905" y="77924"/>
                    <a:pt x="57604" y="78393"/>
                    <a:pt x="61300" y="78393"/>
                  </a:cubicBezTo>
                  <a:cubicBezTo>
                    <a:pt x="62829" y="78393"/>
                    <a:pt x="64356" y="78313"/>
                    <a:pt x="65880" y="78129"/>
                  </a:cubicBezTo>
                  <a:cubicBezTo>
                    <a:pt x="71040" y="77454"/>
                    <a:pt x="76201" y="75380"/>
                    <a:pt x="79866" y="71619"/>
                  </a:cubicBezTo>
                  <a:cubicBezTo>
                    <a:pt x="85509" y="65735"/>
                    <a:pt x="86521" y="56957"/>
                    <a:pt x="89994" y="49530"/>
                  </a:cubicBezTo>
                  <a:cubicBezTo>
                    <a:pt x="92068" y="45045"/>
                    <a:pt x="95058" y="41042"/>
                    <a:pt x="96939" y="36461"/>
                  </a:cubicBezTo>
                  <a:cubicBezTo>
                    <a:pt x="98771" y="31879"/>
                    <a:pt x="99253" y="26284"/>
                    <a:pt x="96360" y="22233"/>
                  </a:cubicBezTo>
                  <a:cubicBezTo>
                    <a:pt x="95058" y="20304"/>
                    <a:pt x="93032" y="18954"/>
                    <a:pt x="91103" y="17652"/>
                  </a:cubicBezTo>
                  <a:cubicBezTo>
                    <a:pt x="85991" y="14228"/>
                    <a:pt x="80782" y="10948"/>
                    <a:pt x="75477" y="7861"/>
                  </a:cubicBezTo>
                  <a:cubicBezTo>
                    <a:pt x="70922" y="10050"/>
                    <a:pt x="66021" y="11126"/>
                    <a:pt x="61142" y="11126"/>
                  </a:cubicBezTo>
                  <a:cubicBezTo>
                    <a:pt x="54088" y="11126"/>
                    <a:pt x="47080" y="8876"/>
                    <a:pt x="41235" y="4485"/>
                  </a:cubicBezTo>
                  <a:cubicBezTo>
                    <a:pt x="40994" y="5209"/>
                    <a:pt x="40705" y="5932"/>
                    <a:pt x="40416" y="6656"/>
                  </a:cubicBezTo>
                  <a:lnTo>
                    <a:pt x="319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60"/>
            <p:cNvSpPr/>
            <p:nvPr/>
          </p:nvSpPr>
          <p:spPr>
            <a:xfrm>
              <a:off x="3780450" y="2381850"/>
              <a:ext cx="1126150" cy="365400"/>
            </a:xfrm>
            <a:custGeom>
              <a:avLst/>
              <a:gdLst/>
              <a:ahLst/>
              <a:cxnLst/>
              <a:rect l="l" t="t" r="r" b="b"/>
              <a:pathLst>
                <a:path w="45046" h="14616" extrusionOk="0">
                  <a:moveTo>
                    <a:pt x="0" y="0"/>
                  </a:moveTo>
                  <a:cubicBezTo>
                    <a:pt x="1930" y="6752"/>
                    <a:pt x="8199" y="11912"/>
                    <a:pt x="15096" y="13697"/>
                  </a:cubicBezTo>
                  <a:cubicBezTo>
                    <a:pt x="17537" y="14334"/>
                    <a:pt x="20033" y="14616"/>
                    <a:pt x="22541" y="14616"/>
                  </a:cubicBezTo>
                  <a:cubicBezTo>
                    <a:pt x="27812" y="14616"/>
                    <a:pt x="33133" y="13372"/>
                    <a:pt x="38100" y="11575"/>
                  </a:cubicBezTo>
                  <a:cubicBezTo>
                    <a:pt x="40560" y="10803"/>
                    <a:pt x="42923" y="9597"/>
                    <a:pt x="45045" y="8006"/>
                  </a:cubicBezTo>
                  <a:cubicBezTo>
                    <a:pt x="43212" y="6897"/>
                    <a:pt x="41380" y="5787"/>
                    <a:pt x="39547" y="4726"/>
                  </a:cubicBezTo>
                  <a:cubicBezTo>
                    <a:pt x="34992" y="6915"/>
                    <a:pt x="30091" y="7991"/>
                    <a:pt x="25212" y="7991"/>
                  </a:cubicBezTo>
                  <a:cubicBezTo>
                    <a:pt x="18158" y="7991"/>
                    <a:pt x="11150" y="5741"/>
                    <a:pt x="5305" y="1350"/>
                  </a:cubicBezTo>
                  <a:cubicBezTo>
                    <a:pt x="5064" y="2074"/>
                    <a:pt x="4775" y="2797"/>
                    <a:pt x="4486" y="3521"/>
                  </a:cubicBez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60"/>
            <p:cNvSpPr/>
            <p:nvPr/>
          </p:nvSpPr>
          <p:spPr>
            <a:xfrm>
              <a:off x="5464800" y="237875"/>
              <a:ext cx="1206925" cy="1042550"/>
            </a:xfrm>
            <a:custGeom>
              <a:avLst/>
              <a:gdLst/>
              <a:ahLst/>
              <a:cxnLst/>
              <a:rect l="l" t="t" r="r" b="b"/>
              <a:pathLst>
                <a:path w="48277" h="41702" extrusionOk="0">
                  <a:moveTo>
                    <a:pt x="23889" y="1"/>
                  </a:moveTo>
                  <a:cubicBezTo>
                    <a:pt x="18759" y="1"/>
                    <a:pt x="13579" y="1575"/>
                    <a:pt x="9646" y="4640"/>
                  </a:cubicBezTo>
                  <a:cubicBezTo>
                    <a:pt x="820" y="11536"/>
                    <a:pt x="1" y="25957"/>
                    <a:pt x="7042" y="34300"/>
                  </a:cubicBezTo>
                  <a:cubicBezTo>
                    <a:pt x="6367" y="35843"/>
                    <a:pt x="5788" y="37387"/>
                    <a:pt x="5306" y="38978"/>
                  </a:cubicBezTo>
                  <a:cubicBezTo>
                    <a:pt x="5209" y="39267"/>
                    <a:pt x="5209" y="39605"/>
                    <a:pt x="5306" y="39894"/>
                  </a:cubicBezTo>
                  <a:cubicBezTo>
                    <a:pt x="5442" y="40222"/>
                    <a:pt x="5764" y="40333"/>
                    <a:pt x="6122" y="40333"/>
                  </a:cubicBezTo>
                  <a:cubicBezTo>
                    <a:pt x="6397" y="40333"/>
                    <a:pt x="6694" y="40268"/>
                    <a:pt x="6945" y="40184"/>
                  </a:cubicBezTo>
                  <a:cubicBezTo>
                    <a:pt x="8585" y="39702"/>
                    <a:pt x="10225" y="39075"/>
                    <a:pt x="11768" y="38351"/>
                  </a:cubicBezTo>
                  <a:cubicBezTo>
                    <a:pt x="15526" y="40579"/>
                    <a:pt x="19748" y="41702"/>
                    <a:pt x="23983" y="41702"/>
                  </a:cubicBezTo>
                  <a:cubicBezTo>
                    <a:pt x="27357" y="41702"/>
                    <a:pt x="30740" y="40990"/>
                    <a:pt x="33905" y="39557"/>
                  </a:cubicBezTo>
                  <a:cubicBezTo>
                    <a:pt x="36413" y="38399"/>
                    <a:pt x="38631" y="36663"/>
                    <a:pt x="40415" y="34493"/>
                  </a:cubicBezTo>
                  <a:cubicBezTo>
                    <a:pt x="48277" y="24799"/>
                    <a:pt x="45817" y="7919"/>
                    <a:pt x="33712" y="2132"/>
                  </a:cubicBezTo>
                  <a:cubicBezTo>
                    <a:pt x="30718" y="703"/>
                    <a:pt x="27315" y="1"/>
                    <a:pt x="238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60"/>
            <p:cNvSpPr/>
            <p:nvPr/>
          </p:nvSpPr>
          <p:spPr>
            <a:xfrm>
              <a:off x="5778275" y="503200"/>
              <a:ext cx="553450" cy="526325"/>
            </a:xfrm>
            <a:custGeom>
              <a:avLst/>
              <a:gdLst/>
              <a:ahLst/>
              <a:cxnLst/>
              <a:rect l="l" t="t" r="r" b="b"/>
              <a:pathLst>
                <a:path w="22138" h="21053" extrusionOk="0">
                  <a:moveTo>
                    <a:pt x="16803" y="0"/>
                  </a:moveTo>
                  <a:cubicBezTo>
                    <a:pt x="15460" y="0"/>
                    <a:pt x="14121" y="737"/>
                    <a:pt x="13312" y="2033"/>
                  </a:cubicBezTo>
                  <a:cubicBezTo>
                    <a:pt x="12106" y="4058"/>
                    <a:pt x="11431" y="6325"/>
                    <a:pt x="11334" y="8640"/>
                  </a:cubicBezTo>
                  <a:cubicBezTo>
                    <a:pt x="9723" y="6768"/>
                    <a:pt x="6422" y="3755"/>
                    <a:pt x="3595" y="3755"/>
                  </a:cubicBezTo>
                  <a:cubicBezTo>
                    <a:pt x="3291" y="3755"/>
                    <a:pt x="2992" y="3790"/>
                    <a:pt x="2702" y="3865"/>
                  </a:cubicBezTo>
                  <a:cubicBezTo>
                    <a:pt x="1" y="4541"/>
                    <a:pt x="435" y="9026"/>
                    <a:pt x="1255" y="10955"/>
                  </a:cubicBezTo>
                  <a:cubicBezTo>
                    <a:pt x="3377" y="16115"/>
                    <a:pt x="8875" y="19057"/>
                    <a:pt x="14180" y="20890"/>
                  </a:cubicBezTo>
                  <a:cubicBezTo>
                    <a:pt x="14433" y="20998"/>
                    <a:pt x="14713" y="21053"/>
                    <a:pt x="15000" y="21053"/>
                  </a:cubicBezTo>
                  <a:cubicBezTo>
                    <a:pt x="15096" y="21053"/>
                    <a:pt x="15193" y="21047"/>
                    <a:pt x="15289" y="21034"/>
                  </a:cubicBezTo>
                  <a:cubicBezTo>
                    <a:pt x="15627" y="20938"/>
                    <a:pt x="15916" y="20697"/>
                    <a:pt x="16157" y="20456"/>
                  </a:cubicBezTo>
                  <a:cubicBezTo>
                    <a:pt x="19726" y="16549"/>
                    <a:pt x="22137" y="11292"/>
                    <a:pt x="21414" y="6036"/>
                  </a:cubicBezTo>
                  <a:cubicBezTo>
                    <a:pt x="21269" y="4396"/>
                    <a:pt x="20690" y="2804"/>
                    <a:pt x="19726" y="1454"/>
                  </a:cubicBezTo>
                  <a:cubicBezTo>
                    <a:pt x="18919" y="456"/>
                    <a:pt x="17860" y="0"/>
                    <a:pt x="168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60"/>
            <p:cNvSpPr/>
            <p:nvPr/>
          </p:nvSpPr>
          <p:spPr>
            <a:xfrm>
              <a:off x="1114650" y="1439350"/>
              <a:ext cx="934450" cy="800825"/>
            </a:xfrm>
            <a:custGeom>
              <a:avLst/>
              <a:gdLst/>
              <a:ahLst/>
              <a:cxnLst/>
              <a:rect l="l" t="t" r="r" b="b"/>
              <a:pathLst>
                <a:path w="37378" h="32033" extrusionOk="0">
                  <a:moveTo>
                    <a:pt x="19604" y="0"/>
                  </a:moveTo>
                  <a:cubicBezTo>
                    <a:pt x="15268" y="0"/>
                    <a:pt x="10848" y="1532"/>
                    <a:pt x="7669" y="4326"/>
                  </a:cubicBezTo>
                  <a:cubicBezTo>
                    <a:pt x="1" y="11078"/>
                    <a:pt x="1689" y="23955"/>
                    <a:pt x="9454" y="29453"/>
                  </a:cubicBezTo>
                  <a:cubicBezTo>
                    <a:pt x="11190" y="30659"/>
                    <a:pt x="13215" y="31479"/>
                    <a:pt x="15289" y="31816"/>
                  </a:cubicBezTo>
                  <a:cubicBezTo>
                    <a:pt x="16229" y="31961"/>
                    <a:pt x="17170" y="32033"/>
                    <a:pt x="18104" y="32033"/>
                  </a:cubicBezTo>
                  <a:cubicBezTo>
                    <a:pt x="23069" y="32033"/>
                    <a:pt x="27851" y="30019"/>
                    <a:pt x="31301" y="26367"/>
                  </a:cubicBezTo>
                  <a:cubicBezTo>
                    <a:pt x="32603" y="26559"/>
                    <a:pt x="33905" y="26704"/>
                    <a:pt x="35255" y="26704"/>
                  </a:cubicBezTo>
                  <a:cubicBezTo>
                    <a:pt x="35689" y="26704"/>
                    <a:pt x="36316" y="26608"/>
                    <a:pt x="36413" y="26174"/>
                  </a:cubicBezTo>
                  <a:cubicBezTo>
                    <a:pt x="36413" y="25933"/>
                    <a:pt x="36316" y="25691"/>
                    <a:pt x="36172" y="25498"/>
                  </a:cubicBezTo>
                  <a:cubicBezTo>
                    <a:pt x="35497" y="24437"/>
                    <a:pt x="34773" y="23376"/>
                    <a:pt x="33953" y="22412"/>
                  </a:cubicBezTo>
                  <a:cubicBezTo>
                    <a:pt x="37377" y="14840"/>
                    <a:pt x="33809" y="4375"/>
                    <a:pt x="25899" y="1192"/>
                  </a:cubicBezTo>
                  <a:cubicBezTo>
                    <a:pt x="23933" y="386"/>
                    <a:pt x="21779" y="0"/>
                    <a:pt x="196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60"/>
            <p:cNvSpPr/>
            <p:nvPr/>
          </p:nvSpPr>
          <p:spPr>
            <a:xfrm>
              <a:off x="1371475" y="1677400"/>
              <a:ext cx="406300" cy="381350"/>
            </a:xfrm>
            <a:custGeom>
              <a:avLst/>
              <a:gdLst/>
              <a:ahLst/>
              <a:cxnLst/>
              <a:rect l="l" t="t" r="r" b="b"/>
              <a:pathLst>
                <a:path w="16252" h="15254" extrusionOk="0">
                  <a:moveTo>
                    <a:pt x="3149" y="1"/>
                  </a:moveTo>
                  <a:cubicBezTo>
                    <a:pt x="2070" y="1"/>
                    <a:pt x="1038" y="587"/>
                    <a:pt x="531" y="1797"/>
                  </a:cubicBezTo>
                  <a:cubicBezTo>
                    <a:pt x="97" y="2955"/>
                    <a:pt x="0" y="4257"/>
                    <a:pt x="242" y="5511"/>
                  </a:cubicBezTo>
                  <a:cubicBezTo>
                    <a:pt x="820" y="9514"/>
                    <a:pt x="3666" y="12890"/>
                    <a:pt x="7090" y="14964"/>
                  </a:cubicBezTo>
                  <a:cubicBezTo>
                    <a:pt x="7331" y="15157"/>
                    <a:pt x="7572" y="15205"/>
                    <a:pt x="7862" y="15253"/>
                  </a:cubicBezTo>
                  <a:cubicBezTo>
                    <a:pt x="8151" y="15205"/>
                    <a:pt x="8440" y="15108"/>
                    <a:pt x="8633" y="14915"/>
                  </a:cubicBezTo>
                  <a:cubicBezTo>
                    <a:pt x="12154" y="12456"/>
                    <a:pt x="15578" y="9128"/>
                    <a:pt x="16060" y="4932"/>
                  </a:cubicBezTo>
                  <a:cubicBezTo>
                    <a:pt x="16252" y="3352"/>
                    <a:pt x="15635" y="13"/>
                    <a:pt x="13596" y="13"/>
                  </a:cubicBezTo>
                  <a:cubicBezTo>
                    <a:pt x="13582" y="13"/>
                    <a:pt x="13567" y="13"/>
                    <a:pt x="13552" y="13"/>
                  </a:cubicBezTo>
                  <a:cubicBezTo>
                    <a:pt x="11237" y="61"/>
                    <a:pt x="9067" y="3437"/>
                    <a:pt x="8199" y="5318"/>
                  </a:cubicBezTo>
                  <a:cubicBezTo>
                    <a:pt x="7620" y="3630"/>
                    <a:pt x="6656" y="2087"/>
                    <a:pt x="5354" y="881"/>
                  </a:cubicBezTo>
                  <a:cubicBezTo>
                    <a:pt x="4711" y="299"/>
                    <a:pt x="3918" y="1"/>
                    <a:pt x="31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60"/>
            <p:cNvSpPr/>
            <p:nvPr/>
          </p:nvSpPr>
          <p:spPr>
            <a:xfrm>
              <a:off x="3958900" y="1873025"/>
              <a:ext cx="781300" cy="426100"/>
            </a:xfrm>
            <a:custGeom>
              <a:avLst/>
              <a:gdLst/>
              <a:ahLst/>
              <a:cxnLst/>
              <a:rect l="l" t="t" r="r" b="b"/>
              <a:pathLst>
                <a:path w="31252" h="17044" extrusionOk="0">
                  <a:moveTo>
                    <a:pt x="31252" y="1"/>
                  </a:moveTo>
                  <a:lnTo>
                    <a:pt x="31252" y="1"/>
                  </a:lnTo>
                  <a:cubicBezTo>
                    <a:pt x="21799" y="2461"/>
                    <a:pt x="12057" y="3811"/>
                    <a:pt x="2267" y="4052"/>
                  </a:cubicBezTo>
                  <a:cubicBezTo>
                    <a:pt x="1833" y="8055"/>
                    <a:pt x="1061" y="12058"/>
                    <a:pt x="0" y="15916"/>
                  </a:cubicBezTo>
                  <a:cubicBezTo>
                    <a:pt x="820" y="16109"/>
                    <a:pt x="1688" y="16206"/>
                    <a:pt x="2508" y="16350"/>
                  </a:cubicBezTo>
                  <a:cubicBezTo>
                    <a:pt x="5532" y="16793"/>
                    <a:pt x="8595" y="17044"/>
                    <a:pt x="11649" y="17044"/>
                  </a:cubicBezTo>
                  <a:cubicBezTo>
                    <a:pt x="16244" y="17044"/>
                    <a:pt x="20820" y="16477"/>
                    <a:pt x="25223" y="15145"/>
                  </a:cubicBezTo>
                  <a:cubicBezTo>
                    <a:pt x="26236" y="14855"/>
                    <a:pt x="27201" y="14518"/>
                    <a:pt x="28165" y="14132"/>
                  </a:cubicBezTo>
                  <a:cubicBezTo>
                    <a:pt x="28599" y="9839"/>
                    <a:pt x="29178" y="5595"/>
                    <a:pt x="29901" y="1400"/>
                  </a:cubicBezTo>
                  <a:lnTo>
                    <a:pt x="31252" y="1"/>
                  </a:lnTo>
                  <a:close/>
                </a:path>
              </a:pathLst>
            </a:custGeom>
            <a:solidFill>
              <a:srgbClr val="E08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60"/>
            <p:cNvSpPr/>
            <p:nvPr/>
          </p:nvSpPr>
          <p:spPr>
            <a:xfrm>
              <a:off x="4887275" y="1155775"/>
              <a:ext cx="412725" cy="553450"/>
            </a:xfrm>
            <a:custGeom>
              <a:avLst/>
              <a:gdLst/>
              <a:ahLst/>
              <a:cxnLst/>
              <a:rect l="l" t="t" r="r" b="b"/>
              <a:pathLst>
                <a:path w="16509" h="22138" extrusionOk="0">
                  <a:moveTo>
                    <a:pt x="6574" y="0"/>
                  </a:moveTo>
                  <a:cubicBezTo>
                    <a:pt x="5237" y="0"/>
                    <a:pt x="3893" y="302"/>
                    <a:pt x="2653" y="912"/>
                  </a:cubicBezTo>
                  <a:lnTo>
                    <a:pt x="0" y="21216"/>
                  </a:lnTo>
                  <a:cubicBezTo>
                    <a:pt x="1498" y="21846"/>
                    <a:pt x="3024" y="22137"/>
                    <a:pt x="4510" y="22137"/>
                  </a:cubicBezTo>
                  <a:cubicBezTo>
                    <a:pt x="10871" y="22137"/>
                    <a:pt x="16509" y="16802"/>
                    <a:pt x="16157" y="9882"/>
                  </a:cubicBezTo>
                  <a:cubicBezTo>
                    <a:pt x="16012" y="6603"/>
                    <a:pt x="14421" y="3612"/>
                    <a:pt x="11768" y="1683"/>
                  </a:cubicBezTo>
                  <a:cubicBezTo>
                    <a:pt x="10234" y="568"/>
                    <a:pt x="8409" y="0"/>
                    <a:pt x="6574" y="0"/>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60"/>
            <p:cNvSpPr/>
            <p:nvPr/>
          </p:nvSpPr>
          <p:spPr>
            <a:xfrm>
              <a:off x="3255975" y="1218300"/>
              <a:ext cx="303850" cy="55575"/>
            </a:xfrm>
            <a:custGeom>
              <a:avLst/>
              <a:gdLst/>
              <a:ahLst/>
              <a:cxnLst/>
              <a:rect l="l" t="t" r="r" b="b"/>
              <a:pathLst>
                <a:path w="12154" h="2223" extrusionOk="0">
                  <a:moveTo>
                    <a:pt x="11475" y="1"/>
                  </a:moveTo>
                  <a:cubicBezTo>
                    <a:pt x="11461" y="1"/>
                    <a:pt x="11446" y="1"/>
                    <a:pt x="11430" y="2"/>
                  </a:cubicBezTo>
                  <a:cubicBezTo>
                    <a:pt x="7861" y="243"/>
                    <a:pt x="4293" y="581"/>
                    <a:pt x="724" y="1063"/>
                  </a:cubicBezTo>
                  <a:cubicBezTo>
                    <a:pt x="16" y="1158"/>
                    <a:pt x="1" y="2222"/>
                    <a:pt x="679" y="2222"/>
                  </a:cubicBezTo>
                  <a:cubicBezTo>
                    <a:pt x="693" y="2222"/>
                    <a:pt x="708" y="2222"/>
                    <a:pt x="724" y="2221"/>
                  </a:cubicBezTo>
                  <a:cubicBezTo>
                    <a:pt x="4293" y="1738"/>
                    <a:pt x="7861" y="1401"/>
                    <a:pt x="11430" y="1160"/>
                  </a:cubicBezTo>
                  <a:cubicBezTo>
                    <a:pt x="12138" y="1065"/>
                    <a:pt x="12153" y="1"/>
                    <a:pt x="114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60"/>
            <p:cNvSpPr/>
            <p:nvPr/>
          </p:nvSpPr>
          <p:spPr>
            <a:xfrm>
              <a:off x="3322275" y="1278050"/>
              <a:ext cx="324375" cy="523775"/>
            </a:xfrm>
            <a:custGeom>
              <a:avLst/>
              <a:gdLst/>
              <a:ahLst/>
              <a:cxnLst/>
              <a:rect l="l" t="t" r="r" b="b"/>
              <a:pathLst>
                <a:path w="12975" h="20951" extrusionOk="0">
                  <a:moveTo>
                    <a:pt x="6295" y="0"/>
                  </a:moveTo>
                  <a:cubicBezTo>
                    <a:pt x="3637" y="0"/>
                    <a:pt x="1315" y="2345"/>
                    <a:pt x="676" y="4991"/>
                  </a:cubicBezTo>
                  <a:cubicBezTo>
                    <a:pt x="1" y="7740"/>
                    <a:pt x="821" y="10682"/>
                    <a:pt x="1978" y="13286"/>
                  </a:cubicBezTo>
                  <a:cubicBezTo>
                    <a:pt x="2943" y="15505"/>
                    <a:pt x="4245" y="17675"/>
                    <a:pt x="6174" y="19170"/>
                  </a:cubicBezTo>
                  <a:cubicBezTo>
                    <a:pt x="7531" y="20248"/>
                    <a:pt x="9289" y="20950"/>
                    <a:pt x="11014" y="20950"/>
                  </a:cubicBezTo>
                  <a:cubicBezTo>
                    <a:pt x="11680" y="20950"/>
                    <a:pt x="12342" y="20845"/>
                    <a:pt x="12974" y="20617"/>
                  </a:cubicBezTo>
                  <a:lnTo>
                    <a:pt x="6753" y="24"/>
                  </a:lnTo>
                  <a:cubicBezTo>
                    <a:pt x="6599" y="8"/>
                    <a:pt x="6447" y="0"/>
                    <a:pt x="6295" y="0"/>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60"/>
            <p:cNvSpPr/>
            <p:nvPr/>
          </p:nvSpPr>
          <p:spPr>
            <a:xfrm>
              <a:off x="4997000" y="1234775"/>
              <a:ext cx="176050" cy="412850"/>
            </a:xfrm>
            <a:custGeom>
              <a:avLst/>
              <a:gdLst/>
              <a:ahLst/>
              <a:cxnLst/>
              <a:rect l="l" t="t" r="r" b="b"/>
              <a:pathLst>
                <a:path w="7042" h="16514" extrusionOk="0">
                  <a:moveTo>
                    <a:pt x="6886" y="1"/>
                  </a:moveTo>
                  <a:cubicBezTo>
                    <a:pt x="6639" y="1"/>
                    <a:pt x="5664" y="332"/>
                    <a:pt x="4389" y="1224"/>
                  </a:cubicBezTo>
                  <a:cubicBezTo>
                    <a:pt x="2508" y="2671"/>
                    <a:pt x="1109" y="4648"/>
                    <a:pt x="482" y="6915"/>
                  </a:cubicBezTo>
                  <a:cubicBezTo>
                    <a:pt x="145" y="8121"/>
                    <a:pt x="0" y="9423"/>
                    <a:pt x="0" y="10677"/>
                  </a:cubicBezTo>
                  <a:cubicBezTo>
                    <a:pt x="48" y="11738"/>
                    <a:pt x="145" y="12751"/>
                    <a:pt x="338" y="13812"/>
                  </a:cubicBezTo>
                  <a:cubicBezTo>
                    <a:pt x="621" y="15463"/>
                    <a:pt x="904" y="16514"/>
                    <a:pt x="1006" y="16514"/>
                  </a:cubicBezTo>
                  <a:cubicBezTo>
                    <a:pt x="1009" y="16514"/>
                    <a:pt x="1011" y="16513"/>
                    <a:pt x="1013" y="16512"/>
                  </a:cubicBezTo>
                  <a:cubicBezTo>
                    <a:pt x="1158" y="16512"/>
                    <a:pt x="1109" y="15403"/>
                    <a:pt x="1013" y="13715"/>
                  </a:cubicBezTo>
                  <a:cubicBezTo>
                    <a:pt x="772" y="11545"/>
                    <a:pt x="917" y="9326"/>
                    <a:pt x="1447" y="7204"/>
                  </a:cubicBezTo>
                  <a:cubicBezTo>
                    <a:pt x="2074" y="5131"/>
                    <a:pt x="3231" y="3250"/>
                    <a:pt x="4871" y="1755"/>
                  </a:cubicBezTo>
                  <a:cubicBezTo>
                    <a:pt x="6077" y="645"/>
                    <a:pt x="7041" y="163"/>
                    <a:pt x="6945" y="18"/>
                  </a:cubicBezTo>
                  <a:cubicBezTo>
                    <a:pt x="6939" y="7"/>
                    <a:pt x="6919" y="1"/>
                    <a:pt x="68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60"/>
            <p:cNvSpPr/>
            <p:nvPr/>
          </p:nvSpPr>
          <p:spPr>
            <a:xfrm>
              <a:off x="5041600" y="1376500"/>
              <a:ext cx="96475" cy="218125"/>
            </a:xfrm>
            <a:custGeom>
              <a:avLst/>
              <a:gdLst/>
              <a:ahLst/>
              <a:cxnLst/>
              <a:rect l="l" t="t" r="r" b="b"/>
              <a:pathLst>
                <a:path w="3859" h="8725" extrusionOk="0">
                  <a:moveTo>
                    <a:pt x="166" y="0"/>
                  </a:moveTo>
                  <a:cubicBezTo>
                    <a:pt x="90" y="0"/>
                    <a:pt x="49" y="16"/>
                    <a:pt x="49" y="40"/>
                  </a:cubicBezTo>
                  <a:cubicBezTo>
                    <a:pt x="1" y="185"/>
                    <a:pt x="483" y="474"/>
                    <a:pt x="1110" y="1053"/>
                  </a:cubicBezTo>
                  <a:cubicBezTo>
                    <a:pt x="1930" y="1825"/>
                    <a:pt x="2508" y="2838"/>
                    <a:pt x="2750" y="3899"/>
                  </a:cubicBezTo>
                  <a:cubicBezTo>
                    <a:pt x="2943" y="5008"/>
                    <a:pt x="2894" y="6165"/>
                    <a:pt x="2605" y="7226"/>
                  </a:cubicBezTo>
                  <a:cubicBezTo>
                    <a:pt x="2412" y="8143"/>
                    <a:pt x="2316" y="8673"/>
                    <a:pt x="2412" y="8721"/>
                  </a:cubicBezTo>
                  <a:cubicBezTo>
                    <a:pt x="2419" y="8724"/>
                    <a:pt x="2426" y="8725"/>
                    <a:pt x="2433" y="8725"/>
                  </a:cubicBezTo>
                  <a:cubicBezTo>
                    <a:pt x="2588" y="8725"/>
                    <a:pt x="2910" y="8248"/>
                    <a:pt x="3232" y="7419"/>
                  </a:cubicBezTo>
                  <a:cubicBezTo>
                    <a:pt x="3473" y="6889"/>
                    <a:pt x="3618" y="6358"/>
                    <a:pt x="3714" y="5828"/>
                  </a:cubicBezTo>
                  <a:cubicBezTo>
                    <a:pt x="3859" y="5104"/>
                    <a:pt x="3859" y="4381"/>
                    <a:pt x="3666" y="3657"/>
                  </a:cubicBezTo>
                  <a:cubicBezTo>
                    <a:pt x="3377" y="2403"/>
                    <a:pt x="2605" y="1246"/>
                    <a:pt x="1544" y="523"/>
                  </a:cubicBezTo>
                  <a:cubicBezTo>
                    <a:pt x="899" y="128"/>
                    <a:pt x="386" y="0"/>
                    <a:pt x="1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60"/>
            <p:cNvSpPr/>
            <p:nvPr/>
          </p:nvSpPr>
          <p:spPr>
            <a:xfrm>
              <a:off x="3370500" y="1394100"/>
              <a:ext cx="270100" cy="317400"/>
            </a:xfrm>
            <a:custGeom>
              <a:avLst/>
              <a:gdLst/>
              <a:ahLst/>
              <a:cxnLst/>
              <a:rect l="l" t="t" r="r" b="b"/>
              <a:pathLst>
                <a:path w="10804" h="12696" extrusionOk="0">
                  <a:moveTo>
                    <a:pt x="106" y="1"/>
                  </a:moveTo>
                  <a:cubicBezTo>
                    <a:pt x="69" y="1"/>
                    <a:pt x="49" y="5"/>
                    <a:pt x="49" y="12"/>
                  </a:cubicBezTo>
                  <a:cubicBezTo>
                    <a:pt x="1" y="108"/>
                    <a:pt x="966" y="397"/>
                    <a:pt x="2316" y="1121"/>
                  </a:cubicBezTo>
                  <a:cubicBezTo>
                    <a:pt x="4004" y="2134"/>
                    <a:pt x="5547" y="3484"/>
                    <a:pt x="6705" y="5124"/>
                  </a:cubicBezTo>
                  <a:cubicBezTo>
                    <a:pt x="7910" y="6763"/>
                    <a:pt x="8875" y="8500"/>
                    <a:pt x="9647" y="10380"/>
                  </a:cubicBezTo>
                  <a:cubicBezTo>
                    <a:pt x="10274" y="11827"/>
                    <a:pt x="10611" y="12695"/>
                    <a:pt x="10708" y="12695"/>
                  </a:cubicBezTo>
                  <a:cubicBezTo>
                    <a:pt x="10804" y="12695"/>
                    <a:pt x="10611" y="11683"/>
                    <a:pt x="10081" y="10188"/>
                  </a:cubicBezTo>
                  <a:cubicBezTo>
                    <a:pt x="9454" y="8258"/>
                    <a:pt x="8489" y="6378"/>
                    <a:pt x="7235" y="4738"/>
                  </a:cubicBezTo>
                  <a:cubicBezTo>
                    <a:pt x="6029" y="3002"/>
                    <a:pt x="4390" y="1651"/>
                    <a:pt x="2509" y="735"/>
                  </a:cubicBezTo>
                  <a:cubicBezTo>
                    <a:pt x="1262" y="153"/>
                    <a:pt x="337" y="1"/>
                    <a:pt x="1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60"/>
            <p:cNvSpPr/>
            <p:nvPr/>
          </p:nvSpPr>
          <p:spPr>
            <a:xfrm>
              <a:off x="3453700" y="1444925"/>
              <a:ext cx="84425" cy="216075"/>
            </a:xfrm>
            <a:custGeom>
              <a:avLst/>
              <a:gdLst/>
              <a:ahLst/>
              <a:cxnLst/>
              <a:rect l="l" t="t" r="r" b="b"/>
              <a:pathLst>
                <a:path w="3377" h="8643" extrusionOk="0">
                  <a:moveTo>
                    <a:pt x="806" y="1"/>
                  </a:moveTo>
                  <a:cubicBezTo>
                    <a:pt x="698" y="1"/>
                    <a:pt x="424" y="478"/>
                    <a:pt x="194" y="1306"/>
                  </a:cubicBezTo>
                  <a:cubicBezTo>
                    <a:pt x="97" y="1837"/>
                    <a:pt x="1" y="2367"/>
                    <a:pt x="1" y="2898"/>
                  </a:cubicBezTo>
                  <a:cubicBezTo>
                    <a:pt x="1" y="3525"/>
                    <a:pt x="97" y="4200"/>
                    <a:pt x="290" y="4827"/>
                  </a:cubicBezTo>
                  <a:cubicBezTo>
                    <a:pt x="483" y="5454"/>
                    <a:pt x="724" y="6081"/>
                    <a:pt x="1110" y="6660"/>
                  </a:cubicBezTo>
                  <a:cubicBezTo>
                    <a:pt x="1351" y="7094"/>
                    <a:pt x="1689" y="7479"/>
                    <a:pt x="2075" y="7865"/>
                  </a:cubicBezTo>
                  <a:cubicBezTo>
                    <a:pt x="2694" y="8396"/>
                    <a:pt x="3191" y="8643"/>
                    <a:pt x="3307" y="8643"/>
                  </a:cubicBezTo>
                  <a:cubicBezTo>
                    <a:pt x="3317" y="8643"/>
                    <a:pt x="3324" y="8641"/>
                    <a:pt x="3328" y="8637"/>
                  </a:cubicBezTo>
                  <a:cubicBezTo>
                    <a:pt x="3377" y="8540"/>
                    <a:pt x="2991" y="8155"/>
                    <a:pt x="2460" y="7528"/>
                  </a:cubicBezTo>
                  <a:cubicBezTo>
                    <a:pt x="2123" y="7142"/>
                    <a:pt x="1833" y="6756"/>
                    <a:pt x="1592" y="6322"/>
                  </a:cubicBezTo>
                  <a:cubicBezTo>
                    <a:pt x="1013" y="5261"/>
                    <a:pt x="676" y="4055"/>
                    <a:pt x="628" y="2898"/>
                  </a:cubicBezTo>
                  <a:cubicBezTo>
                    <a:pt x="579" y="2367"/>
                    <a:pt x="628" y="1885"/>
                    <a:pt x="676" y="1403"/>
                  </a:cubicBezTo>
                  <a:cubicBezTo>
                    <a:pt x="772" y="583"/>
                    <a:pt x="917" y="52"/>
                    <a:pt x="821" y="4"/>
                  </a:cubicBezTo>
                  <a:cubicBezTo>
                    <a:pt x="816" y="2"/>
                    <a:pt x="811" y="1"/>
                    <a:pt x="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60"/>
            <p:cNvSpPr/>
            <p:nvPr/>
          </p:nvSpPr>
          <p:spPr>
            <a:xfrm>
              <a:off x="3479025" y="423550"/>
              <a:ext cx="1518000" cy="1716875"/>
            </a:xfrm>
            <a:custGeom>
              <a:avLst/>
              <a:gdLst/>
              <a:ahLst/>
              <a:cxnLst/>
              <a:rect l="l" t="t" r="r" b="b"/>
              <a:pathLst>
                <a:path w="60720" h="68675" extrusionOk="0">
                  <a:moveTo>
                    <a:pt x="31531" y="1"/>
                  </a:moveTo>
                  <a:cubicBezTo>
                    <a:pt x="30815" y="1"/>
                    <a:pt x="30125" y="20"/>
                    <a:pt x="29468" y="58"/>
                  </a:cubicBezTo>
                  <a:cubicBezTo>
                    <a:pt x="20160" y="589"/>
                    <a:pt x="7958" y="4881"/>
                    <a:pt x="3135" y="13417"/>
                  </a:cubicBezTo>
                  <a:cubicBezTo>
                    <a:pt x="869" y="17372"/>
                    <a:pt x="290" y="22098"/>
                    <a:pt x="193" y="26680"/>
                  </a:cubicBezTo>
                  <a:cubicBezTo>
                    <a:pt x="0" y="36953"/>
                    <a:pt x="2267" y="47080"/>
                    <a:pt x="6801" y="56340"/>
                  </a:cubicBezTo>
                  <a:cubicBezTo>
                    <a:pt x="11016" y="64939"/>
                    <a:pt x="19320" y="68675"/>
                    <a:pt x="28301" y="68675"/>
                  </a:cubicBezTo>
                  <a:cubicBezTo>
                    <a:pt x="29595" y="68675"/>
                    <a:pt x="30904" y="68597"/>
                    <a:pt x="32217" y="68445"/>
                  </a:cubicBezTo>
                  <a:cubicBezTo>
                    <a:pt x="41525" y="67384"/>
                    <a:pt x="52762" y="64250"/>
                    <a:pt x="56523" y="54845"/>
                  </a:cubicBezTo>
                  <a:cubicBezTo>
                    <a:pt x="60382" y="45055"/>
                    <a:pt x="60719" y="34348"/>
                    <a:pt x="59803" y="23883"/>
                  </a:cubicBezTo>
                  <a:cubicBezTo>
                    <a:pt x="59224" y="17035"/>
                    <a:pt x="58067" y="8980"/>
                    <a:pt x="51701" y="4881"/>
                  </a:cubicBezTo>
                  <a:cubicBezTo>
                    <a:pt x="46576" y="1581"/>
                    <a:pt x="38010" y="1"/>
                    <a:pt x="31531" y="1"/>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60"/>
            <p:cNvSpPr/>
            <p:nvPr/>
          </p:nvSpPr>
          <p:spPr>
            <a:xfrm>
              <a:off x="3955275" y="955475"/>
              <a:ext cx="119375" cy="580325"/>
            </a:xfrm>
            <a:custGeom>
              <a:avLst/>
              <a:gdLst/>
              <a:ahLst/>
              <a:cxnLst/>
              <a:rect l="l" t="t" r="r" b="b"/>
              <a:pathLst>
                <a:path w="4775" h="23213" extrusionOk="0">
                  <a:moveTo>
                    <a:pt x="106" y="0"/>
                  </a:moveTo>
                  <a:cubicBezTo>
                    <a:pt x="103" y="0"/>
                    <a:pt x="100" y="1"/>
                    <a:pt x="97" y="2"/>
                  </a:cubicBezTo>
                  <a:cubicBezTo>
                    <a:pt x="0" y="98"/>
                    <a:pt x="724" y="1448"/>
                    <a:pt x="1737" y="3619"/>
                  </a:cubicBezTo>
                  <a:cubicBezTo>
                    <a:pt x="2364" y="4921"/>
                    <a:pt x="2846" y="6223"/>
                    <a:pt x="3183" y="7573"/>
                  </a:cubicBezTo>
                  <a:cubicBezTo>
                    <a:pt x="3618" y="9213"/>
                    <a:pt x="3666" y="10949"/>
                    <a:pt x="3376" y="12589"/>
                  </a:cubicBezTo>
                  <a:cubicBezTo>
                    <a:pt x="3183" y="13457"/>
                    <a:pt x="2894" y="14277"/>
                    <a:pt x="2412" y="15000"/>
                  </a:cubicBezTo>
                  <a:cubicBezTo>
                    <a:pt x="2026" y="15724"/>
                    <a:pt x="1447" y="16351"/>
                    <a:pt x="1013" y="17122"/>
                  </a:cubicBezTo>
                  <a:cubicBezTo>
                    <a:pt x="579" y="17846"/>
                    <a:pt x="338" y="18666"/>
                    <a:pt x="386" y="19534"/>
                  </a:cubicBezTo>
                  <a:cubicBezTo>
                    <a:pt x="434" y="20257"/>
                    <a:pt x="676" y="20981"/>
                    <a:pt x="1110" y="21608"/>
                  </a:cubicBezTo>
                  <a:cubicBezTo>
                    <a:pt x="1688" y="22428"/>
                    <a:pt x="2653" y="23006"/>
                    <a:pt x="3666" y="23151"/>
                  </a:cubicBezTo>
                  <a:cubicBezTo>
                    <a:pt x="3886" y="23195"/>
                    <a:pt x="4074" y="23212"/>
                    <a:pt x="4230" y="23212"/>
                  </a:cubicBezTo>
                  <a:cubicBezTo>
                    <a:pt x="4588" y="23212"/>
                    <a:pt x="4775" y="23122"/>
                    <a:pt x="4775" y="23054"/>
                  </a:cubicBezTo>
                  <a:cubicBezTo>
                    <a:pt x="4775" y="23006"/>
                    <a:pt x="4389" y="23006"/>
                    <a:pt x="3762" y="22813"/>
                  </a:cubicBezTo>
                  <a:cubicBezTo>
                    <a:pt x="2894" y="22524"/>
                    <a:pt x="2171" y="21945"/>
                    <a:pt x="1688" y="21174"/>
                  </a:cubicBezTo>
                  <a:cubicBezTo>
                    <a:pt x="1013" y="20064"/>
                    <a:pt x="1061" y="18618"/>
                    <a:pt x="1785" y="17557"/>
                  </a:cubicBezTo>
                  <a:cubicBezTo>
                    <a:pt x="2171" y="16881"/>
                    <a:pt x="2798" y="16254"/>
                    <a:pt x="3280" y="15483"/>
                  </a:cubicBezTo>
                  <a:cubicBezTo>
                    <a:pt x="3762" y="14663"/>
                    <a:pt x="4148" y="13747"/>
                    <a:pt x="4341" y="12782"/>
                  </a:cubicBezTo>
                  <a:cubicBezTo>
                    <a:pt x="4679" y="10998"/>
                    <a:pt x="4582" y="9117"/>
                    <a:pt x="4100" y="7380"/>
                  </a:cubicBezTo>
                  <a:cubicBezTo>
                    <a:pt x="3666" y="5934"/>
                    <a:pt x="3087" y="4583"/>
                    <a:pt x="2364" y="3329"/>
                  </a:cubicBezTo>
                  <a:cubicBezTo>
                    <a:pt x="1181" y="1201"/>
                    <a:pt x="277" y="0"/>
                    <a:pt x="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60"/>
            <p:cNvSpPr/>
            <p:nvPr/>
          </p:nvSpPr>
          <p:spPr>
            <a:xfrm>
              <a:off x="4108400" y="1454250"/>
              <a:ext cx="43425" cy="49075"/>
            </a:xfrm>
            <a:custGeom>
              <a:avLst/>
              <a:gdLst/>
              <a:ahLst/>
              <a:cxnLst/>
              <a:rect l="l" t="t" r="r" b="b"/>
              <a:pathLst>
                <a:path w="1737" h="1963" extrusionOk="0">
                  <a:moveTo>
                    <a:pt x="1531" y="0"/>
                  </a:moveTo>
                  <a:cubicBezTo>
                    <a:pt x="1348" y="0"/>
                    <a:pt x="969" y="319"/>
                    <a:pt x="627" y="789"/>
                  </a:cubicBezTo>
                  <a:cubicBezTo>
                    <a:pt x="242" y="1319"/>
                    <a:pt x="0" y="1850"/>
                    <a:pt x="193" y="1946"/>
                  </a:cubicBezTo>
                  <a:cubicBezTo>
                    <a:pt x="210" y="1957"/>
                    <a:pt x="230" y="1962"/>
                    <a:pt x="254" y="1962"/>
                  </a:cubicBezTo>
                  <a:cubicBezTo>
                    <a:pt x="437" y="1962"/>
                    <a:pt x="816" y="1644"/>
                    <a:pt x="1158" y="1174"/>
                  </a:cubicBezTo>
                  <a:cubicBezTo>
                    <a:pt x="1544" y="644"/>
                    <a:pt x="1737" y="162"/>
                    <a:pt x="1592" y="17"/>
                  </a:cubicBezTo>
                  <a:cubicBezTo>
                    <a:pt x="1575" y="6"/>
                    <a:pt x="1555" y="0"/>
                    <a:pt x="1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60"/>
            <p:cNvSpPr/>
            <p:nvPr/>
          </p:nvSpPr>
          <p:spPr>
            <a:xfrm>
              <a:off x="3778025" y="1248375"/>
              <a:ext cx="36200" cy="154500"/>
            </a:xfrm>
            <a:custGeom>
              <a:avLst/>
              <a:gdLst/>
              <a:ahLst/>
              <a:cxnLst/>
              <a:rect l="l" t="t" r="r" b="b"/>
              <a:pathLst>
                <a:path w="1448" h="6180" extrusionOk="0">
                  <a:moveTo>
                    <a:pt x="320" y="0"/>
                  </a:moveTo>
                  <a:cubicBezTo>
                    <a:pt x="310" y="0"/>
                    <a:pt x="300" y="2"/>
                    <a:pt x="290" y="5"/>
                  </a:cubicBezTo>
                  <a:cubicBezTo>
                    <a:pt x="49" y="53"/>
                    <a:pt x="1" y="1452"/>
                    <a:pt x="242" y="3140"/>
                  </a:cubicBezTo>
                  <a:cubicBezTo>
                    <a:pt x="432" y="4846"/>
                    <a:pt x="854" y="6179"/>
                    <a:pt x="1143" y="6179"/>
                  </a:cubicBezTo>
                  <a:cubicBezTo>
                    <a:pt x="1148" y="6179"/>
                    <a:pt x="1153" y="6179"/>
                    <a:pt x="1158" y="6178"/>
                  </a:cubicBezTo>
                  <a:cubicBezTo>
                    <a:pt x="1400" y="6130"/>
                    <a:pt x="1448" y="4731"/>
                    <a:pt x="1207" y="2995"/>
                  </a:cubicBezTo>
                  <a:cubicBezTo>
                    <a:pt x="974" y="1317"/>
                    <a:pt x="606"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60"/>
            <p:cNvSpPr/>
            <p:nvPr/>
          </p:nvSpPr>
          <p:spPr>
            <a:xfrm>
              <a:off x="4341100" y="1149600"/>
              <a:ext cx="37400" cy="159225"/>
            </a:xfrm>
            <a:custGeom>
              <a:avLst/>
              <a:gdLst/>
              <a:ahLst/>
              <a:cxnLst/>
              <a:rect l="l" t="t" r="r" b="b"/>
              <a:pathLst>
                <a:path w="1496" h="6369" extrusionOk="0">
                  <a:moveTo>
                    <a:pt x="302" y="0"/>
                  </a:moveTo>
                  <a:cubicBezTo>
                    <a:pt x="298" y="0"/>
                    <a:pt x="294" y="0"/>
                    <a:pt x="290" y="1"/>
                  </a:cubicBezTo>
                  <a:cubicBezTo>
                    <a:pt x="0" y="49"/>
                    <a:pt x="0" y="1496"/>
                    <a:pt x="290" y="3233"/>
                  </a:cubicBezTo>
                  <a:cubicBezTo>
                    <a:pt x="527" y="4987"/>
                    <a:pt x="904" y="6369"/>
                    <a:pt x="1237" y="6369"/>
                  </a:cubicBezTo>
                  <a:cubicBezTo>
                    <a:pt x="1243" y="6369"/>
                    <a:pt x="1249" y="6368"/>
                    <a:pt x="1254" y="6367"/>
                  </a:cubicBezTo>
                  <a:cubicBezTo>
                    <a:pt x="1495" y="6319"/>
                    <a:pt x="1495" y="4872"/>
                    <a:pt x="1254" y="3088"/>
                  </a:cubicBezTo>
                  <a:cubicBezTo>
                    <a:pt x="970" y="1381"/>
                    <a:pt x="545" y="0"/>
                    <a:pt x="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60"/>
            <p:cNvSpPr/>
            <p:nvPr/>
          </p:nvSpPr>
          <p:spPr>
            <a:xfrm>
              <a:off x="4376050" y="1352175"/>
              <a:ext cx="425650" cy="425625"/>
            </a:xfrm>
            <a:custGeom>
              <a:avLst/>
              <a:gdLst/>
              <a:ahLst/>
              <a:cxnLst/>
              <a:rect l="l" t="t" r="r" b="b"/>
              <a:pathLst>
                <a:path w="17026" h="17025" extrusionOk="0">
                  <a:moveTo>
                    <a:pt x="8489" y="1"/>
                  </a:moveTo>
                  <a:cubicBezTo>
                    <a:pt x="3811" y="1"/>
                    <a:pt x="1" y="3811"/>
                    <a:pt x="1" y="8489"/>
                  </a:cubicBezTo>
                  <a:cubicBezTo>
                    <a:pt x="1" y="13215"/>
                    <a:pt x="3811" y="17025"/>
                    <a:pt x="8489" y="17025"/>
                  </a:cubicBezTo>
                  <a:cubicBezTo>
                    <a:pt x="13215" y="17025"/>
                    <a:pt x="17025" y="13215"/>
                    <a:pt x="17025" y="8489"/>
                  </a:cubicBezTo>
                  <a:cubicBezTo>
                    <a:pt x="17025" y="3811"/>
                    <a:pt x="13215" y="1"/>
                    <a:pt x="8489" y="1"/>
                  </a:cubicBezTo>
                  <a:close/>
                </a:path>
              </a:pathLst>
            </a:custGeom>
            <a:solidFill>
              <a:schemeClr val="accent5">
                <a:alpha val="433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82" name="Google Shape;3482;p60"/>
            <p:cNvSpPr/>
            <p:nvPr/>
          </p:nvSpPr>
          <p:spPr>
            <a:xfrm>
              <a:off x="3556200" y="1552325"/>
              <a:ext cx="360525" cy="419600"/>
            </a:xfrm>
            <a:custGeom>
              <a:avLst/>
              <a:gdLst/>
              <a:ahLst/>
              <a:cxnLst/>
              <a:rect l="l" t="t" r="r" b="b"/>
              <a:pathLst>
                <a:path w="14421" h="16784" extrusionOk="0">
                  <a:moveTo>
                    <a:pt x="5402" y="0"/>
                  </a:moveTo>
                  <a:cubicBezTo>
                    <a:pt x="3424" y="0"/>
                    <a:pt x="1543" y="676"/>
                    <a:pt x="0" y="1929"/>
                  </a:cubicBezTo>
                  <a:cubicBezTo>
                    <a:pt x="1013" y="5113"/>
                    <a:pt x="2219" y="8199"/>
                    <a:pt x="3714" y="11189"/>
                  </a:cubicBezTo>
                  <a:cubicBezTo>
                    <a:pt x="4678" y="13215"/>
                    <a:pt x="6029" y="15096"/>
                    <a:pt x="7620" y="16784"/>
                  </a:cubicBezTo>
                  <a:cubicBezTo>
                    <a:pt x="11719" y="15674"/>
                    <a:pt x="14420" y="11671"/>
                    <a:pt x="13841" y="7427"/>
                  </a:cubicBezTo>
                  <a:cubicBezTo>
                    <a:pt x="13311" y="3183"/>
                    <a:pt x="9694" y="0"/>
                    <a:pt x="5402" y="0"/>
                  </a:cubicBezTo>
                  <a:close/>
                </a:path>
              </a:pathLst>
            </a:custGeom>
            <a:solidFill>
              <a:schemeClr val="accent5">
                <a:alpha val="433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60"/>
            <p:cNvSpPr/>
            <p:nvPr/>
          </p:nvSpPr>
          <p:spPr>
            <a:xfrm>
              <a:off x="4020375" y="1542675"/>
              <a:ext cx="222050" cy="131425"/>
            </a:xfrm>
            <a:custGeom>
              <a:avLst/>
              <a:gdLst/>
              <a:ahLst/>
              <a:cxnLst/>
              <a:rect l="l" t="t" r="r" b="b"/>
              <a:pathLst>
                <a:path w="8882" h="5257" extrusionOk="0">
                  <a:moveTo>
                    <a:pt x="8778" y="1"/>
                  </a:moveTo>
                  <a:cubicBezTo>
                    <a:pt x="5885" y="869"/>
                    <a:pt x="2943" y="1592"/>
                    <a:pt x="1" y="2267"/>
                  </a:cubicBezTo>
                  <a:cubicBezTo>
                    <a:pt x="761" y="4322"/>
                    <a:pt x="2493" y="5256"/>
                    <a:pt x="4224" y="5256"/>
                  </a:cubicBezTo>
                  <a:cubicBezTo>
                    <a:pt x="6554" y="5256"/>
                    <a:pt x="8882" y="3561"/>
                    <a:pt x="8826" y="627"/>
                  </a:cubicBezTo>
                  <a:cubicBezTo>
                    <a:pt x="8826" y="386"/>
                    <a:pt x="8826" y="193"/>
                    <a:pt x="8778" y="1"/>
                  </a:cubicBezTo>
                  <a:close/>
                </a:path>
              </a:pathLst>
            </a:custGeom>
            <a:solidFill>
              <a:srgbClr val="FF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60"/>
            <p:cNvSpPr/>
            <p:nvPr/>
          </p:nvSpPr>
          <p:spPr>
            <a:xfrm>
              <a:off x="3585125" y="940450"/>
              <a:ext cx="273725" cy="179125"/>
            </a:xfrm>
            <a:custGeom>
              <a:avLst/>
              <a:gdLst/>
              <a:ahLst/>
              <a:cxnLst/>
              <a:rect l="l" t="t" r="r" b="b"/>
              <a:pathLst>
                <a:path w="10949" h="7165" extrusionOk="0">
                  <a:moveTo>
                    <a:pt x="8314" y="1"/>
                  </a:moveTo>
                  <a:cubicBezTo>
                    <a:pt x="7151" y="1"/>
                    <a:pt x="5642" y="457"/>
                    <a:pt x="4148" y="1326"/>
                  </a:cubicBezTo>
                  <a:cubicBezTo>
                    <a:pt x="1544" y="2821"/>
                    <a:pt x="1" y="5088"/>
                    <a:pt x="724" y="6342"/>
                  </a:cubicBezTo>
                  <a:cubicBezTo>
                    <a:pt x="1042" y="6893"/>
                    <a:pt x="1743" y="7165"/>
                    <a:pt x="2653" y="7165"/>
                  </a:cubicBezTo>
                  <a:cubicBezTo>
                    <a:pt x="3814" y="7165"/>
                    <a:pt x="5315" y="6724"/>
                    <a:pt x="6801" y="5859"/>
                  </a:cubicBezTo>
                  <a:cubicBezTo>
                    <a:pt x="9405" y="4364"/>
                    <a:pt x="10948" y="2098"/>
                    <a:pt x="10225" y="844"/>
                  </a:cubicBezTo>
                  <a:cubicBezTo>
                    <a:pt x="9909" y="275"/>
                    <a:pt x="9216" y="1"/>
                    <a:pt x="83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60"/>
            <p:cNvSpPr/>
            <p:nvPr/>
          </p:nvSpPr>
          <p:spPr>
            <a:xfrm>
              <a:off x="4171100" y="845925"/>
              <a:ext cx="282150" cy="137175"/>
            </a:xfrm>
            <a:custGeom>
              <a:avLst/>
              <a:gdLst/>
              <a:ahLst/>
              <a:cxnLst/>
              <a:rect l="l" t="t" r="r" b="b"/>
              <a:pathLst>
                <a:path w="11286" h="5487" extrusionOk="0">
                  <a:moveTo>
                    <a:pt x="4338" y="1"/>
                  </a:moveTo>
                  <a:cubicBezTo>
                    <a:pt x="2113" y="1"/>
                    <a:pt x="387" y="759"/>
                    <a:pt x="193" y="1924"/>
                  </a:cubicBezTo>
                  <a:cubicBezTo>
                    <a:pt x="0" y="3371"/>
                    <a:pt x="2219" y="4866"/>
                    <a:pt x="5257" y="5348"/>
                  </a:cubicBezTo>
                  <a:cubicBezTo>
                    <a:pt x="5840" y="5442"/>
                    <a:pt x="6409" y="5487"/>
                    <a:pt x="6948" y="5487"/>
                  </a:cubicBezTo>
                  <a:cubicBezTo>
                    <a:pt x="9173" y="5487"/>
                    <a:pt x="10898" y="4728"/>
                    <a:pt x="11093" y="3564"/>
                  </a:cubicBezTo>
                  <a:cubicBezTo>
                    <a:pt x="11286" y="2165"/>
                    <a:pt x="9019" y="622"/>
                    <a:pt x="6029" y="140"/>
                  </a:cubicBezTo>
                  <a:cubicBezTo>
                    <a:pt x="5445" y="45"/>
                    <a:pt x="4877" y="1"/>
                    <a:pt x="43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60"/>
            <p:cNvSpPr/>
            <p:nvPr/>
          </p:nvSpPr>
          <p:spPr>
            <a:xfrm>
              <a:off x="3255975" y="348075"/>
              <a:ext cx="1826650" cy="881450"/>
            </a:xfrm>
            <a:custGeom>
              <a:avLst/>
              <a:gdLst/>
              <a:ahLst/>
              <a:cxnLst/>
              <a:rect l="l" t="t" r="r" b="b"/>
              <a:pathLst>
                <a:path w="73066" h="35258" extrusionOk="0">
                  <a:moveTo>
                    <a:pt x="40196" y="1"/>
                  </a:moveTo>
                  <a:cubicBezTo>
                    <a:pt x="34764" y="1"/>
                    <a:pt x="29337" y="676"/>
                    <a:pt x="24053" y="2004"/>
                  </a:cubicBezTo>
                  <a:lnTo>
                    <a:pt x="24053" y="2004"/>
                  </a:lnTo>
                  <a:lnTo>
                    <a:pt x="25127" y="1582"/>
                  </a:lnTo>
                  <a:lnTo>
                    <a:pt x="25127" y="1582"/>
                  </a:lnTo>
                  <a:cubicBezTo>
                    <a:pt x="10273" y="2740"/>
                    <a:pt x="0" y="16919"/>
                    <a:pt x="3521" y="31387"/>
                  </a:cubicBezTo>
                  <a:cubicBezTo>
                    <a:pt x="5547" y="31773"/>
                    <a:pt x="7608" y="31966"/>
                    <a:pt x="9676" y="31966"/>
                  </a:cubicBezTo>
                  <a:cubicBezTo>
                    <a:pt x="11744" y="31966"/>
                    <a:pt x="13818" y="31773"/>
                    <a:pt x="15867" y="31387"/>
                  </a:cubicBezTo>
                  <a:lnTo>
                    <a:pt x="17266" y="21983"/>
                  </a:lnTo>
                  <a:cubicBezTo>
                    <a:pt x="17796" y="24346"/>
                    <a:pt x="18327" y="26661"/>
                    <a:pt x="18857" y="28976"/>
                  </a:cubicBezTo>
                  <a:cubicBezTo>
                    <a:pt x="18857" y="29690"/>
                    <a:pt x="19445" y="30208"/>
                    <a:pt x="20110" y="30208"/>
                  </a:cubicBezTo>
                  <a:cubicBezTo>
                    <a:pt x="20253" y="30208"/>
                    <a:pt x="20400" y="30184"/>
                    <a:pt x="20545" y="30133"/>
                  </a:cubicBezTo>
                  <a:lnTo>
                    <a:pt x="36123" y="28927"/>
                  </a:lnTo>
                  <a:cubicBezTo>
                    <a:pt x="37087" y="25407"/>
                    <a:pt x="37666" y="21790"/>
                    <a:pt x="37763" y="18173"/>
                  </a:cubicBezTo>
                  <a:lnTo>
                    <a:pt x="40078" y="25551"/>
                  </a:lnTo>
                  <a:cubicBezTo>
                    <a:pt x="40158" y="26512"/>
                    <a:pt x="40968" y="27240"/>
                    <a:pt x="41875" y="27240"/>
                  </a:cubicBezTo>
                  <a:cubicBezTo>
                    <a:pt x="42061" y="27240"/>
                    <a:pt x="42252" y="27209"/>
                    <a:pt x="42441" y="27143"/>
                  </a:cubicBezTo>
                  <a:lnTo>
                    <a:pt x="49289" y="26661"/>
                  </a:lnTo>
                  <a:cubicBezTo>
                    <a:pt x="49340" y="26667"/>
                    <a:pt x="49391" y="26670"/>
                    <a:pt x="49443" y="26670"/>
                  </a:cubicBezTo>
                  <a:cubicBezTo>
                    <a:pt x="49787" y="26670"/>
                    <a:pt x="50153" y="26539"/>
                    <a:pt x="50447" y="26371"/>
                  </a:cubicBezTo>
                  <a:cubicBezTo>
                    <a:pt x="50832" y="25937"/>
                    <a:pt x="51074" y="25359"/>
                    <a:pt x="51074" y="24828"/>
                  </a:cubicBezTo>
                  <a:cubicBezTo>
                    <a:pt x="51315" y="21934"/>
                    <a:pt x="51556" y="19089"/>
                    <a:pt x="51797" y="16244"/>
                  </a:cubicBezTo>
                  <a:lnTo>
                    <a:pt x="51797" y="16244"/>
                  </a:lnTo>
                  <a:cubicBezTo>
                    <a:pt x="51749" y="20825"/>
                    <a:pt x="54160" y="25166"/>
                    <a:pt x="57488" y="28252"/>
                  </a:cubicBezTo>
                  <a:cubicBezTo>
                    <a:pt x="60816" y="31387"/>
                    <a:pt x="65060" y="33364"/>
                    <a:pt x="69304" y="34956"/>
                  </a:cubicBezTo>
                  <a:cubicBezTo>
                    <a:pt x="69706" y="35157"/>
                    <a:pt x="70141" y="35257"/>
                    <a:pt x="70554" y="35257"/>
                  </a:cubicBezTo>
                  <a:cubicBezTo>
                    <a:pt x="70637" y="35257"/>
                    <a:pt x="70718" y="35253"/>
                    <a:pt x="70799" y="35245"/>
                  </a:cubicBezTo>
                  <a:cubicBezTo>
                    <a:pt x="72004" y="35052"/>
                    <a:pt x="72535" y="33557"/>
                    <a:pt x="72631" y="32303"/>
                  </a:cubicBezTo>
                  <a:cubicBezTo>
                    <a:pt x="73065" y="27674"/>
                    <a:pt x="72776" y="23044"/>
                    <a:pt x="71715" y="18510"/>
                  </a:cubicBezTo>
                  <a:cubicBezTo>
                    <a:pt x="71329" y="16340"/>
                    <a:pt x="70654" y="14266"/>
                    <a:pt x="69689" y="12289"/>
                  </a:cubicBezTo>
                  <a:cubicBezTo>
                    <a:pt x="67905" y="8672"/>
                    <a:pt x="64674" y="5875"/>
                    <a:pt x="61105" y="4042"/>
                  </a:cubicBezTo>
                  <a:cubicBezTo>
                    <a:pt x="57440" y="2257"/>
                    <a:pt x="53533" y="1148"/>
                    <a:pt x="49482" y="666"/>
                  </a:cubicBezTo>
                  <a:cubicBezTo>
                    <a:pt x="46402" y="221"/>
                    <a:pt x="43299" y="1"/>
                    <a:pt x="401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60"/>
            <p:cNvSpPr/>
            <p:nvPr/>
          </p:nvSpPr>
          <p:spPr>
            <a:xfrm>
              <a:off x="3125750" y="975000"/>
              <a:ext cx="850050" cy="728050"/>
            </a:xfrm>
            <a:custGeom>
              <a:avLst/>
              <a:gdLst/>
              <a:ahLst/>
              <a:cxnLst/>
              <a:rect l="l" t="t" r="r" b="b"/>
              <a:pathLst>
                <a:path w="34002" h="29122" extrusionOk="0">
                  <a:moveTo>
                    <a:pt x="19437" y="1198"/>
                  </a:moveTo>
                  <a:cubicBezTo>
                    <a:pt x="26864" y="1198"/>
                    <a:pt x="32844" y="7178"/>
                    <a:pt x="32844" y="14605"/>
                  </a:cubicBezTo>
                  <a:cubicBezTo>
                    <a:pt x="32844" y="22665"/>
                    <a:pt x="26243" y="28009"/>
                    <a:pt x="19360" y="28009"/>
                  </a:cubicBezTo>
                  <a:cubicBezTo>
                    <a:pt x="16069" y="28009"/>
                    <a:pt x="12714" y="26788"/>
                    <a:pt x="9984" y="24058"/>
                  </a:cubicBezTo>
                  <a:cubicBezTo>
                    <a:pt x="1544" y="15618"/>
                    <a:pt x="7524" y="1198"/>
                    <a:pt x="19437" y="1198"/>
                  </a:cubicBezTo>
                  <a:close/>
                  <a:moveTo>
                    <a:pt x="19332" y="1"/>
                  </a:moveTo>
                  <a:cubicBezTo>
                    <a:pt x="15762" y="1"/>
                    <a:pt x="12123" y="1325"/>
                    <a:pt x="9164" y="4284"/>
                  </a:cubicBezTo>
                  <a:cubicBezTo>
                    <a:pt x="1" y="13448"/>
                    <a:pt x="6463" y="29122"/>
                    <a:pt x="19437" y="29122"/>
                  </a:cubicBezTo>
                  <a:cubicBezTo>
                    <a:pt x="27491" y="29122"/>
                    <a:pt x="34001" y="22611"/>
                    <a:pt x="34001" y="14605"/>
                  </a:cubicBezTo>
                  <a:cubicBezTo>
                    <a:pt x="34001" y="5822"/>
                    <a:pt x="26817" y="1"/>
                    <a:pt x="193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60"/>
            <p:cNvSpPr/>
            <p:nvPr/>
          </p:nvSpPr>
          <p:spPr>
            <a:xfrm>
              <a:off x="4010725" y="871025"/>
              <a:ext cx="850050" cy="728350"/>
            </a:xfrm>
            <a:custGeom>
              <a:avLst/>
              <a:gdLst/>
              <a:ahLst/>
              <a:cxnLst/>
              <a:rect l="l" t="t" r="r" b="b"/>
              <a:pathLst>
                <a:path w="34002" h="29134" extrusionOk="0">
                  <a:moveTo>
                    <a:pt x="19437" y="1161"/>
                  </a:moveTo>
                  <a:lnTo>
                    <a:pt x="19437" y="1209"/>
                  </a:lnTo>
                  <a:cubicBezTo>
                    <a:pt x="26816" y="1209"/>
                    <a:pt x="32796" y="7190"/>
                    <a:pt x="32844" y="14568"/>
                  </a:cubicBezTo>
                  <a:cubicBezTo>
                    <a:pt x="32844" y="22663"/>
                    <a:pt x="26239" y="28019"/>
                    <a:pt x="19353" y="28019"/>
                  </a:cubicBezTo>
                  <a:cubicBezTo>
                    <a:pt x="16065" y="28019"/>
                    <a:pt x="12712" y="26797"/>
                    <a:pt x="9984" y="24069"/>
                  </a:cubicBezTo>
                  <a:cubicBezTo>
                    <a:pt x="1496" y="15629"/>
                    <a:pt x="7476" y="1161"/>
                    <a:pt x="19437" y="1161"/>
                  </a:cubicBezTo>
                  <a:close/>
                  <a:moveTo>
                    <a:pt x="19360" y="0"/>
                  </a:moveTo>
                  <a:cubicBezTo>
                    <a:pt x="15781" y="0"/>
                    <a:pt x="12131" y="1329"/>
                    <a:pt x="9164" y="4296"/>
                  </a:cubicBezTo>
                  <a:cubicBezTo>
                    <a:pt x="1" y="13459"/>
                    <a:pt x="6463" y="29133"/>
                    <a:pt x="19437" y="29133"/>
                  </a:cubicBezTo>
                  <a:cubicBezTo>
                    <a:pt x="27491" y="29133"/>
                    <a:pt x="34001" y="22622"/>
                    <a:pt x="34001" y="14568"/>
                  </a:cubicBezTo>
                  <a:cubicBezTo>
                    <a:pt x="34001" y="5796"/>
                    <a:pt x="26834" y="0"/>
                    <a:pt x="19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60"/>
            <p:cNvSpPr/>
            <p:nvPr/>
          </p:nvSpPr>
          <p:spPr>
            <a:xfrm>
              <a:off x="4793225" y="1015400"/>
              <a:ext cx="624625" cy="176325"/>
            </a:xfrm>
            <a:custGeom>
              <a:avLst/>
              <a:gdLst/>
              <a:ahLst/>
              <a:cxnLst/>
              <a:rect l="l" t="t" r="r" b="b"/>
              <a:pathLst>
                <a:path w="24985" h="7053" extrusionOk="0">
                  <a:moveTo>
                    <a:pt x="14293" y="0"/>
                  </a:moveTo>
                  <a:cubicBezTo>
                    <a:pt x="9665" y="0"/>
                    <a:pt x="4850" y="892"/>
                    <a:pt x="483" y="1993"/>
                  </a:cubicBezTo>
                  <a:cubicBezTo>
                    <a:pt x="1" y="2331"/>
                    <a:pt x="194" y="3103"/>
                    <a:pt x="772" y="3103"/>
                  </a:cubicBezTo>
                  <a:lnTo>
                    <a:pt x="772" y="3151"/>
                  </a:lnTo>
                  <a:cubicBezTo>
                    <a:pt x="4679" y="2186"/>
                    <a:pt x="8633" y="1559"/>
                    <a:pt x="12636" y="1366"/>
                  </a:cubicBezTo>
                  <a:cubicBezTo>
                    <a:pt x="13529" y="1318"/>
                    <a:pt x="14421" y="1294"/>
                    <a:pt x="15313" y="1294"/>
                  </a:cubicBezTo>
                  <a:cubicBezTo>
                    <a:pt x="16205" y="1294"/>
                    <a:pt x="17097" y="1318"/>
                    <a:pt x="17990" y="1366"/>
                  </a:cubicBezTo>
                  <a:cubicBezTo>
                    <a:pt x="21366" y="1511"/>
                    <a:pt x="22620" y="3971"/>
                    <a:pt x="23729" y="6671"/>
                  </a:cubicBezTo>
                  <a:cubicBezTo>
                    <a:pt x="23823" y="6936"/>
                    <a:pt x="24052" y="7053"/>
                    <a:pt x="24279" y="7053"/>
                  </a:cubicBezTo>
                  <a:cubicBezTo>
                    <a:pt x="24632" y="7053"/>
                    <a:pt x="24985" y="6773"/>
                    <a:pt x="24838" y="6334"/>
                  </a:cubicBezTo>
                  <a:cubicBezTo>
                    <a:pt x="23439" y="2910"/>
                    <a:pt x="21896" y="643"/>
                    <a:pt x="17990" y="209"/>
                  </a:cubicBezTo>
                  <a:cubicBezTo>
                    <a:pt x="16779" y="65"/>
                    <a:pt x="15543" y="0"/>
                    <a:pt x="142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60"/>
            <p:cNvSpPr/>
            <p:nvPr/>
          </p:nvSpPr>
          <p:spPr>
            <a:xfrm>
              <a:off x="3946825" y="1219525"/>
              <a:ext cx="228050" cy="103875"/>
            </a:xfrm>
            <a:custGeom>
              <a:avLst/>
              <a:gdLst/>
              <a:ahLst/>
              <a:cxnLst/>
              <a:rect l="l" t="t" r="r" b="b"/>
              <a:pathLst>
                <a:path w="9122" h="4155" extrusionOk="0">
                  <a:moveTo>
                    <a:pt x="4602" y="1"/>
                  </a:moveTo>
                  <a:cubicBezTo>
                    <a:pt x="2593" y="1"/>
                    <a:pt x="598" y="1233"/>
                    <a:pt x="1" y="3570"/>
                  </a:cubicBezTo>
                  <a:cubicBezTo>
                    <a:pt x="30" y="3926"/>
                    <a:pt x="333" y="4154"/>
                    <a:pt x="629" y="4154"/>
                  </a:cubicBezTo>
                  <a:cubicBezTo>
                    <a:pt x="815" y="4154"/>
                    <a:pt x="999" y="4064"/>
                    <a:pt x="1110" y="3860"/>
                  </a:cubicBezTo>
                  <a:lnTo>
                    <a:pt x="1110" y="3908"/>
                  </a:lnTo>
                  <a:cubicBezTo>
                    <a:pt x="1547" y="2109"/>
                    <a:pt x="3080" y="1172"/>
                    <a:pt x="4614" y="1172"/>
                  </a:cubicBezTo>
                  <a:cubicBezTo>
                    <a:pt x="5958" y="1172"/>
                    <a:pt x="7302" y="1891"/>
                    <a:pt x="7910" y="3377"/>
                  </a:cubicBezTo>
                  <a:cubicBezTo>
                    <a:pt x="8017" y="3590"/>
                    <a:pt x="8185" y="3678"/>
                    <a:pt x="8357" y="3678"/>
                  </a:cubicBezTo>
                  <a:cubicBezTo>
                    <a:pt x="8731" y="3678"/>
                    <a:pt x="9121" y="3261"/>
                    <a:pt x="8923" y="2799"/>
                  </a:cubicBezTo>
                  <a:cubicBezTo>
                    <a:pt x="8055" y="907"/>
                    <a:pt x="6324" y="1"/>
                    <a:pt x="4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60"/>
            <p:cNvSpPr/>
            <p:nvPr/>
          </p:nvSpPr>
          <p:spPr>
            <a:xfrm>
              <a:off x="1986375" y="3775425"/>
              <a:ext cx="929625" cy="875875"/>
            </a:xfrm>
            <a:custGeom>
              <a:avLst/>
              <a:gdLst/>
              <a:ahLst/>
              <a:cxnLst/>
              <a:rect l="l" t="t" r="r" b="b"/>
              <a:pathLst>
                <a:path w="37185" h="35035" extrusionOk="0">
                  <a:moveTo>
                    <a:pt x="25023" y="0"/>
                  </a:moveTo>
                  <a:cubicBezTo>
                    <a:pt x="16198" y="0"/>
                    <a:pt x="7090" y="9461"/>
                    <a:pt x="7090" y="9461"/>
                  </a:cubicBezTo>
                  <a:cubicBezTo>
                    <a:pt x="7090" y="9461"/>
                    <a:pt x="12684" y="14525"/>
                    <a:pt x="10707" y="15731"/>
                  </a:cubicBezTo>
                  <a:cubicBezTo>
                    <a:pt x="10233" y="16009"/>
                    <a:pt x="9508" y="16114"/>
                    <a:pt x="8681" y="16114"/>
                  </a:cubicBezTo>
                  <a:cubicBezTo>
                    <a:pt x="6061" y="16114"/>
                    <a:pt x="2412" y="15056"/>
                    <a:pt x="2412" y="15056"/>
                  </a:cubicBezTo>
                  <a:lnTo>
                    <a:pt x="2412" y="15056"/>
                  </a:lnTo>
                  <a:cubicBezTo>
                    <a:pt x="2412" y="15056"/>
                    <a:pt x="2412" y="17515"/>
                    <a:pt x="2605" y="21084"/>
                  </a:cubicBezTo>
                  <a:cubicBezTo>
                    <a:pt x="2750" y="24605"/>
                    <a:pt x="1" y="31019"/>
                    <a:pt x="290" y="33093"/>
                  </a:cubicBezTo>
                  <a:cubicBezTo>
                    <a:pt x="449" y="34231"/>
                    <a:pt x="1232" y="35035"/>
                    <a:pt x="2305" y="35035"/>
                  </a:cubicBezTo>
                  <a:cubicBezTo>
                    <a:pt x="3187" y="35035"/>
                    <a:pt x="4266" y="34491"/>
                    <a:pt x="5354" y="33141"/>
                  </a:cubicBezTo>
                  <a:cubicBezTo>
                    <a:pt x="7765" y="30199"/>
                    <a:pt x="7428" y="23785"/>
                    <a:pt x="7428" y="23785"/>
                  </a:cubicBezTo>
                  <a:lnTo>
                    <a:pt x="7428" y="23785"/>
                  </a:lnTo>
                  <a:cubicBezTo>
                    <a:pt x="7428" y="23785"/>
                    <a:pt x="10537" y="25844"/>
                    <a:pt x="15619" y="25844"/>
                  </a:cubicBezTo>
                  <a:cubicBezTo>
                    <a:pt x="18545" y="25844"/>
                    <a:pt x="22124" y="25162"/>
                    <a:pt x="26140" y="23013"/>
                  </a:cubicBezTo>
                  <a:cubicBezTo>
                    <a:pt x="37184" y="17129"/>
                    <a:pt x="33374" y="3819"/>
                    <a:pt x="33374" y="3819"/>
                  </a:cubicBezTo>
                  <a:cubicBezTo>
                    <a:pt x="30850" y="1042"/>
                    <a:pt x="27952" y="0"/>
                    <a:pt x="25023" y="0"/>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60"/>
            <p:cNvSpPr/>
            <p:nvPr/>
          </p:nvSpPr>
          <p:spPr>
            <a:xfrm>
              <a:off x="1986375" y="3936750"/>
              <a:ext cx="443725" cy="713025"/>
            </a:xfrm>
            <a:custGeom>
              <a:avLst/>
              <a:gdLst/>
              <a:ahLst/>
              <a:cxnLst/>
              <a:rect l="l" t="t" r="r" b="b"/>
              <a:pathLst>
                <a:path w="17749" h="28521" extrusionOk="0">
                  <a:moveTo>
                    <a:pt x="8644" y="17924"/>
                  </a:moveTo>
                  <a:cubicBezTo>
                    <a:pt x="8673" y="17952"/>
                    <a:pt x="8701" y="17979"/>
                    <a:pt x="8730" y="18007"/>
                  </a:cubicBezTo>
                  <a:lnTo>
                    <a:pt x="8730" y="17959"/>
                  </a:lnTo>
                  <a:cubicBezTo>
                    <a:pt x="8701" y="17947"/>
                    <a:pt x="8673" y="17936"/>
                    <a:pt x="8644" y="17924"/>
                  </a:cubicBezTo>
                  <a:close/>
                  <a:moveTo>
                    <a:pt x="10773" y="1"/>
                  </a:moveTo>
                  <a:cubicBezTo>
                    <a:pt x="10640" y="1"/>
                    <a:pt x="10506" y="7"/>
                    <a:pt x="10370" y="18"/>
                  </a:cubicBezTo>
                  <a:cubicBezTo>
                    <a:pt x="9212" y="934"/>
                    <a:pt x="8151" y="1947"/>
                    <a:pt x="7090" y="3008"/>
                  </a:cubicBezTo>
                  <a:cubicBezTo>
                    <a:pt x="7090" y="3008"/>
                    <a:pt x="12636" y="8024"/>
                    <a:pt x="10707" y="9230"/>
                  </a:cubicBezTo>
                  <a:cubicBezTo>
                    <a:pt x="10239" y="9522"/>
                    <a:pt x="9509" y="9633"/>
                    <a:pt x="8673" y="9633"/>
                  </a:cubicBezTo>
                  <a:cubicBezTo>
                    <a:pt x="6063" y="9633"/>
                    <a:pt x="2412" y="8554"/>
                    <a:pt x="2412" y="8554"/>
                  </a:cubicBezTo>
                  <a:lnTo>
                    <a:pt x="2412" y="8603"/>
                  </a:lnTo>
                  <a:cubicBezTo>
                    <a:pt x="2412" y="9567"/>
                    <a:pt x="2460" y="10483"/>
                    <a:pt x="2460" y="11448"/>
                  </a:cubicBezTo>
                  <a:lnTo>
                    <a:pt x="2460" y="11689"/>
                  </a:lnTo>
                  <a:cubicBezTo>
                    <a:pt x="2460" y="12654"/>
                    <a:pt x="2557" y="13618"/>
                    <a:pt x="2605" y="14583"/>
                  </a:cubicBezTo>
                  <a:cubicBezTo>
                    <a:pt x="2750" y="18103"/>
                    <a:pt x="1" y="24566"/>
                    <a:pt x="290" y="26592"/>
                  </a:cubicBezTo>
                  <a:cubicBezTo>
                    <a:pt x="290" y="26736"/>
                    <a:pt x="338" y="26833"/>
                    <a:pt x="386" y="26929"/>
                  </a:cubicBezTo>
                  <a:lnTo>
                    <a:pt x="386" y="27074"/>
                  </a:lnTo>
                  <a:cubicBezTo>
                    <a:pt x="435" y="27122"/>
                    <a:pt x="435" y="27219"/>
                    <a:pt x="483" y="27267"/>
                  </a:cubicBezTo>
                  <a:cubicBezTo>
                    <a:pt x="483" y="27315"/>
                    <a:pt x="483" y="27363"/>
                    <a:pt x="531" y="27411"/>
                  </a:cubicBezTo>
                  <a:lnTo>
                    <a:pt x="628" y="27556"/>
                  </a:lnTo>
                  <a:lnTo>
                    <a:pt x="676" y="27653"/>
                  </a:lnTo>
                  <a:cubicBezTo>
                    <a:pt x="724" y="27701"/>
                    <a:pt x="772" y="27749"/>
                    <a:pt x="772" y="27797"/>
                  </a:cubicBezTo>
                  <a:cubicBezTo>
                    <a:pt x="820" y="27846"/>
                    <a:pt x="869" y="27894"/>
                    <a:pt x="869" y="27942"/>
                  </a:cubicBezTo>
                  <a:cubicBezTo>
                    <a:pt x="917" y="27942"/>
                    <a:pt x="965" y="27990"/>
                    <a:pt x="1013" y="28038"/>
                  </a:cubicBezTo>
                  <a:cubicBezTo>
                    <a:pt x="1062" y="28087"/>
                    <a:pt x="1158" y="28183"/>
                    <a:pt x="1254" y="28231"/>
                  </a:cubicBezTo>
                  <a:cubicBezTo>
                    <a:pt x="1351" y="28280"/>
                    <a:pt x="1447" y="28376"/>
                    <a:pt x="1544" y="28376"/>
                  </a:cubicBezTo>
                  <a:lnTo>
                    <a:pt x="1592" y="28376"/>
                  </a:lnTo>
                  <a:cubicBezTo>
                    <a:pt x="1689" y="28376"/>
                    <a:pt x="1737" y="28424"/>
                    <a:pt x="1833" y="28472"/>
                  </a:cubicBezTo>
                  <a:lnTo>
                    <a:pt x="1881" y="28472"/>
                  </a:lnTo>
                  <a:cubicBezTo>
                    <a:pt x="1978" y="28472"/>
                    <a:pt x="2026" y="28521"/>
                    <a:pt x="2123" y="28521"/>
                  </a:cubicBezTo>
                  <a:cubicBezTo>
                    <a:pt x="2846" y="28521"/>
                    <a:pt x="3569" y="28280"/>
                    <a:pt x="4148" y="27797"/>
                  </a:cubicBezTo>
                  <a:cubicBezTo>
                    <a:pt x="2798" y="27604"/>
                    <a:pt x="1640" y="26881"/>
                    <a:pt x="1978" y="24759"/>
                  </a:cubicBezTo>
                  <a:cubicBezTo>
                    <a:pt x="2683" y="20791"/>
                    <a:pt x="3429" y="18476"/>
                    <a:pt x="4510" y="18476"/>
                  </a:cubicBezTo>
                  <a:cubicBezTo>
                    <a:pt x="4611" y="18476"/>
                    <a:pt x="4716" y="18496"/>
                    <a:pt x="4823" y="18538"/>
                  </a:cubicBezTo>
                  <a:cubicBezTo>
                    <a:pt x="5691" y="18972"/>
                    <a:pt x="6560" y="19454"/>
                    <a:pt x="7331" y="20033"/>
                  </a:cubicBezTo>
                  <a:cubicBezTo>
                    <a:pt x="7379" y="19406"/>
                    <a:pt x="7379" y="18923"/>
                    <a:pt x="7379" y="18489"/>
                  </a:cubicBezTo>
                  <a:lnTo>
                    <a:pt x="7379" y="17669"/>
                  </a:lnTo>
                  <a:cubicBezTo>
                    <a:pt x="7379" y="17669"/>
                    <a:pt x="7379" y="17669"/>
                    <a:pt x="7379" y="17621"/>
                  </a:cubicBezTo>
                  <a:lnTo>
                    <a:pt x="7379" y="17380"/>
                  </a:lnTo>
                  <a:cubicBezTo>
                    <a:pt x="7379" y="17380"/>
                    <a:pt x="7379" y="17332"/>
                    <a:pt x="7379" y="17332"/>
                  </a:cubicBezTo>
                  <a:lnTo>
                    <a:pt x="7379" y="17284"/>
                  </a:lnTo>
                  <a:cubicBezTo>
                    <a:pt x="7788" y="17510"/>
                    <a:pt x="8196" y="17737"/>
                    <a:pt x="8644" y="17924"/>
                  </a:cubicBezTo>
                  <a:lnTo>
                    <a:pt x="8644" y="17924"/>
                  </a:lnTo>
                  <a:cubicBezTo>
                    <a:pt x="7229" y="16539"/>
                    <a:pt x="5910" y="14809"/>
                    <a:pt x="7186" y="14052"/>
                  </a:cubicBezTo>
                  <a:cubicBezTo>
                    <a:pt x="7854" y="13621"/>
                    <a:pt x="8686" y="13518"/>
                    <a:pt x="9556" y="13518"/>
                  </a:cubicBezTo>
                  <a:cubicBezTo>
                    <a:pt x="10363" y="13518"/>
                    <a:pt x="11204" y="13607"/>
                    <a:pt x="11979" y="13607"/>
                  </a:cubicBezTo>
                  <a:cubicBezTo>
                    <a:pt x="12239" y="13607"/>
                    <a:pt x="12491" y="13597"/>
                    <a:pt x="12733" y="13570"/>
                  </a:cubicBezTo>
                  <a:cubicBezTo>
                    <a:pt x="16205" y="13184"/>
                    <a:pt x="17748" y="10049"/>
                    <a:pt x="16398" y="7011"/>
                  </a:cubicBezTo>
                  <a:lnTo>
                    <a:pt x="16398" y="7011"/>
                  </a:lnTo>
                  <a:cubicBezTo>
                    <a:pt x="16205" y="7349"/>
                    <a:pt x="15819" y="8024"/>
                    <a:pt x="15675" y="8217"/>
                  </a:cubicBezTo>
                  <a:cubicBezTo>
                    <a:pt x="16446" y="5661"/>
                    <a:pt x="14806" y="1079"/>
                    <a:pt x="12057" y="211"/>
                  </a:cubicBezTo>
                  <a:cubicBezTo>
                    <a:pt x="11615" y="64"/>
                    <a:pt x="11201" y="1"/>
                    <a:pt x="10773" y="1"/>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60"/>
            <p:cNvSpPr/>
            <p:nvPr/>
          </p:nvSpPr>
          <p:spPr>
            <a:xfrm>
              <a:off x="1985175" y="4065000"/>
              <a:ext cx="846425" cy="585900"/>
            </a:xfrm>
            <a:custGeom>
              <a:avLst/>
              <a:gdLst/>
              <a:ahLst/>
              <a:cxnLst/>
              <a:rect l="l" t="t" r="r" b="b"/>
              <a:pathLst>
                <a:path w="33857" h="23436" extrusionOk="0">
                  <a:moveTo>
                    <a:pt x="11286" y="0"/>
                  </a:moveTo>
                  <a:cubicBezTo>
                    <a:pt x="11334" y="868"/>
                    <a:pt x="11093" y="1688"/>
                    <a:pt x="10562" y="2363"/>
                  </a:cubicBezTo>
                  <a:cubicBezTo>
                    <a:pt x="10707" y="2797"/>
                    <a:pt x="10562" y="3328"/>
                    <a:pt x="10176" y="3569"/>
                  </a:cubicBezTo>
                  <a:cubicBezTo>
                    <a:pt x="9566" y="3941"/>
                    <a:pt x="8593" y="4070"/>
                    <a:pt x="7539" y="4070"/>
                  </a:cubicBezTo>
                  <a:cubicBezTo>
                    <a:pt x="5178" y="4070"/>
                    <a:pt x="2412" y="3424"/>
                    <a:pt x="2412" y="3424"/>
                  </a:cubicBezTo>
                  <a:lnTo>
                    <a:pt x="2412" y="3424"/>
                  </a:lnTo>
                  <a:cubicBezTo>
                    <a:pt x="2412" y="3424"/>
                    <a:pt x="2412" y="5932"/>
                    <a:pt x="2605" y="9453"/>
                  </a:cubicBezTo>
                  <a:cubicBezTo>
                    <a:pt x="2798" y="13022"/>
                    <a:pt x="0" y="19436"/>
                    <a:pt x="338" y="21510"/>
                  </a:cubicBezTo>
                  <a:cubicBezTo>
                    <a:pt x="497" y="22627"/>
                    <a:pt x="1273" y="23435"/>
                    <a:pt x="2340" y="23435"/>
                  </a:cubicBezTo>
                  <a:cubicBezTo>
                    <a:pt x="3209" y="23435"/>
                    <a:pt x="4272" y="22900"/>
                    <a:pt x="5354" y="21558"/>
                  </a:cubicBezTo>
                  <a:cubicBezTo>
                    <a:pt x="7813" y="18616"/>
                    <a:pt x="7476" y="12202"/>
                    <a:pt x="7476" y="12202"/>
                  </a:cubicBezTo>
                  <a:lnTo>
                    <a:pt x="7476" y="12202"/>
                  </a:lnTo>
                  <a:cubicBezTo>
                    <a:pt x="7476" y="12202"/>
                    <a:pt x="10604" y="14261"/>
                    <a:pt x="15701" y="14261"/>
                  </a:cubicBezTo>
                  <a:cubicBezTo>
                    <a:pt x="18634" y="14261"/>
                    <a:pt x="22220" y="13579"/>
                    <a:pt x="26236" y="11430"/>
                  </a:cubicBezTo>
                  <a:cubicBezTo>
                    <a:pt x="30384" y="9308"/>
                    <a:pt x="33181" y="5305"/>
                    <a:pt x="33856" y="724"/>
                  </a:cubicBezTo>
                  <a:lnTo>
                    <a:pt x="33856" y="724"/>
                  </a:lnTo>
                  <a:cubicBezTo>
                    <a:pt x="31905" y="4378"/>
                    <a:pt x="27844" y="10498"/>
                    <a:pt x="22289" y="10498"/>
                  </a:cubicBezTo>
                  <a:cubicBezTo>
                    <a:pt x="21392" y="10498"/>
                    <a:pt x="20457" y="10339"/>
                    <a:pt x="19484" y="9983"/>
                  </a:cubicBezTo>
                  <a:cubicBezTo>
                    <a:pt x="12298" y="7427"/>
                    <a:pt x="13649" y="2846"/>
                    <a:pt x="112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60"/>
            <p:cNvSpPr/>
            <p:nvPr/>
          </p:nvSpPr>
          <p:spPr>
            <a:xfrm>
              <a:off x="2702550" y="3693650"/>
              <a:ext cx="150750" cy="419600"/>
            </a:xfrm>
            <a:custGeom>
              <a:avLst/>
              <a:gdLst/>
              <a:ahLst/>
              <a:cxnLst/>
              <a:rect l="l" t="t" r="r" b="b"/>
              <a:pathLst>
                <a:path w="6030" h="16784" extrusionOk="0">
                  <a:moveTo>
                    <a:pt x="1" y="0"/>
                  </a:moveTo>
                  <a:lnTo>
                    <a:pt x="1" y="0"/>
                  </a:lnTo>
                  <a:cubicBezTo>
                    <a:pt x="387" y="386"/>
                    <a:pt x="772" y="772"/>
                    <a:pt x="1207" y="1109"/>
                  </a:cubicBezTo>
                  <a:cubicBezTo>
                    <a:pt x="2075" y="1929"/>
                    <a:pt x="2846" y="2797"/>
                    <a:pt x="3521" y="3810"/>
                  </a:cubicBezTo>
                  <a:cubicBezTo>
                    <a:pt x="3859" y="4341"/>
                    <a:pt x="4197" y="4871"/>
                    <a:pt x="4438" y="5402"/>
                  </a:cubicBezTo>
                  <a:cubicBezTo>
                    <a:pt x="4679" y="5932"/>
                    <a:pt x="4824" y="6414"/>
                    <a:pt x="4968" y="6945"/>
                  </a:cubicBezTo>
                  <a:cubicBezTo>
                    <a:pt x="5065" y="7138"/>
                    <a:pt x="5113" y="7331"/>
                    <a:pt x="5113" y="7524"/>
                  </a:cubicBezTo>
                  <a:cubicBezTo>
                    <a:pt x="5161" y="7765"/>
                    <a:pt x="5161" y="7716"/>
                    <a:pt x="5161" y="7765"/>
                  </a:cubicBezTo>
                  <a:lnTo>
                    <a:pt x="5161" y="7813"/>
                  </a:lnTo>
                  <a:lnTo>
                    <a:pt x="5017" y="7765"/>
                  </a:lnTo>
                  <a:cubicBezTo>
                    <a:pt x="4872" y="7716"/>
                    <a:pt x="4679" y="7620"/>
                    <a:pt x="4486" y="7572"/>
                  </a:cubicBezTo>
                  <a:lnTo>
                    <a:pt x="3136" y="7090"/>
                  </a:lnTo>
                  <a:lnTo>
                    <a:pt x="4052" y="8199"/>
                  </a:lnTo>
                  <a:cubicBezTo>
                    <a:pt x="4088" y="8242"/>
                    <a:pt x="4123" y="8285"/>
                    <a:pt x="4158" y="8329"/>
                  </a:cubicBezTo>
                  <a:lnTo>
                    <a:pt x="4158" y="8329"/>
                  </a:lnTo>
                  <a:cubicBezTo>
                    <a:pt x="4155" y="8334"/>
                    <a:pt x="4152" y="8339"/>
                    <a:pt x="4148" y="8343"/>
                  </a:cubicBezTo>
                  <a:cubicBezTo>
                    <a:pt x="4160" y="8349"/>
                    <a:pt x="4171" y="8355"/>
                    <a:pt x="4182" y="8360"/>
                  </a:cubicBezTo>
                  <a:lnTo>
                    <a:pt x="4182" y="8360"/>
                  </a:lnTo>
                  <a:cubicBezTo>
                    <a:pt x="4604" y="8901"/>
                    <a:pt x="4942" y="9519"/>
                    <a:pt x="5161" y="10176"/>
                  </a:cubicBezTo>
                  <a:cubicBezTo>
                    <a:pt x="5451" y="11141"/>
                    <a:pt x="5547" y="12105"/>
                    <a:pt x="5499" y="13118"/>
                  </a:cubicBezTo>
                  <a:cubicBezTo>
                    <a:pt x="5451" y="15095"/>
                    <a:pt x="4920" y="16783"/>
                    <a:pt x="5065" y="16783"/>
                  </a:cubicBezTo>
                  <a:cubicBezTo>
                    <a:pt x="5209" y="16494"/>
                    <a:pt x="5306" y="16156"/>
                    <a:pt x="5402" y="15819"/>
                  </a:cubicBezTo>
                  <a:cubicBezTo>
                    <a:pt x="5643" y="14999"/>
                    <a:pt x="5836" y="14083"/>
                    <a:pt x="5933" y="13214"/>
                  </a:cubicBezTo>
                  <a:cubicBezTo>
                    <a:pt x="6029" y="12153"/>
                    <a:pt x="5981" y="11092"/>
                    <a:pt x="5692" y="10080"/>
                  </a:cubicBezTo>
                  <a:cubicBezTo>
                    <a:pt x="5581" y="9580"/>
                    <a:pt x="5405" y="9111"/>
                    <a:pt x="5175" y="8675"/>
                  </a:cubicBezTo>
                  <a:lnTo>
                    <a:pt x="5175" y="8675"/>
                  </a:lnTo>
                  <a:lnTo>
                    <a:pt x="5209" y="8681"/>
                  </a:lnTo>
                  <a:cubicBezTo>
                    <a:pt x="5354" y="8729"/>
                    <a:pt x="5499" y="8729"/>
                    <a:pt x="5643" y="8729"/>
                  </a:cubicBezTo>
                  <a:lnTo>
                    <a:pt x="6029" y="8729"/>
                  </a:lnTo>
                  <a:lnTo>
                    <a:pt x="6029" y="8681"/>
                  </a:lnTo>
                  <a:lnTo>
                    <a:pt x="6029" y="8536"/>
                  </a:lnTo>
                  <a:cubicBezTo>
                    <a:pt x="6029" y="8440"/>
                    <a:pt x="5981" y="8343"/>
                    <a:pt x="5981" y="8199"/>
                  </a:cubicBezTo>
                  <a:cubicBezTo>
                    <a:pt x="5981" y="7958"/>
                    <a:pt x="5933" y="7668"/>
                    <a:pt x="5885" y="7427"/>
                  </a:cubicBezTo>
                  <a:cubicBezTo>
                    <a:pt x="5836" y="7234"/>
                    <a:pt x="5788" y="6993"/>
                    <a:pt x="5692" y="6752"/>
                  </a:cubicBezTo>
                  <a:cubicBezTo>
                    <a:pt x="5499" y="6173"/>
                    <a:pt x="5306" y="5643"/>
                    <a:pt x="5017" y="5160"/>
                  </a:cubicBezTo>
                  <a:cubicBezTo>
                    <a:pt x="4727" y="4533"/>
                    <a:pt x="4390" y="4003"/>
                    <a:pt x="4004" y="3472"/>
                  </a:cubicBezTo>
                  <a:cubicBezTo>
                    <a:pt x="3232" y="2508"/>
                    <a:pt x="2364" y="1640"/>
                    <a:pt x="1399" y="868"/>
                  </a:cubicBezTo>
                  <a:cubicBezTo>
                    <a:pt x="1014" y="531"/>
                    <a:pt x="531" y="193"/>
                    <a:pt x="1"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60"/>
            <p:cNvSpPr/>
            <p:nvPr/>
          </p:nvSpPr>
          <p:spPr>
            <a:xfrm>
              <a:off x="2037025" y="4135050"/>
              <a:ext cx="115750" cy="154225"/>
            </a:xfrm>
            <a:custGeom>
              <a:avLst/>
              <a:gdLst/>
              <a:ahLst/>
              <a:cxnLst/>
              <a:rect l="l" t="t" r="r" b="b"/>
              <a:pathLst>
                <a:path w="4630" h="6169" extrusionOk="0">
                  <a:moveTo>
                    <a:pt x="125" y="1"/>
                  </a:moveTo>
                  <a:cubicBezTo>
                    <a:pt x="97" y="1"/>
                    <a:pt x="97" y="44"/>
                    <a:pt x="97" y="44"/>
                  </a:cubicBezTo>
                  <a:lnTo>
                    <a:pt x="48" y="526"/>
                  </a:lnTo>
                  <a:cubicBezTo>
                    <a:pt x="48" y="671"/>
                    <a:pt x="0" y="864"/>
                    <a:pt x="0" y="1056"/>
                  </a:cubicBezTo>
                  <a:cubicBezTo>
                    <a:pt x="0" y="1153"/>
                    <a:pt x="0" y="1249"/>
                    <a:pt x="0" y="1346"/>
                  </a:cubicBezTo>
                  <a:lnTo>
                    <a:pt x="0" y="1539"/>
                  </a:lnTo>
                  <a:cubicBezTo>
                    <a:pt x="0" y="2214"/>
                    <a:pt x="48" y="2841"/>
                    <a:pt x="145" y="3468"/>
                  </a:cubicBezTo>
                  <a:cubicBezTo>
                    <a:pt x="241" y="4384"/>
                    <a:pt x="434" y="5300"/>
                    <a:pt x="820" y="6169"/>
                  </a:cubicBezTo>
                  <a:cubicBezTo>
                    <a:pt x="916" y="6169"/>
                    <a:pt x="772" y="4770"/>
                    <a:pt x="724" y="3420"/>
                  </a:cubicBezTo>
                  <a:cubicBezTo>
                    <a:pt x="675" y="2841"/>
                    <a:pt x="675" y="2214"/>
                    <a:pt x="724" y="1587"/>
                  </a:cubicBezTo>
                  <a:lnTo>
                    <a:pt x="724" y="1394"/>
                  </a:lnTo>
                  <a:lnTo>
                    <a:pt x="868" y="1490"/>
                  </a:lnTo>
                  <a:cubicBezTo>
                    <a:pt x="1399" y="1828"/>
                    <a:pt x="1881" y="2166"/>
                    <a:pt x="2363" y="2551"/>
                  </a:cubicBezTo>
                  <a:cubicBezTo>
                    <a:pt x="3397" y="3398"/>
                    <a:pt x="4432" y="4290"/>
                    <a:pt x="4528" y="4290"/>
                  </a:cubicBezTo>
                  <a:cubicBezTo>
                    <a:pt x="4530" y="4290"/>
                    <a:pt x="4532" y="4289"/>
                    <a:pt x="4534" y="4288"/>
                  </a:cubicBezTo>
                  <a:cubicBezTo>
                    <a:pt x="4630" y="4191"/>
                    <a:pt x="3714" y="3130"/>
                    <a:pt x="2797" y="2117"/>
                  </a:cubicBezTo>
                  <a:cubicBezTo>
                    <a:pt x="2363" y="1635"/>
                    <a:pt x="1881" y="1249"/>
                    <a:pt x="1351" y="864"/>
                  </a:cubicBezTo>
                  <a:cubicBezTo>
                    <a:pt x="1302" y="815"/>
                    <a:pt x="1206" y="767"/>
                    <a:pt x="1158" y="719"/>
                  </a:cubicBezTo>
                  <a:lnTo>
                    <a:pt x="916" y="574"/>
                  </a:lnTo>
                  <a:lnTo>
                    <a:pt x="482" y="237"/>
                  </a:lnTo>
                  <a:lnTo>
                    <a:pt x="193" y="44"/>
                  </a:lnTo>
                  <a:cubicBezTo>
                    <a:pt x="161" y="11"/>
                    <a:pt x="139" y="1"/>
                    <a:pt x="125"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60"/>
            <p:cNvSpPr/>
            <p:nvPr/>
          </p:nvSpPr>
          <p:spPr>
            <a:xfrm>
              <a:off x="2074400" y="3961300"/>
              <a:ext cx="202575" cy="232725"/>
            </a:xfrm>
            <a:custGeom>
              <a:avLst/>
              <a:gdLst/>
              <a:ahLst/>
              <a:cxnLst/>
              <a:rect l="l" t="t" r="r" b="b"/>
              <a:pathLst>
                <a:path w="8103" h="9309" extrusionOk="0">
                  <a:moveTo>
                    <a:pt x="6511" y="1"/>
                  </a:moveTo>
                  <a:lnTo>
                    <a:pt x="6511" y="1"/>
                  </a:lnTo>
                  <a:cubicBezTo>
                    <a:pt x="6607" y="435"/>
                    <a:pt x="6704" y="869"/>
                    <a:pt x="6897" y="1255"/>
                  </a:cubicBezTo>
                  <a:cubicBezTo>
                    <a:pt x="7186" y="2123"/>
                    <a:pt x="7379" y="2991"/>
                    <a:pt x="7427" y="3907"/>
                  </a:cubicBezTo>
                  <a:cubicBezTo>
                    <a:pt x="7475" y="4775"/>
                    <a:pt x="7331" y="5643"/>
                    <a:pt x="6945" y="6415"/>
                  </a:cubicBezTo>
                  <a:cubicBezTo>
                    <a:pt x="6800" y="6656"/>
                    <a:pt x="6607" y="6897"/>
                    <a:pt x="6414" y="7090"/>
                  </a:cubicBezTo>
                  <a:cubicBezTo>
                    <a:pt x="6270" y="7235"/>
                    <a:pt x="6222" y="7283"/>
                    <a:pt x="6222" y="7283"/>
                  </a:cubicBezTo>
                  <a:cubicBezTo>
                    <a:pt x="6125" y="7379"/>
                    <a:pt x="6029" y="7428"/>
                    <a:pt x="5980" y="7476"/>
                  </a:cubicBezTo>
                  <a:cubicBezTo>
                    <a:pt x="5739" y="7669"/>
                    <a:pt x="5498" y="7765"/>
                    <a:pt x="5257" y="7910"/>
                  </a:cubicBezTo>
                  <a:cubicBezTo>
                    <a:pt x="4606" y="8127"/>
                    <a:pt x="3955" y="8236"/>
                    <a:pt x="3304" y="8236"/>
                  </a:cubicBezTo>
                  <a:cubicBezTo>
                    <a:pt x="3087" y="8236"/>
                    <a:pt x="2870" y="8223"/>
                    <a:pt x="2653" y="8199"/>
                  </a:cubicBezTo>
                  <a:cubicBezTo>
                    <a:pt x="2170" y="8151"/>
                    <a:pt x="1688" y="8055"/>
                    <a:pt x="1206" y="7910"/>
                  </a:cubicBezTo>
                  <a:lnTo>
                    <a:pt x="868" y="7862"/>
                  </a:lnTo>
                  <a:lnTo>
                    <a:pt x="434" y="7717"/>
                  </a:lnTo>
                  <a:lnTo>
                    <a:pt x="48" y="7621"/>
                  </a:lnTo>
                  <a:lnTo>
                    <a:pt x="0" y="7621"/>
                  </a:lnTo>
                  <a:lnTo>
                    <a:pt x="0" y="7669"/>
                  </a:lnTo>
                  <a:lnTo>
                    <a:pt x="0" y="7765"/>
                  </a:lnTo>
                  <a:lnTo>
                    <a:pt x="0" y="7958"/>
                  </a:lnTo>
                  <a:cubicBezTo>
                    <a:pt x="0" y="8199"/>
                    <a:pt x="48" y="8440"/>
                    <a:pt x="145" y="8633"/>
                  </a:cubicBezTo>
                  <a:cubicBezTo>
                    <a:pt x="193" y="8778"/>
                    <a:pt x="290" y="8923"/>
                    <a:pt x="338" y="9019"/>
                  </a:cubicBezTo>
                  <a:cubicBezTo>
                    <a:pt x="434" y="9212"/>
                    <a:pt x="531" y="9309"/>
                    <a:pt x="531" y="9309"/>
                  </a:cubicBezTo>
                  <a:cubicBezTo>
                    <a:pt x="579" y="9260"/>
                    <a:pt x="531" y="9164"/>
                    <a:pt x="482" y="8923"/>
                  </a:cubicBezTo>
                  <a:lnTo>
                    <a:pt x="386" y="8537"/>
                  </a:lnTo>
                  <a:cubicBezTo>
                    <a:pt x="338" y="8440"/>
                    <a:pt x="338" y="8344"/>
                    <a:pt x="338" y="8248"/>
                  </a:cubicBezTo>
                  <a:lnTo>
                    <a:pt x="338" y="8103"/>
                  </a:lnTo>
                  <a:lnTo>
                    <a:pt x="531" y="8151"/>
                  </a:lnTo>
                  <a:cubicBezTo>
                    <a:pt x="579" y="8199"/>
                    <a:pt x="627" y="8248"/>
                    <a:pt x="675" y="8248"/>
                  </a:cubicBezTo>
                  <a:lnTo>
                    <a:pt x="1013" y="8344"/>
                  </a:lnTo>
                  <a:cubicBezTo>
                    <a:pt x="1495" y="8537"/>
                    <a:pt x="1978" y="8682"/>
                    <a:pt x="2508" y="8730"/>
                  </a:cubicBezTo>
                  <a:cubicBezTo>
                    <a:pt x="2894" y="8807"/>
                    <a:pt x="3287" y="8846"/>
                    <a:pt x="3679" y="8846"/>
                  </a:cubicBezTo>
                  <a:cubicBezTo>
                    <a:pt x="4267" y="8846"/>
                    <a:pt x="4852" y="8759"/>
                    <a:pt x="5402" y="8585"/>
                  </a:cubicBezTo>
                  <a:cubicBezTo>
                    <a:pt x="5739" y="8489"/>
                    <a:pt x="6029" y="8344"/>
                    <a:pt x="6318" y="8151"/>
                  </a:cubicBezTo>
                  <a:cubicBezTo>
                    <a:pt x="6414" y="8055"/>
                    <a:pt x="6559" y="8006"/>
                    <a:pt x="6656" y="7910"/>
                  </a:cubicBezTo>
                  <a:lnTo>
                    <a:pt x="6704" y="7814"/>
                  </a:lnTo>
                  <a:cubicBezTo>
                    <a:pt x="6800" y="7765"/>
                    <a:pt x="6849" y="7717"/>
                    <a:pt x="6945" y="7621"/>
                  </a:cubicBezTo>
                  <a:cubicBezTo>
                    <a:pt x="7138" y="7379"/>
                    <a:pt x="7379" y="7090"/>
                    <a:pt x="7524" y="6801"/>
                  </a:cubicBezTo>
                  <a:cubicBezTo>
                    <a:pt x="7958" y="5884"/>
                    <a:pt x="8102" y="4872"/>
                    <a:pt x="7958" y="3859"/>
                  </a:cubicBezTo>
                  <a:cubicBezTo>
                    <a:pt x="7813" y="2508"/>
                    <a:pt x="7283" y="1158"/>
                    <a:pt x="6511"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60"/>
            <p:cNvSpPr/>
            <p:nvPr/>
          </p:nvSpPr>
          <p:spPr>
            <a:xfrm>
              <a:off x="2104525" y="4297375"/>
              <a:ext cx="387050" cy="138250"/>
            </a:xfrm>
            <a:custGeom>
              <a:avLst/>
              <a:gdLst/>
              <a:ahLst/>
              <a:cxnLst/>
              <a:rect l="l" t="t" r="r" b="b"/>
              <a:pathLst>
                <a:path w="15482" h="5530" extrusionOk="0">
                  <a:moveTo>
                    <a:pt x="30" y="1"/>
                  </a:moveTo>
                  <a:cubicBezTo>
                    <a:pt x="19" y="1"/>
                    <a:pt x="9" y="5"/>
                    <a:pt x="1" y="13"/>
                  </a:cubicBezTo>
                  <a:cubicBezTo>
                    <a:pt x="1" y="13"/>
                    <a:pt x="49" y="110"/>
                    <a:pt x="146" y="351"/>
                  </a:cubicBezTo>
                  <a:cubicBezTo>
                    <a:pt x="290" y="640"/>
                    <a:pt x="483" y="930"/>
                    <a:pt x="676" y="1171"/>
                  </a:cubicBezTo>
                  <a:lnTo>
                    <a:pt x="1062" y="1701"/>
                  </a:lnTo>
                  <a:cubicBezTo>
                    <a:pt x="1255" y="1894"/>
                    <a:pt x="1399" y="2039"/>
                    <a:pt x="1592" y="2232"/>
                  </a:cubicBezTo>
                  <a:cubicBezTo>
                    <a:pt x="1785" y="2425"/>
                    <a:pt x="1978" y="2617"/>
                    <a:pt x="2219" y="2762"/>
                  </a:cubicBezTo>
                  <a:cubicBezTo>
                    <a:pt x="2412" y="2907"/>
                    <a:pt x="2653" y="3100"/>
                    <a:pt x="2846" y="3244"/>
                  </a:cubicBezTo>
                  <a:cubicBezTo>
                    <a:pt x="3714" y="3775"/>
                    <a:pt x="4631" y="4209"/>
                    <a:pt x="5547" y="4547"/>
                  </a:cubicBezTo>
                  <a:cubicBezTo>
                    <a:pt x="6319" y="4836"/>
                    <a:pt x="6849" y="4981"/>
                    <a:pt x="6849" y="4981"/>
                  </a:cubicBezTo>
                  <a:lnTo>
                    <a:pt x="7235" y="5077"/>
                  </a:lnTo>
                  <a:cubicBezTo>
                    <a:pt x="7476" y="5125"/>
                    <a:pt x="7814" y="5222"/>
                    <a:pt x="8200" y="5270"/>
                  </a:cubicBezTo>
                  <a:cubicBezTo>
                    <a:pt x="9164" y="5415"/>
                    <a:pt x="10177" y="5511"/>
                    <a:pt x="11190" y="5511"/>
                  </a:cubicBezTo>
                  <a:cubicBezTo>
                    <a:pt x="11431" y="5523"/>
                    <a:pt x="11675" y="5529"/>
                    <a:pt x="11921" y="5529"/>
                  </a:cubicBezTo>
                  <a:cubicBezTo>
                    <a:pt x="12658" y="5529"/>
                    <a:pt x="13408" y="5475"/>
                    <a:pt x="14132" y="5366"/>
                  </a:cubicBezTo>
                  <a:cubicBezTo>
                    <a:pt x="14614" y="5318"/>
                    <a:pt x="15048" y="5222"/>
                    <a:pt x="15482" y="5077"/>
                  </a:cubicBezTo>
                  <a:cubicBezTo>
                    <a:pt x="15204" y="5049"/>
                    <a:pt x="14941" y="5021"/>
                    <a:pt x="14686" y="5021"/>
                  </a:cubicBezTo>
                  <a:cubicBezTo>
                    <a:pt x="14499" y="5021"/>
                    <a:pt x="14315" y="5036"/>
                    <a:pt x="14132" y="5077"/>
                  </a:cubicBezTo>
                  <a:cubicBezTo>
                    <a:pt x="13119" y="5077"/>
                    <a:pt x="12154" y="5029"/>
                    <a:pt x="11190" y="4981"/>
                  </a:cubicBezTo>
                  <a:cubicBezTo>
                    <a:pt x="10225" y="4884"/>
                    <a:pt x="9261" y="4740"/>
                    <a:pt x="8344" y="4498"/>
                  </a:cubicBezTo>
                  <a:cubicBezTo>
                    <a:pt x="7910" y="4450"/>
                    <a:pt x="7621" y="4354"/>
                    <a:pt x="7380" y="4305"/>
                  </a:cubicBezTo>
                  <a:lnTo>
                    <a:pt x="7042" y="4209"/>
                  </a:lnTo>
                  <a:cubicBezTo>
                    <a:pt x="7042" y="4209"/>
                    <a:pt x="6560" y="4064"/>
                    <a:pt x="5788" y="3871"/>
                  </a:cubicBezTo>
                  <a:cubicBezTo>
                    <a:pt x="4872" y="3582"/>
                    <a:pt x="4004" y="3196"/>
                    <a:pt x="3136" y="2762"/>
                  </a:cubicBezTo>
                  <a:cubicBezTo>
                    <a:pt x="2943" y="2617"/>
                    <a:pt x="2702" y="2473"/>
                    <a:pt x="2509" y="2328"/>
                  </a:cubicBezTo>
                  <a:cubicBezTo>
                    <a:pt x="2268" y="2183"/>
                    <a:pt x="2075" y="2039"/>
                    <a:pt x="1882" y="1894"/>
                  </a:cubicBezTo>
                  <a:lnTo>
                    <a:pt x="1351" y="1460"/>
                  </a:lnTo>
                  <a:lnTo>
                    <a:pt x="917" y="978"/>
                  </a:lnTo>
                  <a:cubicBezTo>
                    <a:pt x="676" y="785"/>
                    <a:pt x="483" y="544"/>
                    <a:pt x="290" y="254"/>
                  </a:cubicBezTo>
                  <a:cubicBezTo>
                    <a:pt x="170" y="94"/>
                    <a:pt x="84" y="1"/>
                    <a:pt x="30"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60"/>
            <p:cNvSpPr/>
            <p:nvPr/>
          </p:nvSpPr>
          <p:spPr>
            <a:xfrm>
              <a:off x="2015325" y="4497825"/>
              <a:ext cx="71150" cy="151950"/>
            </a:xfrm>
            <a:custGeom>
              <a:avLst/>
              <a:gdLst/>
              <a:ahLst/>
              <a:cxnLst/>
              <a:rect l="l" t="t" r="r" b="b"/>
              <a:pathLst>
                <a:path w="2846" h="6078" extrusionOk="0">
                  <a:moveTo>
                    <a:pt x="2508" y="1"/>
                  </a:moveTo>
                  <a:cubicBezTo>
                    <a:pt x="2411" y="1"/>
                    <a:pt x="2411" y="242"/>
                    <a:pt x="2411" y="580"/>
                  </a:cubicBezTo>
                  <a:cubicBezTo>
                    <a:pt x="2411" y="917"/>
                    <a:pt x="2363" y="1303"/>
                    <a:pt x="2267" y="1689"/>
                  </a:cubicBezTo>
                  <a:cubicBezTo>
                    <a:pt x="2219" y="2075"/>
                    <a:pt x="2074" y="2412"/>
                    <a:pt x="1977" y="2798"/>
                  </a:cubicBezTo>
                  <a:cubicBezTo>
                    <a:pt x="1881" y="3088"/>
                    <a:pt x="1784" y="3280"/>
                    <a:pt x="1784" y="3280"/>
                  </a:cubicBezTo>
                  <a:cubicBezTo>
                    <a:pt x="1784" y="3280"/>
                    <a:pt x="1688" y="3473"/>
                    <a:pt x="1592" y="3715"/>
                  </a:cubicBezTo>
                  <a:cubicBezTo>
                    <a:pt x="1447" y="4100"/>
                    <a:pt x="1254" y="4438"/>
                    <a:pt x="1061" y="4727"/>
                  </a:cubicBezTo>
                  <a:cubicBezTo>
                    <a:pt x="868" y="5065"/>
                    <a:pt x="627" y="5354"/>
                    <a:pt x="386" y="5644"/>
                  </a:cubicBezTo>
                  <a:cubicBezTo>
                    <a:pt x="145" y="5837"/>
                    <a:pt x="0" y="6029"/>
                    <a:pt x="0" y="6078"/>
                  </a:cubicBezTo>
                  <a:cubicBezTo>
                    <a:pt x="48" y="6078"/>
                    <a:pt x="289" y="6029"/>
                    <a:pt x="579" y="5885"/>
                  </a:cubicBezTo>
                  <a:cubicBezTo>
                    <a:pt x="916" y="5644"/>
                    <a:pt x="1254" y="5403"/>
                    <a:pt x="1543" y="5065"/>
                  </a:cubicBezTo>
                  <a:cubicBezTo>
                    <a:pt x="1784" y="4776"/>
                    <a:pt x="2026" y="4438"/>
                    <a:pt x="2267" y="4052"/>
                  </a:cubicBezTo>
                  <a:cubicBezTo>
                    <a:pt x="2411" y="3763"/>
                    <a:pt x="2508" y="3570"/>
                    <a:pt x="2508" y="3570"/>
                  </a:cubicBezTo>
                  <a:cubicBezTo>
                    <a:pt x="2508" y="3570"/>
                    <a:pt x="2604" y="3329"/>
                    <a:pt x="2701" y="2991"/>
                  </a:cubicBezTo>
                  <a:cubicBezTo>
                    <a:pt x="2749" y="2605"/>
                    <a:pt x="2845" y="2171"/>
                    <a:pt x="2845" y="1785"/>
                  </a:cubicBezTo>
                  <a:cubicBezTo>
                    <a:pt x="2845" y="1351"/>
                    <a:pt x="2797" y="917"/>
                    <a:pt x="2749" y="532"/>
                  </a:cubicBezTo>
                  <a:cubicBezTo>
                    <a:pt x="2653" y="194"/>
                    <a:pt x="2556" y="1"/>
                    <a:pt x="2508"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60"/>
            <p:cNvSpPr/>
            <p:nvPr/>
          </p:nvSpPr>
          <p:spPr>
            <a:xfrm>
              <a:off x="2090075" y="4488200"/>
              <a:ext cx="50650" cy="132950"/>
            </a:xfrm>
            <a:custGeom>
              <a:avLst/>
              <a:gdLst/>
              <a:ahLst/>
              <a:cxnLst/>
              <a:rect l="l" t="t" r="r" b="b"/>
              <a:pathLst>
                <a:path w="2026" h="5318" extrusionOk="0">
                  <a:moveTo>
                    <a:pt x="1929" y="0"/>
                  </a:moveTo>
                  <a:cubicBezTo>
                    <a:pt x="1785" y="0"/>
                    <a:pt x="1543" y="675"/>
                    <a:pt x="1351" y="1351"/>
                  </a:cubicBezTo>
                  <a:cubicBezTo>
                    <a:pt x="1109" y="2026"/>
                    <a:pt x="916" y="2653"/>
                    <a:pt x="916" y="2653"/>
                  </a:cubicBezTo>
                  <a:cubicBezTo>
                    <a:pt x="916" y="2653"/>
                    <a:pt x="868" y="2846"/>
                    <a:pt x="820" y="3087"/>
                  </a:cubicBezTo>
                  <a:cubicBezTo>
                    <a:pt x="772" y="3231"/>
                    <a:pt x="724" y="3376"/>
                    <a:pt x="724" y="3521"/>
                  </a:cubicBezTo>
                  <a:cubicBezTo>
                    <a:pt x="675" y="3665"/>
                    <a:pt x="627" y="3810"/>
                    <a:pt x="579" y="4003"/>
                  </a:cubicBezTo>
                  <a:cubicBezTo>
                    <a:pt x="531" y="4148"/>
                    <a:pt x="434" y="4292"/>
                    <a:pt x="386" y="4437"/>
                  </a:cubicBezTo>
                  <a:cubicBezTo>
                    <a:pt x="338" y="4582"/>
                    <a:pt x="290" y="4727"/>
                    <a:pt x="193" y="4871"/>
                  </a:cubicBezTo>
                  <a:cubicBezTo>
                    <a:pt x="48" y="5112"/>
                    <a:pt x="0" y="5257"/>
                    <a:pt x="48" y="5305"/>
                  </a:cubicBezTo>
                  <a:cubicBezTo>
                    <a:pt x="57" y="5314"/>
                    <a:pt x="68" y="5318"/>
                    <a:pt x="81" y="5318"/>
                  </a:cubicBezTo>
                  <a:cubicBezTo>
                    <a:pt x="148" y="5318"/>
                    <a:pt x="274" y="5224"/>
                    <a:pt x="434" y="5064"/>
                  </a:cubicBezTo>
                  <a:cubicBezTo>
                    <a:pt x="579" y="4919"/>
                    <a:pt x="675" y="4823"/>
                    <a:pt x="772" y="4678"/>
                  </a:cubicBezTo>
                  <a:cubicBezTo>
                    <a:pt x="868" y="4534"/>
                    <a:pt x="965" y="4389"/>
                    <a:pt x="1061" y="4244"/>
                  </a:cubicBezTo>
                  <a:lnTo>
                    <a:pt x="1351" y="3762"/>
                  </a:lnTo>
                  <a:cubicBezTo>
                    <a:pt x="1399" y="3569"/>
                    <a:pt x="1447" y="3424"/>
                    <a:pt x="1495" y="3328"/>
                  </a:cubicBezTo>
                  <a:cubicBezTo>
                    <a:pt x="1640" y="3039"/>
                    <a:pt x="1688" y="2894"/>
                    <a:pt x="1688" y="2894"/>
                  </a:cubicBezTo>
                  <a:cubicBezTo>
                    <a:pt x="1688" y="2894"/>
                    <a:pt x="1833" y="2170"/>
                    <a:pt x="1929" y="1447"/>
                  </a:cubicBezTo>
                  <a:cubicBezTo>
                    <a:pt x="1977" y="724"/>
                    <a:pt x="2026" y="0"/>
                    <a:pt x="1929"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60"/>
            <p:cNvSpPr/>
            <p:nvPr/>
          </p:nvSpPr>
          <p:spPr>
            <a:xfrm>
              <a:off x="1986375" y="4065000"/>
              <a:ext cx="379825" cy="584900"/>
            </a:xfrm>
            <a:custGeom>
              <a:avLst/>
              <a:gdLst/>
              <a:ahLst/>
              <a:cxnLst/>
              <a:rect l="l" t="t" r="r" b="b"/>
              <a:pathLst>
                <a:path w="15193" h="23396" extrusionOk="0">
                  <a:moveTo>
                    <a:pt x="11238" y="0"/>
                  </a:moveTo>
                  <a:cubicBezTo>
                    <a:pt x="11238" y="241"/>
                    <a:pt x="11238" y="434"/>
                    <a:pt x="11238" y="627"/>
                  </a:cubicBezTo>
                  <a:cubicBezTo>
                    <a:pt x="11575" y="1688"/>
                    <a:pt x="11672" y="2605"/>
                    <a:pt x="11093" y="3183"/>
                  </a:cubicBezTo>
                  <a:cubicBezTo>
                    <a:pt x="11141" y="3569"/>
                    <a:pt x="10996" y="3955"/>
                    <a:pt x="10707" y="4100"/>
                  </a:cubicBezTo>
                  <a:cubicBezTo>
                    <a:pt x="10218" y="4398"/>
                    <a:pt x="9459" y="4510"/>
                    <a:pt x="8595" y="4510"/>
                  </a:cubicBezTo>
                  <a:cubicBezTo>
                    <a:pt x="5968" y="4510"/>
                    <a:pt x="2364" y="3473"/>
                    <a:pt x="2364" y="3473"/>
                  </a:cubicBezTo>
                  <a:lnTo>
                    <a:pt x="2364" y="3473"/>
                  </a:lnTo>
                  <a:cubicBezTo>
                    <a:pt x="2364" y="3473"/>
                    <a:pt x="2364" y="5981"/>
                    <a:pt x="2557" y="9501"/>
                  </a:cubicBezTo>
                  <a:cubicBezTo>
                    <a:pt x="2750" y="13022"/>
                    <a:pt x="1" y="19436"/>
                    <a:pt x="290" y="21510"/>
                  </a:cubicBezTo>
                  <a:cubicBezTo>
                    <a:pt x="290" y="21606"/>
                    <a:pt x="338" y="21751"/>
                    <a:pt x="338" y="21847"/>
                  </a:cubicBezTo>
                  <a:lnTo>
                    <a:pt x="386" y="21944"/>
                  </a:lnTo>
                  <a:cubicBezTo>
                    <a:pt x="435" y="22040"/>
                    <a:pt x="435" y="22089"/>
                    <a:pt x="483" y="22185"/>
                  </a:cubicBezTo>
                  <a:cubicBezTo>
                    <a:pt x="483" y="22185"/>
                    <a:pt x="483" y="22233"/>
                    <a:pt x="531" y="22281"/>
                  </a:cubicBezTo>
                  <a:lnTo>
                    <a:pt x="628" y="22426"/>
                  </a:lnTo>
                  <a:lnTo>
                    <a:pt x="676" y="22571"/>
                  </a:lnTo>
                  <a:cubicBezTo>
                    <a:pt x="724" y="22619"/>
                    <a:pt x="772" y="22667"/>
                    <a:pt x="772" y="22716"/>
                  </a:cubicBezTo>
                  <a:cubicBezTo>
                    <a:pt x="820" y="22764"/>
                    <a:pt x="869" y="22764"/>
                    <a:pt x="869" y="22812"/>
                  </a:cubicBezTo>
                  <a:cubicBezTo>
                    <a:pt x="917" y="22860"/>
                    <a:pt x="965" y="22908"/>
                    <a:pt x="965" y="22908"/>
                  </a:cubicBezTo>
                  <a:cubicBezTo>
                    <a:pt x="1062" y="23005"/>
                    <a:pt x="1158" y="23053"/>
                    <a:pt x="1254" y="23150"/>
                  </a:cubicBezTo>
                  <a:cubicBezTo>
                    <a:pt x="1351" y="23198"/>
                    <a:pt x="1447" y="23246"/>
                    <a:pt x="1544" y="23294"/>
                  </a:cubicBezTo>
                  <a:lnTo>
                    <a:pt x="1592" y="23294"/>
                  </a:lnTo>
                  <a:cubicBezTo>
                    <a:pt x="1640" y="23294"/>
                    <a:pt x="1737" y="23342"/>
                    <a:pt x="1833" y="23342"/>
                  </a:cubicBezTo>
                  <a:lnTo>
                    <a:pt x="1881" y="23342"/>
                  </a:lnTo>
                  <a:cubicBezTo>
                    <a:pt x="1930" y="23391"/>
                    <a:pt x="2026" y="23391"/>
                    <a:pt x="2123" y="23391"/>
                  </a:cubicBezTo>
                  <a:cubicBezTo>
                    <a:pt x="2175" y="23394"/>
                    <a:pt x="2228" y="23396"/>
                    <a:pt x="2280" y="23396"/>
                  </a:cubicBezTo>
                  <a:cubicBezTo>
                    <a:pt x="2950" y="23396"/>
                    <a:pt x="3611" y="23115"/>
                    <a:pt x="4148" y="22667"/>
                  </a:cubicBezTo>
                  <a:cubicBezTo>
                    <a:pt x="2798" y="22523"/>
                    <a:pt x="1592" y="21799"/>
                    <a:pt x="1978" y="19677"/>
                  </a:cubicBezTo>
                  <a:cubicBezTo>
                    <a:pt x="2683" y="15709"/>
                    <a:pt x="3429" y="13394"/>
                    <a:pt x="4510" y="13394"/>
                  </a:cubicBezTo>
                  <a:cubicBezTo>
                    <a:pt x="4611" y="13394"/>
                    <a:pt x="4716" y="13414"/>
                    <a:pt x="4823" y="13456"/>
                  </a:cubicBezTo>
                  <a:cubicBezTo>
                    <a:pt x="5691" y="13842"/>
                    <a:pt x="6560" y="14324"/>
                    <a:pt x="7331" y="14903"/>
                  </a:cubicBezTo>
                  <a:cubicBezTo>
                    <a:pt x="7331" y="14324"/>
                    <a:pt x="7379" y="13793"/>
                    <a:pt x="7379" y="13359"/>
                  </a:cubicBezTo>
                  <a:lnTo>
                    <a:pt x="7379" y="12588"/>
                  </a:lnTo>
                  <a:cubicBezTo>
                    <a:pt x="7379" y="12539"/>
                    <a:pt x="7379" y="12539"/>
                    <a:pt x="7379" y="12539"/>
                  </a:cubicBezTo>
                  <a:lnTo>
                    <a:pt x="7379" y="12250"/>
                  </a:lnTo>
                  <a:lnTo>
                    <a:pt x="7379" y="12202"/>
                  </a:lnTo>
                  <a:cubicBezTo>
                    <a:pt x="7813" y="12443"/>
                    <a:pt x="8248" y="12684"/>
                    <a:pt x="8682" y="12877"/>
                  </a:cubicBezTo>
                  <a:lnTo>
                    <a:pt x="8730" y="12877"/>
                  </a:lnTo>
                  <a:cubicBezTo>
                    <a:pt x="7283" y="11478"/>
                    <a:pt x="5884" y="9694"/>
                    <a:pt x="7138" y="8922"/>
                  </a:cubicBezTo>
                  <a:cubicBezTo>
                    <a:pt x="7828" y="8491"/>
                    <a:pt x="8671" y="8388"/>
                    <a:pt x="9548" y="8388"/>
                  </a:cubicBezTo>
                  <a:cubicBezTo>
                    <a:pt x="10361" y="8388"/>
                    <a:pt x="11204" y="8477"/>
                    <a:pt x="11979" y="8477"/>
                  </a:cubicBezTo>
                  <a:cubicBezTo>
                    <a:pt x="12239" y="8477"/>
                    <a:pt x="12491" y="8467"/>
                    <a:pt x="12733" y="8440"/>
                  </a:cubicBezTo>
                  <a:cubicBezTo>
                    <a:pt x="13601" y="8344"/>
                    <a:pt x="14469" y="8006"/>
                    <a:pt x="15192" y="7476"/>
                  </a:cubicBezTo>
                  <a:cubicBezTo>
                    <a:pt x="12781" y="5016"/>
                    <a:pt x="12974" y="2026"/>
                    <a:pt x="11238"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60"/>
            <p:cNvSpPr/>
            <p:nvPr/>
          </p:nvSpPr>
          <p:spPr>
            <a:xfrm>
              <a:off x="2733900" y="3885275"/>
              <a:ext cx="65150" cy="174050"/>
            </a:xfrm>
            <a:custGeom>
              <a:avLst/>
              <a:gdLst/>
              <a:ahLst/>
              <a:cxnLst/>
              <a:rect l="l" t="t" r="r" b="b"/>
              <a:pathLst>
                <a:path w="2606" h="6962" extrusionOk="0">
                  <a:moveTo>
                    <a:pt x="1845" y="1"/>
                  </a:moveTo>
                  <a:cubicBezTo>
                    <a:pt x="1466" y="1"/>
                    <a:pt x="1010" y="707"/>
                    <a:pt x="917" y="1595"/>
                  </a:cubicBezTo>
                  <a:cubicBezTo>
                    <a:pt x="821" y="2511"/>
                    <a:pt x="1110" y="3283"/>
                    <a:pt x="1544" y="3331"/>
                  </a:cubicBezTo>
                  <a:cubicBezTo>
                    <a:pt x="1559" y="3333"/>
                    <a:pt x="1573" y="3333"/>
                    <a:pt x="1588" y="3333"/>
                  </a:cubicBezTo>
                  <a:cubicBezTo>
                    <a:pt x="2007" y="3333"/>
                    <a:pt x="2415" y="2673"/>
                    <a:pt x="2509" y="1788"/>
                  </a:cubicBezTo>
                  <a:cubicBezTo>
                    <a:pt x="2605" y="823"/>
                    <a:pt x="2316" y="51"/>
                    <a:pt x="1882" y="3"/>
                  </a:cubicBezTo>
                  <a:cubicBezTo>
                    <a:pt x="1869" y="2"/>
                    <a:pt x="1857" y="1"/>
                    <a:pt x="1845" y="1"/>
                  </a:cubicBezTo>
                  <a:close/>
                  <a:moveTo>
                    <a:pt x="1081" y="4524"/>
                  </a:moveTo>
                  <a:cubicBezTo>
                    <a:pt x="796" y="4524"/>
                    <a:pt x="418" y="4980"/>
                    <a:pt x="242" y="5598"/>
                  </a:cubicBezTo>
                  <a:cubicBezTo>
                    <a:pt x="1" y="6273"/>
                    <a:pt x="97" y="6852"/>
                    <a:pt x="435" y="6948"/>
                  </a:cubicBezTo>
                  <a:cubicBezTo>
                    <a:pt x="466" y="6957"/>
                    <a:pt x="498" y="6961"/>
                    <a:pt x="530" y="6961"/>
                  </a:cubicBezTo>
                  <a:cubicBezTo>
                    <a:pt x="843" y="6961"/>
                    <a:pt x="1176" y="6547"/>
                    <a:pt x="1351" y="5935"/>
                  </a:cubicBezTo>
                  <a:cubicBezTo>
                    <a:pt x="1544" y="5260"/>
                    <a:pt x="1496" y="4633"/>
                    <a:pt x="1158" y="4537"/>
                  </a:cubicBezTo>
                  <a:cubicBezTo>
                    <a:pt x="1133" y="4528"/>
                    <a:pt x="1108" y="4524"/>
                    <a:pt x="1081" y="4524"/>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60"/>
            <p:cNvSpPr/>
            <p:nvPr/>
          </p:nvSpPr>
          <p:spPr>
            <a:xfrm>
              <a:off x="3616475" y="2558775"/>
              <a:ext cx="855350" cy="530050"/>
            </a:xfrm>
            <a:custGeom>
              <a:avLst/>
              <a:gdLst/>
              <a:ahLst/>
              <a:cxnLst/>
              <a:rect l="l" t="t" r="r" b="b"/>
              <a:pathLst>
                <a:path w="34214" h="21202" extrusionOk="0">
                  <a:moveTo>
                    <a:pt x="21" y="20938"/>
                  </a:moveTo>
                  <a:lnTo>
                    <a:pt x="21" y="20938"/>
                  </a:lnTo>
                  <a:cubicBezTo>
                    <a:pt x="13" y="20940"/>
                    <a:pt x="7" y="20942"/>
                    <a:pt x="0" y="20943"/>
                  </a:cubicBezTo>
                  <a:cubicBezTo>
                    <a:pt x="0" y="20943"/>
                    <a:pt x="7" y="20942"/>
                    <a:pt x="21" y="20938"/>
                  </a:cubicBezTo>
                  <a:close/>
                  <a:moveTo>
                    <a:pt x="32892" y="1"/>
                  </a:moveTo>
                  <a:cubicBezTo>
                    <a:pt x="31214" y="1"/>
                    <a:pt x="27842" y="2767"/>
                    <a:pt x="26622" y="4112"/>
                  </a:cubicBezTo>
                  <a:cubicBezTo>
                    <a:pt x="22330" y="8887"/>
                    <a:pt x="11238" y="9031"/>
                    <a:pt x="11238" y="9031"/>
                  </a:cubicBezTo>
                  <a:cubicBezTo>
                    <a:pt x="11238" y="9031"/>
                    <a:pt x="16977" y="10285"/>
                    <a:pt x="14855" y="14095"/>
                  </a:cubicBezTo>
                  <a:cubicBezTo>
                    <a:pt x="12923" y="17629"/>
                    <a:pt x="587" y="20795"/>
                    <a:pt x="21" y="20938"/>
                  </a:cubicBezTo>
                  <a:lnTo>
                    <a:pt x="21" y="20938"/>
                  </a:lnTo>
                  <a:cubicBezTo>
                    <a:pt x="82" y="20925"/>
                    <a:pt x="173" y="20919"/>
                    <a:pt x="292" y="20919"/>
                  </a:cubicBezTo>
                  <a:cubicBezTo>
                    <a:pt x="1108" y="20919"/>
                    <a:pt x="3232" y="21202"/>
                    <a:pt x="6011" y="21202"/>
                  </a:cubicBezTo>
                  <a:cubicBezTo>
                    <a:pt x="10305" y="21202"/>
                    <a:pt x="16163" y="20526"/>
                    <a:pt x="21172" y="17085"/>
                  </a:cubicBezTo>
                  <a:cubicBezTo>
                    <a:pt x="26092" y="13709"/>
                    <a:pt x="31734" y="9079"/>
                    <a:pt x="33519" y="3099"/>
                  </a:cubicBezTo>
                  <a:cubicBezTo>
                    <a:pt x="34213" y="812"/>
                    <a:pt x="33801" y="1"/>
                    <a:pt x="328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60"/>
            <p:cNvSpPr/>
            <p:nvPr/>
          </p:nvSpPr>
          <p:spPr>
            <a:xfrm>
              <a:off x="4357975" y="2627325"/>
              <a:ext cx="106125" cy="56300"/>
            </a:xfrm>
            <a:custGeom>
              <a:avLst/>
              <a:gdLst/>
              <a:ahLst/>
              <a:cxnLst/>
              <a:rect l="l" t="t" r="r" b="b"/>
              <a:pathLst>
                <a:path w="4245" h="2252" extrusionOk="0">
                  <a:moveTo>
                    <a:pt x="3253" y="1"/>
                  </a:moveTo>
                  <a:cubicBezTo>
                    <a:pt x="3168" y="1"/>
                    <a:pt x="3081" y="7"/>
                    <a:pt x="2991" y="20"/>
                  </a:cubicBezTo>
                  <a:cubicBezTo>
                    <a:pt x="2846" y="20"/>
                    <a:pt x="2701" y="20"/>
                    <a:pt x="2508" y="68"/>
                  </a:cubicBezTo>
                  <a:cubicBezTo>
                    <a:pt x="2364" y="68"/>
                    <a:pt x="2219" y="116"/>
                    <a:pt x="2123" y="164"/>
                  </a:cubicBezTo>
                  <a:lnTo>
                    <a:pt x="1688" y="309"/>
                  </a:lnTo>
                  <a:lnTo>
                    <a:pt x="1399" y="550"/>
                  </a:lnTo>
                  <a:cubicBezTo>
                    <a:pt x="1158" y="743"/>
                    <a:pt x="917" y="936"/>
                    <a:pt x="724" y="1177"/>
                  </a:cubicBezTo>
                  <a:cubicBezTo>
                    <a:pt x="338" y="1659"/>
                    <a:pt x="1" y="2190"/>
                    <a:pt x="97" y="2238"/>
                  </a:cubicBezTo>
                  <a:cubicBezTo>
                    <a:pt x="106" y="2247"/>
                    <a:pt x="119" y="2252"/>
                    <a:pt x="135" y="2252"/>
                  </a:cubicBezTo>
                  <a:cubicBezTo>
                    <a:pt x="286" y="2252"/>
                    <a:pt x="718" y="1868"/>
                    <a:pt x="1110" y="1563"/>
                  </a:cubicBezTo>
                  <a:cubicBezTo>
                    <a:pt x="1351" y="1418"/>
                    <a:pt x="1544" y="1274"/>
                    <a:pt x="1785" y="1177"/>
                  </a:cubicBezTo>
                  <a:lnTo>
                    <a:pt x="2123" y="984"/>
                  </a:lnTo>
                  <a:lnTo>
                    <a:pt x="2412" y="839"/>
                  </a:lnTo>
                  <a:cubicBezTo>
                    <a:pt x="2508" y="791"/>
                    <a:pt x="2605" y="743"/>
                    <a:pt x="2701" y="695"/>
                  </a:cubicBezTo>
                  <a:cubicBezTo>
                    <a:pt x="2846" y="647"/>
                    <a:pt x="2942" y="598"/>
                    <a:pt x="3087" y="550"/>
                  </a:cubicBezTo>
                  <a:cubicBezTo>
                    <a:pt x="3666" y="405"/>
                    <a:pt x="4245" y="454"/>
                    <a:pt x="4245" y="309"/>
                  </a:cubicBezTo>
                  <a:cubicBezTo>
                    <a:pt x="4245" y="309"/>
                    <a:pt x="4148" y="213"/>
                    <a:pt x="3907" y="116"/>
                  </a:cubicBezTo>
                  <a:cubicBezTo>
                    <a:pt x="3695" y="45"/>
                    <a:pt x="3483" y="1"/>
                    <a:pt x="3253"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60"/>
            <p:cNvSpPr/>
            <p:nvPr/>
          </p:nvSpPr>
          <p:spPr>
            <a:xfrm>
              <a:off x="4360375" y="2567825"/>
              <a:ext cx="112175" cy="57675"/>
            </a:xfrm>
            <a:custGeom>
              <a:avLst/>
              <a:gdLst/>
              <a:ahLst/>
              <a:cxnLst/>
              <a:rect l="l" t="t" r="r" b="b"/>
              <a:pathLst>
                <a:path w="4487" h="2307" extrusionOk="0">
                  <a:moveTo>
                    <a:pt x="2732" y="0"/>
                  </a:moveTo>
                  <a:cubicBezTo>
                    <a:pt x="2569" y="0"/>
                    <a:pt x="2412" y="12"/>
                    <a:pt x="2268" y="36"/>
                  </a:cubicBezTo>
                  <a:cubicBezTo>
                    <a:pt x="2123" y="85"/>
                    <a:pt x="2027" y="85"/>
                    <a:pt x="1930" y="133"/>
                  </a:cubicBezTo>
                  <a:lnTo>
                    <a:pt x="1785" y="181"/>
                  </a:lnTo>
                  <a:cubicBezTo>
                    <a:pt x="1641" y="229"/>
                    <a:pt x="1496" y="326"/>
                    <a:pt x="1400" y="422"/>
                  </a:cubicBezTo>
                  <a:cubicBezTo>
                    <a:pt x="1110" y="615"/>
                    <a:pt x="917" y="808"/>
                    <a:pt x="724" y="1097"/>
                  </a:cubicBezTo>
                  <a:cubicBezTo>
                    <a:pt x="290" y="1628"/>
                    <a:pt x="1" y="2255"/>
                    <a:pt x="97" y="2303"/>
                  </a:cubicBezTo>
                  <a:cubicBezTo>
                    <a:pt x="102" y="2305"/>
                    <a:pt x="107" y="2306"/>
                    <a:pt x="113" y="2306"/>
                  </a:cubicBezTo>
                  <a:cubicBezTo>
                    <a:pt x="235" y="2306"/>
                    <a:pt x="650" y="1851"/>
                    <a:pt x="1110" y="1483"/>
                  </a:cubicBezTo>
                  <a:cubicBezTo>
                    <a:pt x="1303" y="1290"/>
                    <a:pt x="1544" y="1146"/>
                    <a:pt x="1737" y="1049"/>
                  </a:cubicBezTo>
                  <a:cubicBezTo>
                    <a:pt x="1882" y="953"/>
                    <a:pt x="1978" y="953"/>
                    <a:pt x="2075" y="905"/>
                  </a:cubicBezTo>
                  <a:cubicBezTo>
                    <a:pt x="2075" y="905"/>
                    <a:pt x="2171" y="808"/>
                    <a:pt x="2412" y="760"/>
                  </a:cubicBezTo>
                  <a:cubicBezTo>
                    <a:pt x="2653" y="663"/>
                    <a:pt x="2895" y="615"/>
                    <a:pt x="3184" y="615"/>
                  </a:cubicBezTo>
                  <a:cubicBezTo>
                    <a:pt x="3274" y="608"/>
                    <a:pt x="3367" y="605"/>
                    <a:pt x="3460" y="605"/>
                  </a:cubicBezTo>
                  <a:cubicBezTo>
                    <a:pt x="3756" y="605"/>
                    <a:pt x="4053" y="633"/>
                    <a:pt x="4251" y="633"/>
                  </a:cubicBezTo>
                  <a:cubicBezTo>
                    <a:pt x="4395" y="633"/>
                    <a:pt x="4486" y="618"/>
                    <a:pt x="4486" y="567"/>
                  </a:cubicBezTo>
                  <a:cubicBezTo>
                    <a:pt x="4486" y="470"/>
                    <a:pt x="3907" y="181"/>
                    <a:pt x="3232" y="36"/>
                  </a:cubicBezTo>
                  <a:cubicBezTo>
                    <a:pt x="3063" y="12"/>
                    <a:pt x="2895" y="0"/>
                    <a:pt x="2732"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60"/>
            <p:cNvSpPr/>
            <p:nvPr/>
          </p:nvSpPr>
          <p:spPr>
            <a:xfrm>
              <a:off x="3975775" y="2552125"/>
              <a:ext cx="504000" cy="222800"/>
            </a:xfrm>
            <a:custGeom>
              <a:avLst/>
              <a:gdLst/>
              <a:ahLst/>
              <a:cxnLst/>
              <a:rect l="l" t="t" r="r" b="b"/>
              <a:pathLst>
                <a:path w="20160" h="8912" extrusionOk="0">
                  <a:moveTo>
                    <a:pt x="18054" y="1"/>
                  </a:moveTo>
                  <a:cubicBezTo>
                    <a:pt x="17572" y="1"/>
                    <a:pt x="17116" y="100"/>
                    <a:pt x="16687" y="279"/>
                  </a:cubicBezTo>
                  <a:cubicBezTo>
                    <a:pt x="16012" y="568"/>
                    <a:pt x="15337" y="906"/>
                    <a:pt x="14758" y="1291"/>
                  </a:cubicBezTo>
                  <a:cubicBezTo>
                    <a:pt x="13697" y="2111"/>
                    <a:pt x="12684" y="2931"/>
                    <a:pt x="11720" y="3847"/>
                  </a:cubicBezTo>
                  <a:cubicBezTo>
                    <a:pt x="11334" y="4233"/>
                    <a:pt x="10996" y="4523"/>
                    <a:pt x="10755" y="4716"/>
                  </a:cubicBezTo>
                  <a:cubicBezTo>
                    <a:pt x="10514" y="4908"/>
                    <a:pt x="10369" y="5005"/>
                    <a:pt x="10369" y="5005"/>
                  </a:cubicBezTo>
                  <a:cubicBezTo>
                    <a:pt x="9935" y="5343"/>
                    <a:pt x="9453" y="5680"/>
                    <a:pt x="8971" y="5969"/>
                  </a:cubicBezTo>
                  <a:cubicBezTo>
                    <a:pt x="7861" y="6693"/>
                    <a:pt x="6704" y="7223"/>
                    <a:pt x="5498" y="7706"/>
                  </a:cubicBezTo>
                  <a:cubicBezTo>
                    <a:pt x="4341" y="8188"/>
                    <a:pt x="3039" y="8477"/>
                    <a:pt x="1785" y="8574"/>
                  </a:cubicBezTo>
                  <a:cubicBezTo>
                    <a:pt x="1686" y="8578"/>
                    <a:pt x="1591" y="8580"/>
                    <a:pt x="1499" y="8580"/>
                  </a:cubicBezTo>
                  <a:cubicBezTo>
                    <a:pt x="765" y="8580"/>
                    <a:pt x="234" y="8454"/>
                    <a:pt x="61" y="8454"/>
                  </a:cubicBezTo>
                  <a:cubicBezTo>
                    <a:pt x="21" y="8454"/>
                    <a:pt x="0" y="8461"/>
                    <a:pt x="0" y="8477"/>
                  </a:cubicBezTo>
                  <a:cubicBezTo>
                    <a:pt x="579" y="8767"/>
                    <a:pt x="1158" y="8911"/>
                    <a:pt x="1785" y="8911"/>
                  </a:cubicBezTo>
                  <a:cubicBezTo>
                    <a:pt x="3135" y="8911"/>
                    <a:pt x="4437" y="8718"/>
                    <a:pt x="5691" y="8236"/>
                  </a:cubicBezTo>
                  <a:cubicBezTo>
                    <a:pt x="6945" y="7850"/>
                    <a:pt x="8151" y="7272"/>
                    <a:pt x="9308" y="6645"/>
                  </a:cubicBezTo>
                  <a:cubicBezTo>
                    <a:pt x="9839" y="6307"/>
                    <a:pt x="10369" y="5969"/>
                    <a:pt x="10852" y="5632"/>
                  </a:cubicBezTo>
                  <a:cubicBezTo>
                    <a:pt x="10852" y="5632"/>
                    <a:pt x="10996" y="5487"/>
                    <a:pt x="11237" y="5294"/>
                  </a:cubicBezTo>
                  <a:cubicBezTo>
                    <a:pt x="11479" y="5101"/>
                    <a:pt x="11816" y="4764"/>
                    <a:pt x="12202" y="4378"/>
                  </a:cubicBezTo>
                  <a:cubicBezTo>
                    <a:pt x="13118" y="3462"/>
                    <a:pt x="14083" y="2594"/>
                    <a:pt x="15047" y="1774"/>
                  </a:cubicBezTo>
                  <a:cubicBezTo>
                    <a:pt x="15626" y="1340"/>
                    <a:pt x="16205" y="1002"/>
                    <a:pt x="16784" y="713"/>
                  </a:cubicBezTo>
                  <a:cubicBezTo>
                    <a:pt x="17246" y="503"/>
                    <a:pt x="17744" y="366"/>
                    <a:pt x="18247" y="366"/>
                  </a:cubicBezTo>
                  <a:cubicBezTo>
                    <a:pt x="18322" y="366"/>
                    <a:pt x="18397" y="369"/>
                    <a:pt x="18472" y="375"/>
                  </a:cubicBezTo>
                  <a:cubicBezTo>
                    <a:pt x="18906" y="375"/>
                    <a:pt x="19340" y="472"/>
                    <a:pt x="19677" y="664"/>
                  </a:cubicBezTo>
                  <a:cubicBezTo>
                    <a:pt x="19967" y="809"/>
                    <a:pt x="20160" y="906"/>
                    <a:pt x="20160" y="906"/>
                  </a:cubicBezTo>
                  <a:cubicBezTo>
                    <a:pt x="20160" y="906"/>
                    <a:pt x="20063" y="761"/>
                    <a:pt x="19822" y="520"/>
                  </a:cubicBezTo>
                  <a:cubicBezTo>
                    <a:pt x="19436" y="279"/>
                    <a:pt x="19002" y="86"/>
                    <a:pt x="18568" y="37"/>
                  </a:cubicBezTo>
                  <a:cubicBezTo>
                    <a:pt x="18394" y="13"/>
                    <a:pt x="18222" y="1"/>
                    <a:pt x="18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60"/>
            <p:cNvSpPr/>
            <p:nvPr/>
          </p:nvSpPr>
          <p:spPr>
            <a:xfrm>
              <a:off x="4021575" y="2853275"/>
              <a:ext cx="282175" cy="200175"/>
            </a:xfrm>
            <a:custGeom>
              <a:avLst/>
              <a:gdLst/>
              <a:ahLst/>
              <a:cxnLst/>
              <a:rect l="l" t="t" r="r" b="b"/>
              <a:pathLst>
                <a:path w="11287" h="8007" extrusionOk="0">
                  <a:moveTo>
                    <a:pt x="11238" y="0"/>
                  </a:moveTo>
                  <a:lnTo>
                    <a:pt x="11238" y="0"/>
                  </a:lnTo>
                  <a:cubicBezTo>
                    <a:pt x="10900" y="145"/>
                    <a:pt x="10611" y="338"/>
                    <a:pt x="10370" y="627"/>
                  </a:cubicBezTo>
                  <a:cubicBezTo>
                    <a:pt x="10081" y="820"/>
                    <a:pt x="9839" y="1061"/>
                    <a:pt x="9502" y="1302"/>
                  </a:cubicBezTo>
                  <a:lnTo>
                    <a:pt x="8489" y="2026"/>
                  </a:lnTo>
                  <a:cubicBezTo>
                    <a:pt x="7090" y="3039"/>
                    <a:pt x="5595" y="4003"/>
                    <a:pt x="5595" y="4003"/>
                  </a:cubicBezTo>
                  <a:lnTo>
                    <a:pt x="4776" y="4630"/>
                  </a:lnTo>
                  <a:cubicBezTo>
                    <a:pt x="4245" y="5016"/>
                    <a:pt x="3522" y="5402"/>
                    <a:pt x="2750" y="5836"/>
                  </a:cubicBezTo>
                  <a:cubicBezTo>
                    <a:pt x="2075" y="6222"/>
                    <a:pt x="1400" y="6704"/>
                    <a:pt x="773" y="7186"/>
                  </a:cubicBezTo>
                  <a:cubicBezTo>
                    <a:pt x="531" y="7331"/>
                    <a:pt x="339" y="7524"/>
                    <a:pt x="146" y="7717"/>
                  </a:cubicBezTo>
                  <a:cubicBezTo>
                    <a:pt x="49" y="7861"/>
                    <a:pt x="1" y="7958"/>
                    <a:pt x="1" y="8006"/>
                  </a:cubicBezTo>
                  <a:cubicBezTo>
                    <a:pt x="1" y="8006"/>
                    <a:pt x="97" y="7958"/>
                    <a:pt x="290" y="7861"/>
                  </a:cubicBezTo>
                  <a:cubicBezTo>
                    <a:pt x="435" y="7765"/>
                    <a:pt x="628" y="7572"/>
                    <a:pt x="917" y="7427"/>
                  </a:cubicBezTo>
                  <a:cubicBezTo>
                    <a:pt x="1448" y="7090"/>
                    <a:pt x="2268" y="6752"/>
                    <a:pt x="3039" y="6366"/>
                  </a:cubicBezTo>
                  <a:cubicBezTo>
                    <a:pt x="3763" y="6029"/>
                    <a:pt x="4486" y="5643"/>
                    <a:pt x="5161" y="5257"/>
                  </a:cubicBezTo>
                  <a:lnTo>
                    <a:pt x="5837" y="4823"/>
                  </a:lnTo>
                  <a:lnTo>
                    <a:pt x="6078" y="4630"/>
                  </a:lnTo>
                  <a:lnTo>
                    <a:pt x="6946" y="4003"/>
                  </a:lnTo>
                  <a:cubicBezTo>
                    <a:pt x="7428" y="3569"/>
                    <a:pt x="8151" y="3087"/>
                    <a:pt x="8827" y="2508"/>
                  </a:cubicBezTo>
                  <a:lnTo>
                    <a:pt x="9743" y="1640"/>
                  </a:lnTo>
                  <a:cubicBezTo>
                    <a:pt x="10081" y="1351"/>
                    <a:pt x="10322" y="1061"/>
                    <a:pt x="10563" y="868"/>
                  </a:cubicBezTo>
                  <a:cubicBezTo>
                    <a:pt x="10997" y="386"/>
                    <a:pt x="11286" y="48"/>
                    <a:pt x="11238"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60"/>
            <p:cNvSpPr/>
            <p:nvPr/>
          </p:nvSpPr>
          <p:spPr>
            <a:xfrm>
              <a:off x="3804550" y="2558750"/>
              <a:ext cx="667875" cy="529650"/>
            </a:xfrm>
            <a:custGeom>
              <a:avLst/>
              <a:gdLst/>
              <a:ahLst/>
              <a:cxnLst/>
              <a:rect l="l" t="t" r="r" b="b"/>
              <a:pathLst>
                <a:path w="26715" h="21186" extrusionOk="0">
                  <a:moveTo>
                    <a:pt x="25398" y="1"/>
                  </a:moveTo>
                  <a:cubicBezTo>
                    <a:pt x="25086" y="1"/>
                    <a:pt x="24714" y="95"/>
                    <a:pt x="24308" y="255"/>
                  </a:cubicBezTo>
                  <a:cubicBezTo>
                    <a:pt x="24355" y="5500"/>
                    <a:pt x="15824" y="11687"/>
                    <a:pt x="12461" y="11687"/>
                  </a:cubicBezTo>
                  <a:cubicBezTo>
                    <a:pt x="12422" y="11687"/>
                    <a:pt x="12385" y="11686"/>
                    <a:pt x="12347" y="11685"/>
                  </a:cubicBezTo>
                  <a:cubicBezTo>
                    <a:pt x="10322" y="11588"/>
                    <a:pt x="11238" y="9611"/>
                    <a:pt x="12588" y="7730"/>
                  </a:cubicBezTo>
                  <a:lnTo>
                    <a:pt x="12588" y="7730"/>
                  </a:lnTo>
                  <a:cubicBezTo>
                    <a:pt x="10081" y="8405"/>
                    <a:pt x="7525" y="8839"/>
                    <a:pt x="4968" y="8984"/>
                  </a:cubicBezTo>
                  <a:lnTo>
                    <a:pt x="4631" y="9322"/>
                  </a:lnTo>
                  <a:cubicBezTo>
                    <a:pt x="6126" y="9852"/>
                    <a:pt x="8923" y="11251"/>
                    <a:pt x="7332" y="14144"/>
                  </a:cubicBezTo>
                  <a:cubicBezTo>
                    <a:pt x="6415" y="15784"/>
                    <a:pt x="3232" y="17376"/>
                    <a:pt x="1" y="18581"/>
                  </a:cubicBezTo>
                  <a:cubicBezTo>
                    <a:pt x="49" y="18726"/>
                    <a:pt x="49" y="18919"/>
                    <a:pt x="97" y="19112"/>
                  </a:cubicBezTo>
                  <a:cubicBezTo>
                    <a:pt x="194" y="19835"/>
                    <a:pt x="435" y="20510"/>
                    <a:pt x="821" y="21186"/>
                  </a:cubicBezTo>
                  <a:cubicBezTo>
                    <a:pt x="4776" y="20896"/>
                    <a:pt x="9502" y="19932"/>
                    <a:pt x="13649" y="17086"/>
                  </a:cubicBezTo>
                  <a:cubicBezTo>
                    <a:pt x="18569" y="13710"/>
                    <a:pt x="24211" y="9080"/>
                    <a:pt x="25996" y="3100"/>
                  </a:cubicBezTo>
                  <a:cubicBezTo>
                    <a:pt x="26714" y="801"/>
                    <a:pt x="26309" y="1"/>
                    <a:pt x="253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60"/>
            <p:cNvSpPr/>
            <p:nvPr/>
          </p:nvSpPr>
          <p:spPr>
            <a:xfrm>
              <a:off x="1809150" y="3606825"/>
              <a:ext cx="434075" cy="335725"/>
            </a:xfrm>
            <a:custGeom>
              <a:avLst/>
              <a:gdLst/>
              <a:ahLst/>
              <a:cxnLst/>
              <a:rect l="l" t="t" r="r" b="b"/>
              <a:pathLst>
                <a:path w="17363" h="13429" extrusionOk="0">
                  <a:moveTo>
                    <a:pt x="2074" y="1"/>
                  </a:moveTo>
                  <a:cubicBezTo>
                    <a:pt x="0" y="917"/>
                    <a:pt x="0" y="4872"/>
                    <a:pt x="1350" y="6174"/>
                  </a:cubicBezTo>
                  <a:lnTo>
                    <a:pt x="3280" y="8103"/>
                  </a:lnTo>
                  <a:cubicBezTo>
                    <a:pt x="3280" y="8103"/>
                    <a:pt x="3347" y="13428"/>
                    <a:pt x="7370" y="13428"/>
                  </a:cubicBezTo>
                  <a:cubicBezTo>
                    <a:pt x="8159" y="13428"/>
                    <a:pt x="9101" y="13223"/>
                    <a:pt x="10224" y="12733"/>
                  </a:cubicBezTo>
                  <a:cubicBezTo>
                    <a:pt x="12057" y="11913"/>
                    <a:pt x="17362" y="7090"/>
                    <a:pt x="14034" y="5257"/>
                  </a:cubicBezTo>
                  <a:cubicBezTo>
                    <a:pt x="13936" y="5208"/>
                    <a:pt x="13820" y="5187"/>
                    <a:pt x="13691" y="5187"/>
                  </a:cubicBezTo>
                  <a:cubicBezTo>
                    <a:pt x="13054" y="5187"/>
                    <a:pt x="12087" y="5700"/>
                    <a:pt x="11285" y="5981"/>
                  </a:cubicBezTo>
                  <a:cubicBezTo>
                    <a:pt x="11044" y="6077"/>
                    <a:pt x="10803" y="6126"/>
                    <a:pt x="10514" y="6174"/>
                  </a:cubicBezTo>
                  <a:cubicBezTo>
                    <a:pt x="9356" y="6126"/>
                    <a:pt x="8199" y="5884"/>
                    <a:pt x="7138" y="5402"/>
                  </a:cubicBezTo>
                  <a:cubicBezTo>
                    <a:pt x="6270" y="5016"/>
                    <a:pt x="1447" y="290"/>
                    <a:pt x="20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60"/>
            <p:cNvSpPr/>
            <p:nvPr/>
          </p:nvSpPr>
          <p:spPr>
            <a:xfrm>
              <a:off x="1811550" y="3594775"/>
              <a:ext cx="235125" cy="218250"/>
            </a:xfrm>
            <a:custGeom>
              <a:avLst/>
              <a:gdLst/>
              <a:ahLst/>
              <a:cxnLst/>
              <a:rect l="l" t="t" r="r" b="b"/>
              <a:pathLst>
                <a:path w="9405" h="8730" extrusionOk="0">
                  <a:moveTo>
                    <a:pt x="1833" y="0"/>
                  </a:moveTo>
                  <a:lnTo>
                    <a:pt x="1254" y="627"/>
                  </a:lnTo>
                  <a:lnTo>
                    <a:pt x="1110" y="868"/>
                  </a:lnTo>
                  <a:cubicBezTo>
                    <a:pt x="1062" y="917"/>
                    <a:pt x="1013" y="965"/>
                    <a:pt x="965" y="1013"/>
                  </a:cubicBezTo>
                  <a:cubicBezTo>
                    <a:pt x="772" y="1302"/>
                    <a:pt x="627" y="1544"/>
                    <a:pt x="483" y="1833"/>
                  </a:cubicBezTo>
                  <a:cubicBezTo>
                    <a:pt x="435" y="2026"/>
                    <a:pt x="338" y="2122"/>
                    <a:pt x="290" y="2315"/>
                  </a:cubicBezTo>
                  <a:cubicBezTo>
                    <a:pt x="242" y="2460"/>
                    <a:pt x="193" y="2605"/>
                    <a:pt x="145" y="2749"/>
                  </a:cubicBezTo>
                  <a:cubicBezTo>
                    <a:pt x="1" y="3425"/>
                    <a:pt x="1" y="4100"/>
                    <a:pt x="97" y="4775"/>
                  </a:cubicBezTo>
                  <a:cubicBezTo>
                    <a:pt x="290" y="5450"/>
                    <a:pt x="579" y="6077"/>
                    <a:pt x="965" y="6656"/>
                  </a:cubicBezTo>
                  <a:cubicBezTo>
                    <a:pt x="1399" y="7186"/>
                    <a:pt x="1930" y="7669"/>
                    <a:pt x="2557" y="8054"/>
                  </a:cubicBezTo>
                  <a:cubicBezTo>
                    <a:pt x="3135" y="8392"/>
                    <a:pt x="3811" y="8633"/>
                    <a:pt x="4534" y="8730"/>
                  </a:cubicBezTo>
                  <a:lnTo>
                    <a:pt x="4003" y="8585"/>
                  </a:lnTo>
                  <a:cubicBezTo>
                    <a:pt x="3569" y="8392"/>
                    <a:pt x="3087" y="8151"/>
                    <a:pt x="2701" y="7861"/>
                  </a:cubicBezTo>
                  <a:cubicBezTo>
                    <a:pt x="2074" y="7427"/>
                    <a:pt x="1592" y="6849"/>
                    <a:pt x="1206" y="6222"/>
                  </a:cubicBezTo>
                  <a:cubicBezTo>
                    <a:pt x="772" y="5402"/>
                    <a:pt x="579" y="4486"/>
                    <a:pt x="676" y="3617"/>
                  </a:cubicBezTo>
                  <a:cubicBezTo>
                    <a:pt x="724" y="3087"/>
                    <a:pt x="869" y="2653"/>
                    <a:pt x="1062" y="2219"/>
                  </a:cubicBezTo>
                  <a:cubicBezTo>
                    <a:pt x="1158" y="2074"/>
                    <a:pt x="1158" y="1978"/>
                    <a:pt x="1254" y="1881"/>
                  </a:cubicBezTo>
                  <a:lnTo>
                    <a:pt x="1447" y="1544"/>
                  </a:lnTo>
                  <a:cubicBezTo>
                    <a:pt x="1544" y="1447"/>
                    <a:pt x="1592" y="1302"/>
                    <a:pt x="1689" y="1254"/>
                  </a:cubicBezTo>
                  <a:lnTo>
                    <a:pt x="1737" y="1158"/>
                  </a:lnTo>
                  <a:lnTo>
                    <a:pt x="1881" y="1351"/>
                  </a:lnTo>
                  <a:cubicBezTo>
                    <a:pt x="2026" y="1592"/>
                    <a:pt x="2219" y="1785"/>
                    <a:pt x="2364" y="2026"/>
                  </a:cubicBezTo>
                  <a:cubicBezTo>
                    <a:pt x="2750" y="2508"/>
                    <a:pt x="3135" y="2942"/>
                    <a:pt x="3521" y="3376"/>
                  </a:cubicBezTo>
                  <a:cubicBezTo>
                    <a:pt x="4341" y="4244"/>
                    <a:pt x="5257" y="4920"/>
                    <a:pt x="6318" y="5450"/>
                  </a:cubicBezTo>
                  <a:cubicBezTo>
                    <a:pt x="7283" y="5932"/>
                    <a:pt x="8344" y="6222"/>
                    <a:pt x="9405" y="6270"/>
                  </a:cubicBezTo>
                  <a:lnTo>
                    <a:pt x="9019" y="6174"/>
                  </a:lnTo>
                  <a:cubicBezTo>
                    <a:pt x="8633" y="6077"/>
                    <a:pt x="8247" y="5932"/>
                    <a:pt x="7910" y="5788"/>
                  </a:cubicBezTo>
                  <a:cubicBezTo>
                    <a:pt x="6560" y="5257"/>
                    <a:pt x="5402" y="4437"/>
                    <a:pt x="4437" y="3376"/>
                  </a:cubicBezTo>
                  <a:cubicBezTo>
                    <a:pt x="3714" y="2653"/>
                    <a:pt x="3087" y="1881"/>
                    <a:pt x="2557" y="1061"/>
                  </a:cubicBezTo>
                  <a:lnTo>
                    <a:pt x="2460" y="917"/>
                  </a:lnTo>
                  <a:lnTo>
                    <a:pt x="2267" y="676"/>
                  </a:lnTo>
                  <a:cubicBezTo>
                    <a:pt x="2123" y="434"/>
                    <a:pt x="1978" y="193"/>
                    <a:pt x="1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60"/>
            <p:cNvSpPr/>
            <p:nvPr/>
          </p:nvSpPr>
          <p:spPr>
            <a:xfrm>
              <a:off x="1880275" y="3800950"/>
              <a:ext cx="141100" cy="140325"/>
            </a:xfrm>
            <a:custGeom>
              <a:avLst/>
              <a:gdLst/>
              <a:ahLst/>
              <a:cxnLst/>
              <a:rect l="l" t="t" r="r" b="b"/>
              <a:pathLst>
                <a:path w="5644" h="5613" extrusionOk="0">
                  <a:moveTo>
                    <a:pt x="193" y="0"/>
                  </a:moveTo>
                  <a:cubicBezTo>
                    <a:pt x="193" y="0"/>
                    <a:pt x="145" y="241"/>
                    <a:pt x="97" y="724"/>
                  </a:cubicBezTo>
                  <a:cubicBezTo>
                    <a:pt x="1" y="1351"/>
                    <a:pt x="97" y="2026"/>
                    <a:pt x="290" y="2653"/>
                  </a:cubicBezTo>
                  <a:cubicBezTo>
                    <a:pt x="627" y="3617"/>
                    <a:pt x="1303" y="4437"/>
                    <a:pt x="2171" y="4968"/>
                  </a:cubicBezTo>
                  <a:cubicBezTo>
                    <a:pt x="2987" y="5376"/>
                    <a:pt x="3888" y="5612"/>
                    <a:pt x="4809" y="5612"/>
                  </a:cubicBezTo>
                  <a:cubicBezTo>
                    <a:pt x="5086" y="5612"/>
                    <a:pt x="5364" y="5591"/>
                    <a:pt x="5643" y="5547"/>
                  </a:cubicBezTo>
                  <a:lnTo>
                    <a:pt x="5402" y="5498"/>
                  </a:lnTo>
                  <a:cubicBezTo>
                    <a:pt x="5257" y="5498"/>
                    <a:pt x="5016" y="5450"/>
                    <a:pt x="4775" y="5354"/>
                  </a:cubicBezTo>
                  <a:cubicBezTo>
                    <a:pt x="4052" y="5209"/>
                    <a:pt x="3425" y="4920"/>
                    <a:pt x="2798" y="4534"/>
                  </a:cubicBezTo>
                  <a:cubicBezTo>
                    <a:pt x="2605" y="4485"/>
                    <a:pt x="2460" y="4293"/>
                    <a:pt x="2267" y="4196"/>
                  </a:cubicBezTo>
                  <a:cubicBezTo>
                    <a:pt x="2074" y="4100"/>
                    <a:pt x="1930" y="3907"/>
                    <a:pt x="1785" y="3762"/>
                  </a:cubicBezTo>
                  <a:cubicBezTo>
                    <a:pt x="1447" y="3424"/>
                    <a:pt x="1206" y="3039"/>
                    <a:pt x="1013" y="2653"/>
                  </a:cubicBezTo>
                  <a:cubicBezTo>
                    <a:pt x="579" y="1833"/>
                    <a:pt x="338" y="917"/>
                    <a:pt x="1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60"/>
            <p:cNvSpPr/>
            <p:nvPr/>
          </p:nvSpPr>
          <p:spPr>
            <a:xfrm>
              <a:off x="2037025" y="2892825"/>
              <a:ext cx="1967700" cy="1476025"/>
            </a:xfrm>
            <a:custGeom>
              <a:avLst/>
              <a:gdLst/>
              <a:ahLst/>
              <a:cxnLst/>
              <a:rect l="l" t="t" r="r" b="b"/>
              <a:pathLst>
                <a:path w="78708" h="59041" extrusionOk="0">
                  <a:moveTo>
                    <a:pt x="45707" y="1"/>
                  </a:moveTo>
                  <a:cubicBezTo>
                    <a:pt x="39711" y="1"/>
                    <a:pt x="33784" y="765"/>
                    <a:pt x="28262" y="3048"/>
                  </a:cubicBezTo>
                  <a:cubicBezTo>
                    <a:pt x="26959" y="3482"/>
                    <a:pt x="25754" y="4206"/>
                    <a:pt x="24741" y="5074"/>
                  </a:cubicBezTo>
                  <a:cubicBezTo>
                    <a:pt x="24741" y="5074"/>
                    <a:pt x="21269" y="6279"/>
                    <a:pt x="21703" y="7726"/>
                  </a:cubicBezTo>
                  <a:cubicBezTo>
                    <a:pt x="21963" y="8594"/>
                    <a:pt x="22918" y="8768"/>
                    <a:pt x="23640" y="8768"/>
                  </a:cubicBezTo>
                  <a:cubicBezTo>
                    <a:pt x="24122" y="8768"/>
                    <a:pt x="24500" y="8691"/>
                    <a:pt x="24500" y="8691"/>
                  </a:cubicBezTo>
                  <a:lnTo>
                    <a:pt x="24500" y="8691"/>
                  </a:lnTo>
                  <a:cubicBezTo>
                    <a:pt x="24500" y="8691"/>
                    <a:pt x="22233" y="10138"/>
                    <a:pt x="23246" y="11391"/>
                  </a:cubicBezTo>
                  <a:lnTo>
                    <a:pt x="24307" y="12645"/>
                  </a:lnTo>
                  <a:cubicBezTo>
                    <a:pt x="24307" y="12645"/>
                    <a:pt x="20738" y="19060"/>
                    <a:pt x="16301" y="20651"/>
                  </a:cubicBezTo>
                  <a:cubicBezTo>
                    <a:pt x="11816" y="22195"/>
                    <a:pt x="3617" y="25185"/>
                    <a:pt x="1833" y="31117"/>
                  </a:cubicBezTo>
                  <a:cubicBezTo>
                    <a:pt x="0" y="37049"/>
                    <a:pt x="2846" y="52964"/>
                    <a:pt x="4244" y="53928"/>
                  </a:cubicBezTo>
                  <a:cubicBezTo>
                    <a:pt x="4440" y="54061"/>
                    <a:pt x="4617" y="54118"/>
                    <a:pt x="4775" y="54118"/>
                  </a:cubicBezTo>
                  <a:cubicBezTo>
                    <a:pt x="5711" y="54118"/>
                    <a:pt x="6029" y="52144"/>
                    <a:pt x="6029" y="52144"/>
                  </a:cubicBezTo>
                  <a:cubicBezTo>
                    <a:pt x="6029" y="52144"/>
                    <a:pt x="7138" y="57642"/>
                    <a:pt x="8729" y="57787"/>
                  </a:cubicBezTo>
                  <a:cubicBezTo>
                    <a:pt x="8772" y="57789"/>
                    <a:pt x="8814" y="57791"/>
                    <a:pt x="8855" y="57791"/>
                  </a:cubicBezTo>
                  <a:cubicBezTo>
                    <a:pt x="10296" y="57791"/>
                    <a:pt x="10707" y="56195"/>
                    <a:pt x="10707" y="56195"/>
                  </a:cubicBezTo>
                  <a:cubicBezTo>
                    <a:pt x="13697" y="57160"/>
                    <a:pt x="16783" y="58076"/>
                    <a:pt x="19822" y="58751"/>
                  </a:cubicBezTo>
                  <a:cubicBezTo>
                    <a:pt x="20750" y="58948"/>
                    <a:pt x="21664" y="59041"/>
                    <a:pt x="22562" y="59041"/>
                  </a:cubicBezTo>
                  <a:cubicBezTo>
                    <a:pt x="25630" y="59041"/>
                    <a:pt x="28518" y="57959"/>
                    <a:pt x="31203" y="56243"/>
                  </a:cubicBezTo>
                  <a:cubicBezTo>
                    <a:pt x="35785" y="53350"/>
                    <a:pt x="35882" y="50070"/>
                    <a:pt x="36460" y="45055"/>
                  </a:cubicBezTo>
                  <a:cubicBezTo>
                    <a:pt x="46202" y="43994"/>
                    <a:pt x="51314" y="37579"/>
                    <a:pt x="56716" y="30393"/>
                  </a:cubicBezTo>
                  <a:cubicBezTo>
                    <a:pt x="59031" y="27258"/>
                    <a:pt x="59176" y="24220"/>
                    <a:pt x="62841" y="23256"/>
                  </a:cubicBezTo>
                  <a:cubicBezTo>
                    <a:pt x="66217" y="22387"/>
                    <a:pt x="73692" y="21230"/>
                    <a:pt x="76103" y="18722"/>
                  </a:cubicBezTo>
                  <a:cubicBezTo>
                    <a:pt x="78708" y="15973"/>
                    <a:pt x="75959" y="13465"/>
                    <a:pt x="76538" y="9704"/>
                  </a:cubicBezTo>
                  <a:cubicBezTo>
                    <a:pt x="77599" y="2759"/>
                    <a:pt x="69786" y="2373"/>
                    <a:pt x="64770" y="1698"/>
                  </a:cubicBezTo>
                  <a:cubicBezTo>
                    <a:pt x="58613" y="875"/>
                    <a:pt x="52121" y="1"/>
                    <a:pt x="45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60"/>
            <p:cNvSpPr/>
            <p:nvPr/>
          </p:nvSpPr>
          <p:spPr>
            <a:xfrm>
              <a:off x="2116600" y="4074650"/>
              <a:ext cx="357600" cy="271300"/>
            </a:xfrm>
            <a:custGeom>
              <a:avLst/>
              <a:gdLst/>
              <a:ahLst/>
              <a:cxnLst/>
              <a:rect l="l" t="t" r="r" b="b"/>
              <a:pathLst>
                <a:path w="14304" h="10852" extrusionOk="0">
                  <a:moveTo>
                    <a:pt x="2942" y="0"/>
                  </a:moveTo>
                  <a:cubicBezTo>
                    <a:pt x="2942" y="0"/>
                    <a:pt x="2846" y="3135"/>
                    <a:pt x="1206" y="4389"/>
                  </a:cubicBezTo>
                  <a:cubicBezTo>
                    <a:pt x="1078" y="4480"/>
                    <a:pt x="937" y="4523"/>
                    <a:pt x="787" y="4523"/>
                  </a:cubicBezTo>
                  <a:cubicBezTo>
                    <a:pt x="541" y="4523"/>
                    <a:pt x="270" y="4406"/>
                    <a:pt x="0" y="4196"/>
                  </a:cubicBezTo>
                  <a:lnTo>
                    <a:pt x="0" y="4196"/>
                  </a:lnTo>
                  <a:cubicBezTo>
                    <a:pt x="386" y="5546"/>
                    <a:pt x="724" y="6463"/>
                    <a:pt x="1013" y="6607"/>
                  </a:cubicBezTo>
                  <a:cubicBezTo>
                    <a:pt x="1225" y="6753"/>
                    <a:pt x="1414" y="6815"/>
                    <a:pt x="1581" y="6815"/>
                  </a:cubicBezTo>
                  <a:cubicBezTo>
                    <a:pt x="2520" y="6815"/>
                    <a:pt x="2797" y="4871"/>
                    <a:pt x="2797" y="4871"/>
                  </a:cubicBezTo>
                  <a:cubicBezTo>
                    <a:pt x="2797" y="4871"/>
                    <a:pt x="3955" y="10369"/>
                    <a:pt x="5498" y="10465"/>
                  </a:cubicBezTo>
                  <a:cubicBezTo>
                    <a:pt x="5562" y="10471"/>
                    <a:pt x="5623" y="10474"/>
                    <a:pt x="5683" y="10474"/>
                  </a:cubicBezTo>
                  <a:cubicBezTo>
                    <a:pt x="7076" y="10474"/>
                    <a:pt x="7475" y="8922"/>
                    <a:pt x="7475" y="8922"/>
                  </a:cubicBezTo>
                  <a:cubicBezTo>
                    <a:pt x="9694" y="9646"/>
                    <a:pt x="11912" y="10321"/>
                    <a:pt x="14131" y="10851"/>
                  </a:cubicBezTo>
                  <a:cubicBezTo>
                    <a:pt x="14303" y="8135"/>
                    <a:pt x="11393" y="5882"/>
                    <a:pt x="10084" y="5882"/>
                  </a:cubicBezTo>
                  <a:cubicBezTo>
                    <a:pt x="9929" y="5882"/>
                    <a:pt x="9796" y="5914"/>
                    <a:pt x="9694" y="5980"/>
                  </a:cubicBezTo>
                  <a:cubicBezTo>
                    <a:pt x="9576" y="6057"/>
                    <a:pt x="9459" y="6092"/>
                    <a:pt x="9344" y="6092"/>
                  </a:cubicBezTo>
                  <a:cubicBezTo>
                    <a:pt x="8381" y="6092"/>
                    <a:pt x="7572" y="3665"/>
                    <a:pt x="7572" y="3665"/>
                  </a:cubicBezTo>
                  <a:cubicBezTo>
                    <a:pt x="7572" y="3665"/>
                    <a:pt x="7572" y="6897"/>
                    <a:pt x="5787" y="7909"/>
                  </a:cubicBezTo>
                  <a:cubicBezTo>
                    <a:pt x="5689" y="7964"/>
                    <a:pt x="5593" y="7990"/>
                    <a:pt x="5499" y="7990"/>
                  </a:cubicBezTo>
                  <a:cubicBezTo>
                    <a:pt x="3849" y="7990"/>
                    <a:pt x="2942" y="0"/>
                    <a:pt x="29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60"/>
            <p:cNvSpPr/>
            <p:nvPr/>
          </p:nvSpPr>
          <p:spPr>
            <a:xfrm>
              <a:off x="2660350" y="4313375"/>
              <a:ext cx="1250" cy="2425"/>
            </a:xfrm>
            <a:custGeom>
              <a:avLst/>
              <a:gdLst/>
              <a:ahLst/>
              <a:cxnLst/>
              <a:rect l="l" t="t" r="r" b="b"/>
              <a:pathLst>
                <a:path w="50" h="97" extrusionOk="0">
                  <a:moveTo>
                    <a:pt x="49" y="97"/>
                  </a:moveTo>
                  <a:cubicBezTo>
                    <a:pt x="1" y="48"/>
                    <a:pt x="1" y="0"/>
                    <a:pt x="1" y="0"/>
                  </a:cubicBezTo>
                  <a:cubicBezTo>
                    <a:pt x="1" y="0"/>
                    <a:pt x="1" y="48"/>
                    <a:pt x="49" y="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60"/>
            <p:cNvSpPr/>
            <p:nvPr/>
          </p:nvSpPr>
          <p:spPr>
            <a:xfrm>
              <a:off x="2567525" y="3023275"/>
              <a:ext cx="164000" cy="94075"/>
            </a:xfrm>
            <a:custGeom>
              <a:avLst/>
              <a:gdLst/>
              <a:ahLst/>
              <a:cxnLst/>
              <a:rect l="l" t="t" r="r" b="b"/>
              <a:pathLst>
                <a:path w="6560" h="3763" extrusionOk="0">
                  <a:moveTo>
                    <a:pt x="2074" y="0"/>
                  </a:moveTo>
                  <a:cubicBezTo>
                    <a:pt x="1785" y="97"/>
                    <a:pt x="1544" y="193"/>
                    <a:pt x="1302" y="338"/>
                  </a:cubicBezTo>
                  <a:cubicBezTo>
                    <a:pt x="868" y="531"/>
                    <a:pt x="531" y="868"/>
                    <a:pt x="241" y="1254"/>
                  </a:cubicBezTo>
                  <a:cubicBezTo>
                    <a:pt x="97" y="1544"/>
                    <a:pt x="0" y="1881"/>
                    <a:pt x="49" y="2219"/>
                  </a:cubicBezTo>
                  <a:cubicBezTo>
                    <a:pt x="97" y="2556"/>
                    <a:pt x="241" y="2894"/>
                    <a:pt x="531" y="3183"/>
                  </a:cubicBezTo>
                  <a:cubicBezTo>
                    <a:pt x="611" y="3264"/>
                    <a:pt x="692" y="3344"/>
                    <a:pt x="772" y="3425"/>
                  </a:cubicBezTo>
                  <a:cubicBezTo>
                    <a:pt x="917" y="3473"/>
                    <a:pt x="1013" y="3569"/>
                    <a:pt x="1158" y="3617"/>
                  </a:cubicBezTo>
                  <a:cubicBezTo>
                    <a:pt x="1399" y="3714"/>
                    <a:pt x="1688" y="3714"/>
                    <a:pt x="1929" y="3762"/>
                  </a:cubicBezTo>
                  <a:cubicBezTo>
                    <a:pt x="2460" y="3762"/>
                    <a:pt x="2990" y="3666"/>
                    <a:pt x="3473" y="3569"/>
                  </a:cubicBezTo>
                  <a:cubicBezTo>
                    <a:pt x="4003" y="3425"/>
                    <a:pt x="4486" y="3280"/>
                    <a:pt x="5016" y="3087"/>
                  </a:cubicBezTo>
                  <a:cubicBezTo>
                    <a:pt x="5498" y="2894"/>
                    <a:pt x="6029" y="2701"/>
                    <a:pt x="6559" y="2508"/>
                  </a:cubicBezTo>
                  <a:lnTo>
                    <a:pt x="6463" y="2508"/>
                  </a:lnTo>
                  <a:lnTo>
                    <a:pt x="6077" y="2556"/>
                  </a:lnTo>
                  <a:cubicBezTo>
                    <a:pt x="5739" y="2605"/>
                    <a:pt x="5305" y="2653"/>
                    <a:pt x="4727" y="2749"/>
                  </a:cubicBezTo>
                  <a:cubicBezTo>
                    <a:pt x="4196" y="2846"/>
                    <a:pt x="3521" y="2942"/>
                    <a:pt x="2846" y="2990"/>
                  </a:cubicBezTo>
                  <a:cubicBezTo>
                    <a:pt x="2677" y="3015"/>
                    <a:pt x="2508" y="3027"/>
                    <a:pt x="2339" y="3027"/>
                  </a:cubicBezTo>
                  <a:cubicBezTo>
                    <a:pt x="2171" y="3027"/>
                    <a:pt x="2002" y="3015"/>
                    <a:pt x="1833" y="2990"/>
                  </a:cubicBezTo>
                  <a:cubicBezTo>
                    <a:pt x="1544" y="2990"/>
                    <a:pt x="1254" y="2894"/>
                    <a:pt x="1061" y="2701"/>
                  </a:cubicBezTo>
                  <a:cubicBezTo>
                    <a:pt x="868" y="2508"/>
                    <a:pt x="772" y="2267"/>
                    <a:pt x="724" y="2026"/>
                  </a:cubicBezTo>
                  <a:cubicBezTo>
                    <a:pt x="724" y="1737"/>
                    <a:pt x="820" y="1447"/>
                    <a:pt x="1013" y="1254"/>
                  </a:cubicBezTo>
                  <a:cubicBezTo>
                    <a:pt x="1158" y="965"/>
                    <a:pt x="1351" y="724"/>
                    <a:pt x="1592" y="531"/>
                  </a:cubicBezTo>
                  <a:cubicBezTo>
                    <a:pt x="1833" y="290"/>
                    <a:pt x="2074" y="97"/>
                    <a:pt x="23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60"/>
            <p:cNvSpPr/>
            <p:nvPr/>
          </p:nvSpPr>
          <p:spPr>
            <a:xfrm>
              <a:off x="2602475" y="3096825"/>
              <a:ext cx="84425" cy="156750"/>
            </a:xfrm>
            <a:custGeom>
              <a:avLst/>
              <a:gdLst/>
              <a:ahLst/>
              <a:cxnLst/>
              <a:rect l="l" t="t" r="r" b="b"/>
              <a:pathLst>
                <a:path w="3377" h="6270" extrusionOk="0">
                  <a:moveTo>
                    <a:pt x="2268" y="0"/>
                  </a:moveTo>
                  <a:lnTo>
                    <a:pt x="2123" y="48"/>
                  </a:lnTo>
                  <a:cubicBezTo>
                    <a:pt x="1930" y="48"/>
                    <a:pt x="1785" y="97"/>
                    <a:pt x="1641" y="193"/>
                  </a:cubicBezTo>
                  <a:cubicBezTo>
                    <a:pt x="1400" y="241"/>
                    <a:pt x="1158" y="386"/>
                    <a:pt x="917" y="531"/>
                  </a:cubicBezTo>
                  <a:cubicBezTo>
                    <a:pt x="580" y="724"/>
                    <a:pt x="339" y="1061"/>
                    <a:pt x="194" y="1399"/>
                  </a:cubicBezTo>
                  <a:cubicBezTo>
                    <a:pt x="1" y="1881"/>
                    <a:pt x="1" y="2363"/>
                    <a:pt x="194" y="2846"/>
                  </a:cubicBezTo>
                  <a:cubicBezTo>
                    <a:pt x="387" y="3280"/>
                    <a:pt x="628" y="3714"/>
                    <a:pt x="965" y="4100"/>
                  </a:cubicBezTo>
                  <a:cubicBezTo>
                    <a:pt x="1689" y="4919"/>
                    <a:pt x="2509" y="5643"/>
                    <a:pt x="3377" y="6270"/>
                  </a:cubicBezTo>
                  <a:cubicBezTo>
                    <a:pt x="3232" y="6029"/>
                    <a:pt x="3088" y="5788"/>
                    <a:pt x="2895" y="5595"/>
                  </a:cubicBezTo>
                  <a:cubicBezTo>
                    <a:pt x="2605" y="5161"/>
                    <a:pt x="2123" y="4582"/>
                    <a:pt x="1641" y="3955"/>
                  </a:cubicBezTo>
                  <a:cubicBezTo>
                    <a:pt x="1207" y="3280"/>
                    <a:pt x="676" y="2508"/>
                    <a:pt x="724" y="1785"/>
                  </a:cubicBezTo>
                  <a:cubicBezTo>
                    <a:pt x="821" y="1399"/>
                    <a:pt x="965" y="1061"/>
                    <a:pt x="1303" y="820"/>
                  </a:cubicBezTo>
                  <a:cubicBezTo>
                    <a:pt x="1592" y="483"/>
                    <a:pt x="1930" y="241"/>
                    <a:pt x="2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60"/>
            <p:cNvSpPr/>
            <p:nvPr/>
          </p:nvSpPr>
          <p:spPr>
            <a:xfrm>
              <a:off x="3260800" y="3335050"/>
              <a:ext cx="104925" cy="104200"/>
            </a:xfrm>
            <a:custGeom>
              <a:avLst/>
              <a:gdLst/>
              <a:ahLst/>
              <a:cxnLst/>
              <a:rect l="l" t="t" r="r" b="b"/>
              <a:pathLst>
                <a:path w="4197" h="4168" extrusionOk="0">
                  <a:moveTo>
                    <a:pt x="1611" y="0"/>
                  </a:moveTo>
                  <a:cubicBezTo>
                    <a:pt x="1426" y="0"/>
                    <a:pt x="1232" y="34"/>
                    <a:pt x="1061" y="69"/>
                  </a:cubicBezTo>
                  <a:cubicBezTo>
                    <a:pt x="917" y="69"/>
                    <a:pt x="772" y="165"/>
                    <a:pt x="724" y="261"/>
                  </a:cubicBezTo>
                  <a:cubicBezTo>
                    <a:pt x="675" y="358"/>
                    <a:pt x="627" y="454"/>
                    <a:pt x="627" y="551"/>
                  </a:cubicBezTo>
                  <a:lnTo>
                    <a:pt x="627" y="551"/>
                  </a:lnTo>
                  <a:cubicBezTo>
                    <a:pt x="627" y="551"/>
                    <a:pt x="627" y="257"/>
                    <a:pt x="1019" y="257"/>
                  </a:cubicBezTo>
                  <a:cubicBezTo>
                    <a:pt x="1047" y="257"/>
                    <a:pt x="1077" y="258"/>
                    <a:pt x="1110" y="261"/>
                  </a:cubicBezTo>
                  <a:cubicBezTo>
                    <a:pt x="1447" y="310"/>
                    <a:pt x="1736" y="358"/>
                    <a:pt x="2026" y="503"/>
                  </a:cubicBezTo>
                  <a:cubicBezTo>
                    <a:pt x="2171" y="503"/>
                    <a:pt x="2315" y="599"/>
                    <a:pt x="2460" y="647"/>
                  </a:cubicBezTo>
                  <a:cubicBezTo>
                    <a:pt x="2460" y="647"/>
                    <a:pt x="2508" y="647"/>
                    <a:pt x="2460" y="696"/>
                  </a:cubicBezTo>
                  <a:lnTo>
                    <a:pt x="2315" y="696"/>
                  </a:lnTo>
                  <a:lnTo>
                    <a:pt x="2122" y="888"/>
                  </a:lnTo>
                  <a:lnTo>
                    <a:pt x="1881" y="1033"/>
                  </a:lnTo>
                  <a:lnTo>
                    <a:pt x="1736" y="1130"/>
                  </a:lnTo>
                  <a:lnTo>
                    <a:pt x="1495" y="1274"/>
                  </a:lnTo>
                  <a:lnTo>
                    <a:pt x="1351" y="1323"/>
                  </a:lnTo>
                  <a:lnTo>
                    <a:pt x="1110" y="1371"/>
                  </a:lnTo>
                  <a:lnTo>
                    <a:pt x="724" y="1515"/>
                  </a:lnTo>
                  <a:lnTo>
                    <a:pt x="0" y="1757"/>
                  </a:lnTo>
                  <a:lnTo>
                    <a:pt x="1110" y="2094"/>
                  </a:lnTo>
                  <a:cubicBezTo>
                    <a:pt x="1351" y="2142"/>
                    <a:pt x="1544" y="2239"/>
                    <a:pt x="1736" y="2287"/>
                  </a:cubicBezTo>
                  <a:lnTo>
                    <a:pt x="1881" y="2335"/>
                  </a:lnTo>
                  <a:lnTo>
                    <a:pt x="1929" y="2384"/>
                  </a:lnTo>
                  <a:lnTo>
                    <a:pt x="2074" y="2432"/>
                  </a:lnTo>
                  <a:cubicBezTo>
                    <a:pt x="2219" y="2528"/>
                    <a:pt x="2412" y="2625"/>
                    <a:pt x="2605" y="2673"/>
                  </a:cubicBezTo>
                  <a:lnTo>
                    <a:pt x="2894" y="2818"/>
                  </a:lnTo>
                  <a:lnTo>
                    <a:pt x="3039" y="2866"/>
                  </a:lnTo>
                  <a:lnTo>
                    <a:pt x="3135" y="2866"/>
                  </a:lnTo>
                  <a:lnTo>
                    <a:pt x="3135" y="2914"/>
                  </a:lnTo>
                  <a:lnTo>
                    <a:pt x="3135" y="3010"/>
                  </a:lnTo>
                  <a:lnTo>
                    <a:pt x="3135" y="3059"/>
                  </a:lnTo>
                  <a:lnTo>
                    <a:pt x="3087" y="3107"/>
                  </a:lnTo>
                  <a:cubicBezTo>
                    <a:pt x="2990" y="3300"/>
                    <a:pt x="2894" y="3445"/>
                    <a:pt x="2749" y="3541"/>
                  </a:cubicBezTo>
                  <a:cubicBezTo>
                    <a:pt x="2363" y="3782"/>
                    <a:pt x="1929" y="4023"/>
                    <a:pt x="1544" y="4168"/>
                  </a:cubicBezTo>
                  <a:lnTo>
                    <a:pt x="1929" y="4071"/>
                  </a:lnTo>
                  <a:cubicBezTo>
                    <a:pt x="2315" y="4023"/>
                    <a:pt x="2701" y="3927"/>
                    <a:pt x="3039" y="3734"/>
                  </a:cubicBezTo>
                  <a:cubicBezTo>
                    <a:pt x="3135" y="3637"/>
                    <a:pt x="3232" y="3541"/>
                    <a:pt x="3328" y="3445"/>
                  </a:cubicBezTo>
                  <a:lnTo>
                    <a:pt x="3473" y="3348"/>
                  </a:lnTo>
                  <a:cubicBezTo>
                    <a:pt x="3521" y="3252"/>
                    <a:pt x="3569" y="3155"/>
                    <a:pt x="3617" y="3059"/>
                  </a:cubicBezTo>
                  <a:cubicBezTo>
                    <a:pt x="3666" y="2962"/>
                    <a:pt x="3714" y="2866"/>
                    <a:pt x="3762" y="2769"/>
                  </a:cubicBezTo>
                  <a:lnTo>
                    <a:pt x="3762" y="2721"/>
                  </a:lnTo>
                  <a:lnTo>
                    <a:pt x="3666" y="2673"/>
                  </a:lnTo>
                  <a:lnTo>
                    <a:pt x="3521" y="2576"/>
                  </a:lnTo>
                  <a:lnTo>
                    <a:pt x="3232" y="2384"/>
                  </a:lnTo>
                  <a:lnTo>
                    <a:pt x="3039" y="2287"/>
                  </a:lnTo>
                  <a:cubicBezTo>
                    <a:pt x="2749" y="2142"/>
                    <a:pt x="2508" y="1949"/>
                    <a:pt x="2171" y="1805"/>
                  </a:cubicBezTo>
                  <a:cubicBezTo>
                    <a:pt x="2122" y="1781"/>
                    <a:pt x="2110" y="1781"/>
                    <a:pt x="2110" y="1781"/>
                  </a:cubicBezTo>
                  <a:cubicBezTo>
                    <a:pt x="2110" y="1781"/>
                    <a:pt x="2122" y="1781"/>
                    <a:pt x="2122" y="1757"/>
                  </a:cubicBezTo>
                  <a:lnTo>
                    <a:pt x="2219" y="1708"/>
                  </a:lnTo>
                  <a:lnTo>
                    <a:pt x="2460" y="1564"/>
                  </a:lnTo>
                  <a:lnTo>
                    <a:pt x="2701" y="1371"/>
                  </a:lnTo>
                  <a:lnTo>
                    <a:pt x="2797" y="1274"/>
                  </a:lnTo>
                  <a:lnTo>
                    <a:pt x="3039" y="1130"/>
                  </a:lnTo>
                  <a:cubicBezTo>
                    <a:pt x="3424" y="888"/>
                    <a:pt x="3810" y="696"/>
                    <a:pt x="4196" y="503"/>
                  </a:cubicBezTo>
                  <a:cubicBezTo>
                    <a:pt x="4100" y="454"/>
                    <a:pt x="3955" y="454"/>
                    <a:pt x="3810" y="406"/>
                  </a:cubicBezTo>
                  <a:lnTo>
                    <a:pt x="3473" y="310"/>
                  </a:lnTo>
                  <a:lnTo>
                    <a:pt x="2701" y="165"/>
                  </a:lnTo>
                  <a:lnTo>
                    <a:pt x="2556" y="117"/>
                  </a:lnTo>
                  <a:lnTo>
                    <a:pt x="2460" y="117"/>
                  </a:lnTo>
                  <a:lnTo>
                    <a:pt x="2267" y="69"/>
                  </a:lnTo>
                  <a:lnTo>
                    <a:pt x="1833" y="20"/>
                  </a:lnTo>
                  <a:cubicBezTo>
                    <a:pt x="1762" y="6"/>
                    <a:pt x="1688" y="0"/>
                    <a:pt x="16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60"/>
            <p:cNvSpPr/>
            <p:nvPr/>
          </p:nvSpPr>
          <p:spPr>
            <a:xfrm>
              <a:off x="2297450" y="3494700"/>
              <a:ext cx="165200" cy="119550"/>
            </a:xfrm>
            <a:custGeom>
              <a:avLst/>
              <a:gdLst/>
              <a:ahLst/>
              <a:cxnLst/>
              <a:rect l="l" t="t" r="r" b="b"/>
              <a:pathLst>
                <a:path w="6608" h="4782" extrusionOk="0">
                  <a:moveTo>
                    <a:pt x="6077" y="0"/>
                  </a:moveTo>
                  <a:cubicBezTo>
                    <a:pt x="5739" y="49"/>
                    <a:pt x="5402" y="97"/>
                    <a:pt x="5112" y="193"/>
                  </a:cubicBezTo>
                  <a:cubicBezTo>
                    <a:pt x="4582" y="338"/>
                    <a:pt x="4100" y="579"/>
                    <a:pt x="3666" y="917"/>
                  </a:cubicBezTo>
                  <a:cubicBezTo>
                    <a:pt x="3473" y="1013"/>
                    <a:pt x="3376" y="1158"/>
                    <a:pt x="3232" y="1303"/>
                  </a:cubicBezTo>
                  <a:cubicBezTo>
                    <a:pt x="3183" y="1399"/>
                    <a:pt x="3135" y="1544"/>
                    <a:pt x="3087" y="1640"/>
                  </a:cubicBezTo>
                  <a:cubicBezTo>
                    <a:pt x="3087" y="1833"/>
                    <a:pt x="3135" y="1978"/>
                    <a:pt x="3183" y="2122"/>
                  </a:cubicBezTo>
                  <a:cubicBezTo>
                    <a:pt x="3187" y="2126"/>
                    <a:pt x="3191" y="2130"/>
                    <a:pt x="3195" y="2134"/>
                  </a:cubicBezTo>
                  <a:lnTo>
                    <a:pt x="3195" y="2134"/>
                  </a:lnTo>
                  <a:cubicBezTo>
                    <a:pt x="2489" y="2232"/>
                    <a:pt x="1789" y="2388"/>
                    <a:pt x="1110" y="2605"/>
                  </a:cubicBezTo>
                  <a:lnTo>
                    <a:pt x="676" y="2798"/>
                  </a:lnTo>
                  <a:cubicBezTo>
                    <a:pt x="627" y="2846"/>
                    <a:pt x="531" y="2846"/>
                    <a:pt x="483" y="2894"/>
                  </a:cubicBezTo>
                  <a:lnTo>
                    <a:pt x="145" y="3087"/>
                  </a:lnTo>
                  <a:lnTo>
                    <a:pt x="0" y="3183"/>
                  </a:lnTo>
                  <a:lnTo>
                    <a:pt x="0" y="3232"/>
                  </a:lnTo>
                  <a:lnTo>
                    <a:pt x="0" y="3280"/>
                  </a:lnTo>
                  <a:lnTo>
                    <a:pt x="49" y="3328"/>
                  </a:lnTo>
                  <a:lnTo>
                    <a:pt x="193" y="3666"/>
                  </a:lnTo>
                  <a:cubicBezTo>
                    <a:pt x="290" y="3859"/>
                    <a:pt x="386" y="4003"/>
                    <a:pt x="531" y="4100"/>
                  </a:cubicBezTo>
                  <a:cubicBezTo>
                    <a:pt x="973" y="4542"/>
                    <a:pt x="1576" y="4781"/>
                    <a:pt x="2194" y="4781"/>
                  </a:cubicBezTo>
                  <a:cubicBezTo>
                    <a:pt x="2250" y="4781"/>
                    <a:pt x="2307" y="4779"/>
                    <a:pt x="2363" y="4775"/>
                  </a:cubicBezTo>
                  <a:lnTo>
                    <a:pt x="2219" y="4727"/>
                  </a:lnTo>
                  <a:cubicBezTo>
                    <a:pt x="2074" y="4679"/>
                    <a:pt x="1978" y="4679"/>
                    <a:pt x="1833" y="4582"/>
                  </a:cubicBezTo>
                  <a:cubicBezTo>
                    <a:pt x="1351" y="4437"/>
                    <a:pt x="965" y="4100"/>
                    <a:pt x="676" y="3714"/>
                  </a:cubicBezTo>
                  <a:lnTo>
                    <a:pt x="579" y="3521"/>
                  </a:lnTo>
                  <a:lnTo>
                    <a:pt x="579" y="3425"/>
                  </a:lnTo>
                  <a:lnTo>
                    <a:pt x="676" y="3425"/>
                  </a:lnTo>
                  <a:lnTo>
                    <a:pt x="820" y="3376"/>
                  </a:lnTo>
                  <a:cubicBezTo>
                    <a:pt x="965" y="3280"/>
                    <a:pt x="1158" y="3232"/>
                    <a:pt x="1351" y="3183"/>
                  </a:cubicBezTo>
                  <a:lnTo>
                    <a:pt x="1929" y="3039"/>
                  </a:lnTo>
                  <a:cubicBezTo>
                    <a:pt x="2749" y="2894"/>
                    <a:pt x="3617" y="2846"/>
                    <a:pt x="4534" y="2749"/>
                  </a:cubicBezTo>
                  <a:lnTo>
                    <a:pt x="6608" y="2460"/>
                  </a:lnTo>
                  <a:lnTo>
                    <a:pt x="4534" y="2026"/>
                  </a:lnTo>
                  <a:cubicBezTo>
                    <a:pt x="4389" y="2026"/>
                    <a:pt x="4196" y="1978"/>
                    <a:pt x="4003" y="1881"/>
                  </a:cubicBezTo>
                  <a:cubicBezTo>
                    <a:pt x="3955" y="1881"/>
                    <a:pt x="3907" y="1833"/>
                    <a:pt x="3859" y="1785"/>
                  </a:cubicBezTo>
                  <a:cubicBezTo>
                    <a:pt x="3810" y="1785"/>
                    <a:pt x="3859" y="1785"/>
                    <a:pt x="3810" y="1737"/>
                  </a:cubicBezTo>
                  <a:cubicBezTo>
                    <a:pt x="3762" y="1737"/>
                    <a:pt x="3859" y="1592"/>
                    <a:pt x="4003" y="1447"/>
                  </a:cubicBezTo>
                  <a:cubicBezTo>
                    <a:pt x="4148" y="1303"/>
                    <a:pt x="4293" y="1206"/>
                    <a:pt x="4437" y="1061"/>
                  </a:cubicBezTo>
                  <a:cubicBezTo>
                    <a:pt x="4775" y="869"/>
                    <a:pt x="5112" y="676"/>
                    <a:pt x="5450" y="483"/>
                  </a:cubicBezTo>
                  <a:cubicBezTo>
                    <a:pt x="5739" y="290"/>
                    <a:pt x="6125" y="145"/>
                    <a:pt x="64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0"/>
            <p:cNvSpPr/>
            <p:nvPr/>
          </p:nvSpPr>
          <p:spPr>
            <a:xfrm>
              <a:off x="2051475" y="3605625"/>
              <a:ext cx="144725" cy="645975"/>
            </a:xfrm>
            <a:custGeom>
              <a:avLst/>
              <a:gdLst/>
              <a:ahLst/>
              <a:cxnLst/>
              <a:rect l="l" t="t" r="r" b="b"/>
              <a:pathLst>
                <a:path w="5789" h="25839" extrusionOk="0">
                  <a:moveTo>
                    <a:pt x="2509" y="0"/>
                  </a:moveTo>
                  <a:lnTo>
                    <a:pt x="2219" y="386"/>
                  </a:lnTo>
                  <a:cubicBezTo>
                    <a:pt x="2123" y="531"/>
                    <a:pt x="2026" y="676"/>
                    <a:pt x="1882" y="917"/>
                  </a:cubicBezTo>
                  <a:lnTo>
                    <a:pt x="1496" y="1592"/>
                  </a:lnTo>
                  <a:cubicBezTo>
                    <a:pt x="724" y="3183"/>
                    <a:pt x="242" y="4920"/>
                    <a:pt x="194" y="6704"/>
                  </a:cubicBezTo>
                  <a:cubicBezTo>
                    <a:pt x="1" y="8923"/>
                    <a:pt x="338" y="11623"/>
                    <a:pt x="628" y="14565"/>
                  </a:cubicBezTo>
                  <a:cubicBezTo>
                    <a:pt x="773" y="16060"/>
                    <a:pt x="917" y="17652"/>
                    <a:pt x="1207" y="19292"/>
                  </a:cubicBezTo>
                  <a:cubicBezTo>
                    <a:pt x="1303" y="20111"/>
                    <a:pt x="1496" y="20980"/>
                    <a:pt x="1737" y="21799"/>
                  </a:cubicBezTo>
                  <a:cubicBezTo>
                    <a:pt x="1978" y="22667"/>
                    <a:pt x="2316" y="23487"/>
                    <a:pt x="2798" y="24259"/>
                  </a:cubicBezTo>
                  <a:cubicBezTo>
                    <a:pt x="3039" y="24741"/>
                    <a:pt x="3377" y="25175"/>
                    <a:pt x="3811" y="25561"/>
                  </a:cubicBezTo>
                  <a:cubicBezTo>
                    <a:pt x="3907" y="25658"/>
                    <a:pt x="4052" y="25754"/>
                    <a:pt x="4197" y="25802"/>
                  </a:cubicBezTo>
                  <a:cubicBezTo>
                    <a:pt x="4269" y="25826"/>
                    <a:pt x="4341" y="25838"/>
                    <a:pt x="4420" y="25838"/>
                  </a:cubicBezTo>
                  <a:cubicBezTo>
                    <a:pt x="4498" y="25838"/>
                    <a:pt x="4582" y="25826"/>
                    <a:pt x="4679" y="25802"/>
                  </a:cubicBezTo>
                  <a:cubicBezTo>
                    <a:pt x="4920" y="25658"/>
                    <a:pt x="5161" y="25465"/>
                    <a:pt x="5258" y="25175"/>
                  </a:cubicBezTo>
                  <a:cubicBezTo>
                    <a:pt x="5499" y="24645"/>
                    <a:pt x="5595" y="24114"/>
                    <a:pt x="5692" y="23584"/>
                  </a:cubicBezTo>
                  <a:cubicBezTo>
                    <a:pt x="5740" y="23005"/>
                    <a:pt x="5788" y="22475"/>
                    <a:pt x="5788" y="21896"/>
                  </a:cubicBezTo>
                  <a:lnTo>
                    <a:pt x="5788" y="21896"/>
                  </a:lnTo>
                  <a:cubicBezTo>
                    <a:pt x="5788" y="21898"/>
                    <a:pt x="5788" y="22090"/>
                    <a:pt x="5740" y="22378"/>
                  </a:cubicBezTo>
                  <a:cubicBezTo>
                    <a:pt x="5692" y="22667"/>
                    <a:pt x="5644" y="23102"/>
                    <a:pt x="5499" y="23680"/>
                  </a:cubicBezTo>
                  <a:cubicBezTo>
                    <a:pt x="5451" y="23970"/>
                    <a:pt x="5354" y="24259"/>
                    <a:pt x="5258" y="24548"/>
                  </a:cubicBezTo>
                  <a:cubicBezTo>
                    <a:pt x="5161" y="24886"/>
                    <a:pt x="4968" y="25175"/>
                    <a:pt x="4727" y="25416"/>
                  </a:cubicBezTo>
                  <a:cubicBezTo>
                    <a:pt x="4657" y="25487"/>
                    <a:pt x="4560" y="25532"/>
                    <a:pt x="4457" y="25532"/>
                  </a:cubicBezTo>
                  <a:cubicBezTo>
                    <a:pt x="4419" y="25532"/>
                    <a:pt x="4380" y="25526"/>
                    <a:pt x="4341" y="25513"/>
                  </a:cubicBezTo>
                  <a:cubicBezTo>
                    <a:pt x="4148" y="25416"/>
                    <a:pt x="4004" y="25320"/>
                    <a:pt x="3907" y="25175"/>
                  </a:cubicBezTo>
                  <a:cubicBezTo>
                    <a:pt x="3618" y="24838"/>
                    <a:pt x="3377" y="24452"/>
                    <a:pt x="3184" y="24018"/>
                  </a:cubicBezTo>
                  <a:cubicBezTo>
                    <a:pt x="2412" y="22667"/>
                    <a:pt x="2026" y="20738"/>
                    <a:pt x="1785" y="18761"/>
                  </a:cubicBezTo>
                  <a:cubicBezTo>
                    <a:pt x="1641" y="17748"/>
                    <a:pt x="1544" y="16687"/>
                    <a:pt x="1448" y="15626"/>
                  </a:cubicBezTo>
                  <a:cubicBezTo>
                    <a:pt x="1351" y="14565"/>
                    <a:pt x="1255" y="13504"/>
                    <a:pt x="1158" y="12395"/>
                  </a:cubicBezTo>
                  <a:cubicBezTo>
                    <a:pt x="821" y="10225"/>
                    <a:pt x="724" y="8006"/>
                    <a:pt x="821" y="5836"/>
                  </a:cubicBezTo>
                  <a:cubicBezTo>
                    <a:pt x="869" y="4775"/>
                    <a:pt x="1014" y="3762"/>
                    <a:pt x="1351" y="2749"/>
                  </a:cubicBezTo>
                  <a:cubicBezTo>
                    <a:pt x="1592" y="1785"/>
                    <a:pt x="2026" y="868"/>
                    <a:pt x="25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0"/>
            <p:cNvSpPr/>
            <p:nvPr/>
          </p:nvSpPr>
          <p:spPr>
            <a:xfrm>
              <a:off x="2202200" y="4237400"/>
              <a:ext cx="123000" cy="112150"/>
            </a:xfrm>
            <a:custGeom>
              <a:avLst/>
              <a:gdLst/>
              <a:ahLst/>
              <a:cxnLst/>
              <a:rect l="l" t="t" r="r" b="b"/>
              <a:pathLst>
                <a:path w="4920" h="4486" extrusionOk="0">
                  <a:moveTo>
                    <a:pt x="0" y="1"/>
                  </a:moveTo>
                  <a:cubicBezTo>
                    <a:pt x="0" y="242"/>
                    <a:pt x="0" y="531"/>
                    <a:pt x="0" y="772"/>
                  </a:cubicBezTo>
                  <a:cubicBezTo>
                    <a:pt x="97" y="1544"/>
                    <a:pt x="241" y="2267"/>
                    <a:pt x="579" y="2943"/>
                  </a:cubicBezTo>
                  <a:cubicBezTo>
                    <a:pt x="676" y="3136"/>
                    <a:pt x="772" y="3377"/>
                    <a:pt x="917" y="3618"/>
                  </a:cubicBezTo>
                  <a:cubicBezTo>
                    <a:pt x="1061" y="3859"/>
                    <a:pt x="1302" y="4052"/>
                    <a:pt x="1544" y="4245"/>
                  </a:cubicBezTo>
                  <a:cubicBezTo>
                    <a:pt x="1688" y="4341"/>
                    <a:pt x="1833" y="4390"/>
                    <a:pt x="2026" y="4438"/>
                  </a:cubicBezTo>
                  <a:cubicBezTo>
                    <a:pt x="2171" y="4486"/>
                    <a:pt x="2363" y="4486"/>
                    <a:pt x="2508" y="4486"/>
                  </a:cubicBezTo>
                  <a:cubicBezTo>
                    <a:pt x="2894" y="4438"/>
                    <a:pt x="3232" y="4293"/>
                    <a:pt x="3521" y="4052"/>
                  </a:cubicBezTo>
                  <a:cubicBezTo>
                    <a:pt x="3762" y="3811"/>
                    <a:pt x="4003" y="3521"/>
                    <a:pt x="4100" y="3184"/>
                  </a:cubicBezTo>
                  <a:cubicBezTo>
                    <a:pt x="4244" y="2894"/>
                    <a:pt x="4341" y="2557"/>
                    <a:pt x="4437" y="2267"/>
                  </a:cubicBezTo>
                  <a:cubicBezTo>
                    <a:pt x="4582" y="1592"/>
                    <a:pt x="4678" y="917"/>
                    <a:pt x="4920" y="290"/>
                  </a:cubicBezTo>
                  <a:lnTo>
                    <a:pt x="4920" y="290"/>
                  </a:lnTo>
                  <a:lnTo>
                    <a:pt x="4775" y="483"/>
                  </a:lnTo>
                  <a:cubicBezTo>
                    <a:pt x="4630" y="724"/>
                    <a:pt x="4534" y="965"/>
                    <a:pt x="4437" y="1158"/>
                  </a:cubicBezTo>
                  <a:lnTo>
                    <a:pt x="3955" y="2219"/>
                  </a:lnTo>
                  <a:cubicBezTo>
                    <a:pt x="3810" y="2605"/>
                    <a:pt x="3569" y="2991"/>
                    <a:pt x="3328" y="3329"/>
                  </a:cubicBezTo>
                  <a:cubicBezTo>
                    <a:pt x="3183" y="3473"/>
                    <a:pt x="3039" y="3618"/>
                    <a:pt x="2846" y="3714"/>
                  </a:cubicBezTo>
                  <a:cubicBezTo>
                    <a:pt x="2749" y="3714"/>
                    <a:pt x="2653" y="3763"/>
                    <a:pt x="2556" y="3763"/>
                  </a:cubicBezTo>
                  <a:lnTo>
                    <a:pt x="2267" y="3763"/>
                  </a:lnTo>
                  <a:cubicBezTo>
                    <a:pt x="1881" y="3714"/>
                    <a:pt x="1544" y="3329"/>
                    <a:pt x="1254" y="2894"/>
                  </a:cubicBezTo>
                  <a:cubicBezTo>
                    <a:pt x="1013" y="2412"/>
                    <a:pt x="772" y="1930"/>
                    <a:pt x="531" y="1448"/>
                  </a:cubicBezTo>
                  <a:cubicBezTo>
                    <a:pt x="338" y="965"/>
                    <a:pt x="145" y="483"/>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0"/>
            <p:cNvSpPr/>
            <p:nvPr/>
          </p:nvSpPr>
          <p:spPr>
            <a:xfrm>
              <a:off x="2911500" y="3957500"/>
              <a:ext cx="9325" cy="9850"/>
            </a:xfrm>
            <a:custGeom>
              <a:avLst/>
              <a:gdLst/>
              <a:ahLst/>
              <a:cxnLst/>
              <a:rect l="l" t="t" r="r" b="b"/>
              <a:pathLst>
                <a:path w="373" h="394" extrusionOk="0">
                  <a:moveTo>
                    <a:pt x="7" y="0"/>
                  </a:moveTo>
                  <a:cubicBezTo>
                    <a:pt x="1" y="0"/>
                    <a:pt x="9" y="18"/>
                    <a:pt x="34" y="56"/>
                  </a:cubicBezTo>
                  <a:cubicBezTo>
                    <a:pt x="83" y="201"/>
                    <a:pt x="179" y="346"/>
                    <a:pt x="372" y="394"/>
                  </a:cubicBezTo>
                  <a:cubicBezTo>
                    <a:pt x="158" y="144"/>
                    <a:pt x="24" y="0"/>
                    <a:pt x="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0"/>
            <p:cNvSpPr/>
            <p:nvPr/>
          </p:nvSpPr>
          <p:spPr>
            <a:xfrm>
              <a:off x="2870150" y="3452500"/>
              <a:ext cx="719825" cy="564300"/>
            </a:xfrm>
            <a:custGeom>
              <a:avLst/>
              <a:gdLst/>
              <a:ahLst/>
              <a:cxnLst/>
              <a:rect l="l" t="t" r="r" b="b"/>
              <a:pathLst>
                <a:path w="28793" h="22572" extrusionOk="0">
                  <a:moveTo>
                    <a:pt x="22764" y="0"/>
                  </a:moveTo>
                  <a:cubicBezTo>
                    <a:pt x="22764" y="0"/>
                    <a:pt x="22764" y="1833"/>
                    <a:pt x="20883" y="4341"/>
                  </a:cubicBezTo>
                  <a:cubicBezTo>
                    <a:pt x="18954" y="6897"/>
                    <a:pt x="12347" y="7620"/>
                    <a:pt x="12347" y="7620"/>
                  </a:cubicBezTo>
                  <a:cubicBezTo>
                    <a:pt x="12347" y="7620"/>
                    <a:pt x="12974" y="8392"/>
                    <a:pt x="13697" y="9308"/>
                  </a:cubicBezTo>
                  <a:cubicBezTo>
                    <a:pt x="13982" y="9695"/>
                    <a:pt x="13537" y="9807"/>
                    <a:pt x="12926" y="9807"/>
                  </a:cubicBezTo>
                  <a:cubicBezTo>
                    <a:pt x="12091" y="9807"/>
                    <a:pt x="10948" y="9598"/>
                    <a:pt x="10948" y="9598"/>
                  </a:cubicBezTo>
                  <a:lnTo>
                    <a:pt x="10948" y="9598"/>
                  </a:lnTo>
                  <a:cubicBezTo>
                    <a:pt x="10948" y="9598"/>
                    <a:pt x="11961" y="10225"/>
                    <a:pt x="11527" y="12443"/>
                  </a:cubicBezTo>
                  <a:cubicBezTo>
                    <a:pt x="11198" y="14333"/>
                    <a:pt x="5410" y="14473"/>
                    <a:pt x="3702" y="14473"/>
                  </a:cubicBezTo>
                  <a:cubicBezTo>
                    <a:pt x="3405" y="14473"/>
                    <a:pt x="3232" y="14469"/>
                    <a:pt x="3232" y="14469"/>
                  </a:cubicBezTo>
                  <a:lnTo>
                    <a:pt x="3232" y="14469"/>
                  </a:lnTo>
                  <a:cubicBezTo>
                    <a:pt x="3232" y="14469"/>
                    <a:pt x="5595" y="15385"/>
                    <a:pt x="5788" y="16591"/>
                  </a:cubicBezTo>
                  <a:cubicBezTo>
                    <a:pt x="5883" y="17183"/>
                    <a:pt x="4618" y="17345"/>
                    <a:pt x="3242" y="17345"/>
                  </a:cubicBezTo>
                  <a:cubicBezTo>
                    <a:pt x="1816" y="17345"/>
                    <a:pt x="271" y="17170"/>
                    <a:pt x="0" y="17121"/>
                  </a:cubicBezTo>
                  <a:lnTo>
                    <a:pt x="0" y="17121"/>
                  </a:lnTo>
                  <a:cubicBezTo>
                    <a:pt x="1" y="17121"/>
                    <a:pt x="2653" y="18520"/>
                    <a:pt x="2749" y="19533"/>
                  </a:cubicBezTo>
                  <a:cubicBezTo>
                    <a:pt x="2833" y="20163"/>
                    <a:pt x="2515" y="20573"/>
                    <a:pt x="2177" y="20573"/>
                  </a:cubicBezTo>
                  <a:cubicBezTo>
                    <a:pt x="2127" y="20573"/>
                    <a:pt x="2076" y="20564"/>
                    <a:pt x="2026" y="20546"/>
                  </a:cubicBezTo>
                  <a:lnTo>
                    <a:pt x="2026" y="20546"/>
                  </a:lnTo>
                  <a:cubicBezTo>
                    <a:pt x="2412" y="21028"/>
                    <a:pt x="3039" y="21848"/>
                    <a:pt x="3618" y="22571"/>
                  </a:cubicBezTo>
                  <a:cubicBezTo>
                    <a:pt x="13070" y="21365"/>
                    <a:pt x="18086" y="15048"/>
                    <a:pt x="23391" y="8006"/>
                  </a:cubicBezTo>
                  <a:cubicBezTo>
                    <a:pt x="25513" y="5064"/>
                    <a:pt x="25802" y="2267"/>
                    <a:pt x="28792" y="1110"/>
                  </a:cubicBezTo>
                  <a:cubicBezTo>
                    <a:pt x="26526" y="627"/>
                    <a:pt x="22764" y="0"/>
                    <a:pt x="22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0"/>
            <p:cNvSpPr/>
            <p:nvPr/>
          </p:nvSpPr>
          <p:spPr>
            <a:xfrm>
              <a:off x="2128725" y="1792200"/>
              <a:ext cx="1070600" cy="415475"/>
            </a:xfrm>
            <a:custGeom>
              <a:avLst/>
              <a:gdLst/>
              <a:ahLst/>
              <a:cxnLst/>
              <a:rect l="l" t="t" r="r" b="b"/>
              <a:pathLst>
                <a:path w="42824" h="16619" extrusionOk="0">
                  <a:moveTo>
                    <a:pt x="40292" y="1"/>
                  </a:moveTo>
                  <a:cubicBezTo>
                    <a:pt x="33915" y="1"/>
                    <a:pt x="17031" y="803"/>
                    <a:pt x="7617" y="8828"/>
                  </a:cubicBezTo>
                  <a:cubicBezTo>
                    <a:pt x="0" y="15353"/>
                    <a:pt x="5577" y="16619"/>
                    <a:pt x="11049" y="16619"/>
                  </a:cubicBezTo>
                  <a:cubicBezTo>
                    <a:pt x="14515" y="16619"/>
                    <a:pt x="17938" y="16111"/>
                    <a:pt x="17938" y="16111"/>
                  </a:cubicBezTo>
                  <a:lnTo>
                    <a:pt x="42824" y="51"/>
                  </a:lnTo>
                  <a:cubicBezTo>
                    <a:pt x="42824" y="51"/>
                    <a:pt x="41886" y="1"/>
                    <a:pt x="40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0"/>
            <p:cNvSpPr/>
            <p:nvPr/>
          </p:nvSpPr>
          <p:spPr>
            <a:xfrm>
              <a:off x="2225100" y="1792250"/>
              <a:ext cx="975425" cy="413575"/>
            </a:xfrm>
            <a:custGeom>
              <a:avLst/>
              <a:gdLst/>
              <a:ahLst/>
              <a:cxnLst/>
              <a:rect l="l" t="t" r="r" b="b"/>
              <a:pathLst>
                <a:path w="39017" h="16543" extrusionOk="0">
                  <a:moveTo>
                    <a:pt x="35834" y="1"/>
                  </a:moveTo>
                  <a:cubicBezTo>
                    <a:pt x="31686" y="1"/>
                    <a:pt x="27490" y="338"/>
                    <a:pt x="23391" y="1013"/>
                  </a:cubicBezTo>
                  <a:cubicBezTo>
                    <a:pt x="25417" y="2123"/>
                    <a:pt x="23439" y="4920"/>
                    <a:pt x="21703" y="6270"/>
                  </a:cubicBezTo>
                  <a:cubicBezTo>
                    <a:pt x="20546" y="7042"/>
                    <a:pt x="19388" y="7669"/>
                    <a:pt x="18134" y="8199"/>
                  </a:cubicBezTo>
                  <a:cubicBezTo>
                    <a:pt x="14565" y="9839"/>
                    <a:pt x="10032" y="11672"/>
                    <a:pt x="6077" y="11672"/>
                  </a:cubicBezTo>
                  <a:cubicBezTo>
                    <a:pt x="5643" y="11672"/>
                    <a:pt x="1737" y="10804"/>
                    <a:pt x="1930" y="10611"/>
                  </a:cubicBezTo>
                  <a:lnTo>
                    <a:pt x="1930" y="10611"/>
                  </a:lnTo>
                  <a:lnTo>
                    <a:pt x="1592" y="10948"/>
                  </a:lnTo>
                  <a:lnTo>
                    <a:pt x="1544" y="10997"/>
                  </a:lnTo>
                  <a:cubicBezTo>
                    <a:pt x="1447" y="11093"/>
                    <a:pt x="1399" y="11190"/>
                    <a:pt x="1303" y="11334"/>
                  </a:cubicBezTo>
                  <a:lnTo>
                    <a:pt x="1255" y="11382"/>
                  </a:lnTo>
                  <a:lnTo>
                    <a:pt x="1013" y="11672"/>
                  </a:lnTo>
                  <a:lnTo>
                    <a:pt x="965" y="11720"/>
                  </a:lnTo>
                  <a:cubicBezTo>
                    <a:pt x="917" y="11817"/>
                    <a:pt x="821" y="11913"/>
                    <a:pt x="772" y="12009"/>
                  </a:cubicBezTo>
                  <a:lnTo>
                    <a:pt x="724" y="12106"/>
                  </a:lnTo>
                  <a:cubicBezTo>
                    <a:pt x="676" y="12154"/>
                    <a:pt x="628" y="12251"/>
                    <a:pt x="579" y="12347"/>
                  </a:cubicBezTo>
                  <a:lnTo>
                    <a:pt x="531" y="12395"/>
                  </a:lnTo>
                  <a:cubicBezTo>
                    <a:pt x="483" y="12492"/>
                    <a:pt x="435" y="12588"/>
                    <a:pt x="386" y="12685"/>
                  </a:cubicBezTo>
                  <a:lnTo>
                    <a:pt x="386" y="12733"/>
                  </a:lnTo>
                  <a:cubicBezTo>
                    <a:pt x="386" y="12781"/>
                    <a:pt x="338" y="12878"/>
                    <a:pt x="290" y="12974"/>
                  </a:cubicBezTo>
                  <a:lnTo>
                    <a:pt x="290" y="13022"/>
                  </a:lnTo>
                  <a:cubicBezTo>
                    <a:pt x="290" y="13119"/>
                    <a:pt x="242" y="13167"/>
                    <a:pt x="194" y="13263"/>
                  </a:cubicBezTo>
                  <a:cubicBezTo>
                    <a:pt x="194" y="13287"/>
                    <a:pt x="194" y="13287"/>
                    <a:pt x="194" y="13287"/>
                  </a:cubicBezTo>
                  <a:cubicBezTo>
                    <a:pt x="194" y="13287"/>
                    <a:pt x="194" y="13287"/>
                    <a:pt x="194" y="13312"/>
                  </a:cubicBezTo>
                  <a:cubicBezTo>
                    <a:pt x="194" y="13312"/>
                    <a:pt x="194" y="13456"/>
                    <a:pt x="145" y="13504"/>
                  </a:cubicBezTo>
                  <a:cubicBezTo>
                    <a:pt x="1" y="14276"/>
                    <a:pt x="338" y="15096"/>
                    <a:pt x="1062" y="15482"/>
                  </a:cubicBezTo>
                  <a:lnTo>
                    <a:pt x="1255" y="15578"/>
                  </a:lnTo>
                  <a:lnTo>
                    <a:pt x="1496" y="15723"/>
                  </a:lnTo>
                  <a:lnTo>
                    <a:pt x="1737" y="15819"/>
                  </a:lnTo>
                  <a:lnTo>
                    <a:pt x="1978" y="15916"/>
                  </a:lnTo>
                  <a:lnTo>
                    <a:pt x="2267" y="16012"/>
                  </a:lnTo>
                  <a:lnTo>
                    <a:pt x="2557" y="16061"/>
                  </a:lnTo>
                  <a:cubicBezTo>
                    <a:pt x="3859" y="16398"/>
                    <a:pt x="5209" y="16543"/>
                    <a:pt x="6511" y="16543"/>
                  </a:cubicBezTo>
                  <a:lnTo>
                    <a:pt x="9260" y="16543"/>
                  </a:lnTo>
                  <a:cubicBezTo>
                    <a:pt x="10225" y="16495"/>
                    <a:pt x="11189" y="16398"/>
                    <a:pt x="11913" y="16350"/>
                  </a:cubicBezTo>
                  <a:lnTo>
                    <a:pt x="14035" y="16350"/>
                  </a:lnTo>
                  <a:lnTo>
                    <a:pt x="14131" y="16253"/>
                  </a:lnTo>
                  <a:lnTo>
                    <a:pt x="14758" y="15723"/>
                  </a:lnTo>
                  <a:lnTo>
                    <a:pt x="15144" y="15434"/>
                  </a:lnTo>
                  <a:lnTo>
                    <a:pt x="15192" y="15385"/>
                  </a:lnTo>
                  <a:lnTo>
                    <a:pt x="39017" y="49"/>
                  </a:lnTo>
                  <a:lnTo>
                    <a:pt x="39017" y="49"/>
                  </a:lnTo>
                  <a:cubicBezTo>
                    <a:pt x="38860" y="143"/>
                    <a:pt x="38541" y="176"/>
                    <a:pt x="38158" y="176"/>
                  </a:cubicBezTo>
                  <a:cubicBezTo>
                    <a:pt x="37362" y="176"/>
                    <a:pt x="36290" y="33"/>
                    <a:pt x="35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0"/>
            <p:cNvSpPr/>
            <p:nvPr/>
          </p:nvSpPr>
          <p:spPr>
            <a:xfrm>
              <a:off x="2485525" y="1823150"/>
              <a:ext cx="1550550" cy="1473850"/>
            </a:xfrm>
            <a:custGeom>
              <a:avLst/>
              <a:gdLst/>
              <a:ahLst/>
              <a:cxnLst/>
              <a:rect l="l" t="t" r="r" b="b"/>
              <a:pathLst>
                <a:path w="62022" h="58954" extrusionOk="0">
                  <a:moveTo>
                    <a:pt x="34322" y="1"/>
                  </a:moveTo>
                  <a:cubicBezTo>
                    <a:pt x="33763" y="1"/>
                    <a:pt x="33205" y="38"/>
                    <a:pt x="32651" y="115"/>
                  </a:cubicBezTo>
                  <a:cubicBezTo>
                    <a:pt x="32121" y="115"/>
                    <a:pt x="31590" y="163"/>
                    <a:pt x="31011" y="212"/>
                  </a:cubicBezTo>
                  <a:cubicBezTo>
                    <a:pt x="30402" y="243"/>
                    <a:pt x="29792" y="251"/>
                    <a:pt x="29183" y="251"/>
                  </a:cubicBezTo>
                  <a:cubicBezTo>
                    <a:pt x="28370" y="251"/>
                    <a:pt x="27559" y="236"/>
                    <a:pt x="26749" y="236"/>
                  </a:cubicBezTo>
                  <a:cubicBezTo>
                    <a:pt x="25332" y="236"/>
                    <a:pt x="23922" y="284"/>
                    <a:pt x="22523" y="549"/>
                  </a:cubicBezTo>
                  <a:cubicBezTo>
                    <a:pt x="18376" y="1369"/>
                    <a:pt x="13649" y="2430"/>
                    <a:pt x="10273" y="5034"/>
                  </a:cubicBezTo>
                  <a:cubicBezTo>
                    <a:pt x="8151" y="6674"/>
                    <a:pt x="6319" y="8700"/>
                    <a:pt x="4968" y="11015"/>
                  </a:cubicBezTo>
                  <a:cubicBezTo>
                    <a:pt x="2750" y="14825"/>
                    <a:pt x="1978" y="20081"/>
                    <a:pt x="1351" y="24325"/>
                  </a:cubicBezTo>
                  <a:cubicBezTo>
                    <a:pt x="772" y="28473"/>
                    <a:pt x="1" y="32814"/>
                    <a:pt x="772" y="36961"/>
                  </a:cubicBezTo>
                  <a:cubicBezTo>
                    <a:pt x="1110" y="38794"/>
                    <a:pt x="1592" y="43954"/>
                    <a:pt x="3570" y="44967"/>
                  </a:cubicBezTo>
                  <a:cubicBezTo>
                    <a:pt x="4186" y="45235"/>
                    <a:pt x="4832" y="45369"/>
                    <a:pt x="5483" y="45369"/>
                  </a:cubicBezTo>
                  <a:cubicBezTo>
                    <a:pt x="6004" y="45369"/>
                    <a:pt x="6528" y="45283"/>
                    <a:pt x="7042" y="45112"/>
                  </a:cubicBezTo>
                  <a:lnTo>
                    <a:pt x="7042" y="45112"/>
                  </a:lnTo>
                  <a:cubicBezTo>
                    <a:pt x="7042" y="45112"/>
                    <a:pt x="5981" y="49452"/>
                    <a:pt x="12829" y="49645"/>
                  </a:cubicBezTo>
                  <a:lnTo>
                    <a:pt x="16929" y="49259"/>
                  </a:lnTo>
                  <a:lnTo>
                    <a:pt x="16929" y="49259"/>
                  </a:lnTo>
                  <a:cubicBezTo>
                    <a:pt x="16929" y="49259"/>
                    <a:pt x="16745" y="57281"/>
                    <a:pt x="18256" y="57281"/>
                  </a:cubicBezTo>
                  <a:cubicBezTo>
                    <a:pt x="18295" y="57281"/>
                    <a:pt x="18334" y="57276"/>
                    <a:pt x="18376" y="57265"/>
                  </a:cubicBezTo>
                  <a:cubicBezTo>
                    <a:pt x="20015" y="56879"/>
                    <a:pt x="22282" y="54178"/>
                    <a:pt x="22282" y="54178"/>
                  </a:cubicBezTo>
                  <a:cubicBezTo>
                    <a:pt x="22957" y="55529"/>
                    <a:pt x="23874" y="57410"/>
                    <a:pt x="25127" y="58326"/>
                  </a:cubicBezTo>
                  <a:cubicBezTo>
                    <a:pt x="25747" y="58770"/>
                    <a:pt x="26236" y="58954"/>
                    <a:pt x="26646" y="58954"/>
                  </a:cubicBezTo>
                  <a:cubicBezTo>
                    <a:pt x="27929" y="58954"/>
                    <a:pt x="28442" y="57157"/>
                    <a:pt x="29757" y="55915"/>
                  </a:cubicBezTo>
                  <a:cubicBezTo>
                    <a:pt x="32944" y="52818"/>
                    <a:pt x="36088" y="50473"/>
                    <a:pt x="40512" y="50473"/>
                  </a:cubicBezTo>
                  <a:cubicBezTo>
                    <a:pt x="40842" y="50473"/>
                    <a:pt x="41180" y="50486"/>
                    <a:pt x="41525" y="50513"/>
                  </a:cubicBezTo>
                  <a:cubicBezTo>
                    <a:pt x="44322" y="50706"/>
                    <a:pt x="46878" y="51912"/>
                    <a:pt x="49627" y="52298"/>
                  </a:cubicBezTo>
                  <a:cubicBezTo>
                    <a:pt x="51510" y="52564"/>
                    <a:pt x="53408" y="52935"/>
                    <a:pt x="55144" y="52935"/>
                  </a:cubicBezTo>
                  <a:cubicBezTo>
                    <a:pt x="57809" y="52935"/>
                    <a:pt x="60091" y="52060"/>
                    <a:pt x="61347" y="48584"/>
                  </a:cubicBezTo>
                  <a:cubicBezTo>
                    <a:pt x="61877" y="46896"/>
                    <a:pt x="62022" y="45063"/>
                    <a:pt x="61684" y="43327"/>
                  </a:cubicBezTo>
                  <a:cubicBezTo>
                    <a:pt x="61588" y="42652"/>
                    <a:pt x="59996" y="38456"/>
                    <a:pt x="60237" y="38119"/>
                  </a:cubicBezTo>
                  <a:cubicBezTo>
                    <a:pt x="61443" y="36190"/>
                    <a:pt x="61539" y="33730"/>
                    <a:pt x="60430" y="31704"/>
                  </a:cubicBezTo>
                  <a:cubicBezTo>
                    <a:pt x="58598" y="28232"/>
                    <a:pt x="53630" y="24904"/>
                    <a:pt x="53630" y="24904"/>
                  </a:cubicBezTo>
                  <a:lnTo>
                    <a:pt x="53630" y="24904"/>
                  </a:lnTo>
                  <a:cubicBezTo>
                    <a:pt x="53630" y="24904"/>
                    <a:pt x="54068" y="24993"/>
                    <a:pt x="54571" y="24993"/>
                  </a:cubicBezTo>
                  <a:cubicBezTo>
                    <a:pt x="55402" y="24993"/>
                    <a:pt x="56408" y="24750"/>
                    <a:pt x="55897" y="23457"/>
                  </a:cubicBezTo>
                  <a:cubicBezTo>
                    <a:pt x="55077" y="21432"/>
                    <a:pt x="49531" y="21191"/>
                    <a:pt x="49531" y="21191"/>
                  </a:cubicBezTo>
                  <a:cubicBezTo>
                    <a:pt x="49531" y="21191"/>
                    <a:pt x="53244" y="17091"/>
                    <a:pt x="52424" y="11738"/>
                  </a:cubicBezTo>
                  <a:cubicBezTo>
                    <a:pt x="51940" y="8628"/>
                    <a:pt x="50947" y="7852"/>
                    <a:pt x="48598" y="7852"/>
                  </a:cubicBezTo>
                  <a:cubicBezTo>
                    <a:pt x="48142" y="7852"/>
                    <a:pt x="47635" y="7881"/>
                    <a:pt x="47071" y="7928"/>
                  </a:cubicBezTo>
                  <a:cubicBezTo>
                    <a:pt x="47746" y="7494"/>
                    <a:pt x="50351" y="6385"/>
                    <a:pt x="48904" y="5324"/>
                  </a:cubicBezTo>
                  <a:cubicBezTo>
                    <a:pt x="45817" y="3009"/>
                    <a:pt x="41525" y="1562"/>
                    <a:pt x="37860" y="501"/>
                  </a:cubicBezTo>
                  <a:cubicBezTo>
                    <a:pt x="36710" y="172"/>
                    <a:pt x="35515" y="1"/>
                    <a:pt x="343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0"/>
            <p:cNvSpPr/>
            <p:nvPr/>
          </p:nvSpPr>
          <p:spPr>
            <a:xfrm>
              <a:off x="2497600" y="2363750"/>
              <a:ext cx="1552950" cy="932025"/>
            </a:xfrm>
            <a:custGeom>
              <a:avLst/>
              <a:gdLst/>
              <a:ahLst/>
              <a:cxnLst/>
              <a:rect l="l" t="t" r="r" b="b"/>
              <a:pathLst>
                <a:path w="62118" h="37281" extrusionOk="0">
                  <a:moveTo>
                    <a:pt x="52038" y="1"/>
                  </a:moveTo>
                  <a:lnTo>
                    <a:pt x="52038" y="1"/>
                  </a:lnTo>
                  <a:cubicBezTo>
                    <a:pt x="52183" y="49"/>
                    <a:pt x="52279" y="194"/>
                    <a:pt x="52375" y="290"/>
                  </a:cubicBezTo>
                  <a:cubicBezTo>
                    <a:pt x="52904" y="1649"/>
                    <a:pt x="51128" y="1797"/>
                    <a:pt x="50331" y="1797"/>
                  </a:cubicBezTo>
                  <a:cubicBezTo>
                    <a:pt x="50110" y="1797"/>
                    <a:pt x="49964" y="1785"/>
                    <a:pt x="49964" y="1785"/>
                  </a:cubicBezTo>
                  <a:lnTo>
                    <a:pt x="49964" y="1785"/>
                  </a:lnTo>
                  <a:cubicBezTo>
                    <a:pt x="49964" y="1785"/>
                    <a:pt x="57680" y="7958"/>
                    <a:pt x="57825" y="10080"/>
                  </a:cubicBezTo>
                  <a:cubicBezTo>
                    <a:pt x="57885" y="10961"/>
                    <a:pt x="57289" y="11219"/>
                    <a:pt x="56571" y="11219"/>
                  </a:cubicBezTo>
                  <a:cubicBezTo>
                    <a:pt x="55559" y="11219"/>
                    <a:pt x="54305" y="10707"/>
                    <a:pt x="54305" y="10707"/>
                  </a:cubicBezTo>
                  <a:lnTo>
                    <a:pt x="54305" y="10707"/>
                  </a:lnTo>
                  <a:cubicBezTo>
                    <a:pt x="54305" y="10708"/>
                    <a:pt x="59224" y="18376"/>
                    <a:pt x="57825" y="22668"/>
                  </a:cubicBezTo>
                  <a:cubicBezTo>
                    <a:pt x="57544" y="23530"/>
                    <a:pt x="57143" y="23875"/>
                    <a:pt x="56680" y="23875"/>
                  </a:cubicBezTo>
                  <a:cubicBezTo>
                    <a:pt x="54840" y="23875"/>
                    <a:pt x="52038" y="18424"/>
                    <a:pt x="52038" y="18424"/>
                  </a:cubicBezTo>
                  <a:cubicBezTo>
                    <a:pt x="52038" y="18424"/>
                    <a:pt x="54787" y="17363"/>
                    <a:pt x="51314" y="14324"/>
                  </a:cubicBezTo>
                  <a:lnTo>
                    <a:pt x="51314" y="14324"/>
                  </a:lnTo>
                  <a:cubicBezTo>
                    <a:pt x="51315" y="14325"/>
                    <a:pt x="53195" y="17073"/>
                    <a:pt x="49819" y="17170"/>
                  </a:cubicBezTo>
                  <a:cubicBezTo>
                    <a:pt x="49819" y="17170"/>
                    <a:pt x="53388" y="19822"/>
                    <a:pt x="51797" y="22523"/>
                  </a:cubicBezTo>
                  <a:cubicBezTo>
                    <a:pt x="50665" y="24354"/>
                    <a:pt x="46958" y="25381"/>
                    <a:pt x="43200" y="25381"/>
                  </a:cubicBezTo>
                  <a:cubicBezTo>
                    <a:pt x="41515" y="25381"/>
                    <a:pt x="39819" y="25175"/>
                    <a:pt x="38341" y="24742"/>
                  </a:cubicBezTo>
                  <a:cubicBezTo>
                    <a:pt x="33567" y="23343"/>
                    <a:pt x="31300" y="21366"/>
                    <a:pt x="31300" y="21366"/>
                  </a:cubicBezTo>
                  <a:cubicBezTo>
                    <a:pt x="31300" y="21366"/>
                    <a:pt x="35013" y="19195"/>
                    <a:pt x="35737" y="15289"/>
                  </a:cubicBezTo>
                  <a:lnTo>
                    <a:pt x="35062" y="14710"/>
                  </a:lnTo>
                  <a:cubicBezTo>
                    <a:pt x="34338" y="16398"/>
                    <a:pt x="33229" y="17797"/>
                    <a:pt x="31782" y="18906"/>
                  </a:cubicBezTo>
                  <a:cubicBezTo>
                    <a:pt x="29982" y="20219"/>
                    <a:pt x="26051" y="20365"/>
                    <a:pt x="24394" y="20365"/>
                  </a:cubicBezTo>
                  <a:cubicBezTo>
                    <a:pt x="23920" y="20365"/>
                    <a:pt x="23632" y="20353"/>
                    <a:pt x="23632" y="20353"/>
                  </a:cubicBezTo>
                  <a:lnTo>
                    <a:pt x="22088" y="18086"/>
                  </a:lnTo>
                  <a:cubicBezTo>
                    <a:pt x="22088" y="18086"/>
                    <a:pt x="21413" y="20883"/>
                    <a:pt x="20111" y="21076"/>
                  </a:cubicBezTo>
                  <a:cubicBezTo>
                    <a:pt x="20045" y="21086"/>
                    <a:pt x="19981" y="21090"/>
                    <a:pt x="19920" y="21090"/>
                  </a:cubicBezTo>
                  <a:cubicBezTo>
                    <a:pt x="18715" y="21090"/>
                    <a:pt x="18278" y="19388"/>
                    <a:pt x="18278" y="19388"/>
                  </a:cubicBezTo>
                  <a:cubicBezTo>
                    <a:pt x="18278" y="19388"/>
                    <a:pt x="16169" y="21535"/>
                    <a:pt x="14447" y="21535"/>
                  </a:cubicBezTo>
                  <a:cubicBezTo>
                    <a:pt x="14221" y="21535"/>
                    <a:pt x="14001" y="21498"/>
                    <a:pt x="13793" y="21414"/>
                  </a:cubicBezTo>
                  <a:cubicBezTo>
                    <a:pt x="12732" y="20932"/>
                    <a:pt x="12009" y="20015"/>
                    <a:pt x="11768" y="18858"/>
                  </a:cubicBezTo>
                  <a:cubicBezTo>
                    <a:pt x="11768" y="18858"/>
                    <a:pt x="10046" y="21523"/>
                    <a:pt x="8794" y="21523"/>
                  </a:cubicBezTo>
                  <a:cubicBezTo>
                    <a:pt x="8689" y="21523"/>
                    <a:pt x="8586" y="21503"/>
                    <a:pt x="8488" y="21462"/>
                  </a:cubicBezTo>
                  <a:cubicBezTo>
                    <a:pt x="7234" y="20932"/>
                    <a:pt x="7234" y="16302"/>
                    <a:pt x="7234" y="16302"/>
                  </a:cubicBezTo>
                  <a:cubicBezTo>
                    <a:pt x="7234" y="16302"/>
                    <a:pt x="5185" y="20629"/>
                    <a:pt x="3611" y="20629"/>
                  </a:cubicBezTo>
                  <a:cubicBezTo>
                    <a:pt x="3411" y="20629"/>
                    <a:pt x="3218" y="20559"/>
                    <a:pt x="3038" y="20401"/>
                  </a:cubicBezTo>
                  <a:cubicBezTo>
                    <a:pt x="1977" y="19485"/>
                    <a:pt x="724" y="15530"/>
                    <a:pt x="0" y="12974"/>
                  </a:cubicBezTo>
                  <a:lnTo>
                    <a:pt x="0" y="12974"/>
                  </a:lnTo>
                  <a:cubicBezTo>
                    <a:pt x="48" y="13746"/>
                    <a:pt x="145" y="14517"/>
                    <a:pt x="289" y="15289"/>
                  </a:cubicBezTo>
                  <a:cubicBezTo>
                    <a:pt x="386" y="15723"/>
                    <a:pt x="482" y="16398"/>
                    <a:pt x="627" y="17122"/>
                  </a:cubicBezTo>
                  <a:cubicBezTo>
                    <a:pt x="916" y="18665"/>
                    <a:pt x="1302" y="20256"/>
                    <a:pt x="1736" y="21462"/>
                  </a:cubicBezTo>
                  <a:cubicBezTo>
                    <a:pt x="1977" y="22234"/>
                    <a:pt x="2460" y="22861"/>
                    <a:pt x="3135" y="23295"/>
                  </a:cubicBezTo>
                  <a:cubicBezTo>
                    <a:pt x="3744" y="23565"/>
                    <a:pt x="4377" y="23717"/>
                    <a:pt x="5017" y="23717"/>
                  </a:cubicBezTo>
                  <a:cubicBezTo>
                    <a:pt x="5289" y="23717"/>
                    <a:pt x="5562" y="23690"/>
                    <a:pt x="5836" y="23632"/>
                  </a:cubicBezTo>
                  <a:cubicBezTo>
                    <a:pt x="6077" y="23536"/>
                    <a:pt x="6270" y="23391"/>
                    <a:pt x="6463" y="23247"/>
                  </a:cubicBezTo>
                  <a:lnTo>
                    <a:pt x="6463" y="23247"/>
                  </a:lnTo>
                  <a:cubicBezTo>
                    <a:pt x="6414" y="23343"/>
                    <a:pt x="6414" y="23391"/>
                    <a:pt x="6414" y="23488"/>
                  </a:cubicBezTo>
                  <a:lnTo>
                    <a:pt x="6559" y="23439"/>
                  </a:lnTo>
                  <a:lnTo>
                    <a:pt x="6559" y="23439"/>
                  </a:lnTo>
                  <a:cubicBezTo>
                    <a:pt x="6414" y="24163"/>
                    <a:pt x="6511" y="24886"/>
                    <a:pt x="6848" y="25513"/>
                  </a:cubicBezTo>
                  <a:cubicBezTo>
                    <a:pt x="7427" y="26622"/>
                    <a:pt x="8922" y="27683"/>
                    <a:pt x="12202" y="27780"/>
                  </a:cubicBezTo>
                  <a:lnTo>
                    <a:pt x="16349" y="27346"/>
                  </a:lnTo>
                  <a:lnTo>
                    <a:pt x="16349" y="27587"/>
                  </a:lnTo>
                  <a:lnTo>
                    <a:pt x="16446" y="27587"/>
                  </a:lnTo>
                  <a:cubicBezTo>
                    <a:pt x="16446" y="27587"/>
                    <a:pt x="16301" y="33230"/>
                    <a:pt x="17169" y="35062"/>
                  </a:cubicBezTo>
                  <a:cubicBezTo>
                    <a:pt x="17284" y="35291"/>
                    <a:pt x="17459" y="35430"/>
                    <a:pt x="17622" y="35430"/>
                  </a:cubicBezTo>
                  <a:cubicBezTo>
                    <a:pt x="17665" y="35430"/>
                    <a:pt x="17708" y="35420"/>
                    <a:pt x="17748" y="35400"/>
                  </a:cubicBezTo>
                  <a:cubicBezTo>
                    <a:pt x="19388" y="35014"/>
                    <a:pt x="21703" y="32313"/>
                    <a:pt x="21703" y="32313"/>
                  </a:cubicBezTo>
                  <a:cubicBezTo>
                    <a:pt x="21703" y="32313"/>
                    <a:pt x="21703" y="32410"/>
                    <a:pt x="21799" y="32554"/>
                  </a:cubicBezTo>
                  <a:cubicBezTo>
                    <a:pt x="22233" y="33374"/>
                    <a:pt x="23825" y="36220"/>
                    <a:pt x="25320" y="37040"/>
                  </a:cubicBezTo>
                  <a:cubicBezTo>
                    <a:pt x="25561" y="37184"/>
                    <a:pt x="25898" y="37281"/>
                    <a:pt x="26188" y="37281"/>
                  </a:cubicBezTo>
                  <a:cubicBezTo>
                    <a:pt x="26284" y="37233"/>
                    <a:pt x="26429" y="37233"/>
                    <a:pt x="26525" y="37136"/>
                  </a:cubicBezTo>
                  <a:cubicBezTo>
                    <a:pt x="28358" y="36123"/>
                    <a:pt x="28069" y="34580"/>
                    <a:pt x="28069" y="34580"/>
                  </a:cubicBezTo>
                  <a:cubicBezTo>
                    <a:pt x="28069" y="34580"/>
                    <a:pt x="28696" y="33664"/>
                    <a:pt x="30818" y="32796"/>
                  </a:cubicBezTo>
                  <a:cubicBezTo>
                    <a:pt x="33540" y="30431"/>
                    <a:pt x="36344" y="28809"/>
                    <a:pt x="40110" y="28809"/>
                  </a:cubicBezTo>
                  <a:cubicBezTo>
                    <a:pt x="40414" y="28809"/>
                    <a:pt x="40725" y="28819"/>
                    <a:pt x="41042" y="28841"/>
                  </a:cubicBezTo>
                  <a:cubicBezTo>
                    <a:pt x="43791" y="29082"/>
                    <a:pt x="46395" y="30240"/>
                    <a:pt x="49096" y="30674"/>
                  </a:cubicBezTo>
                  <a:cubicBezTo>
                    <a:pt x="50971" y="30942"/>
                    <a:pt x="52847" y="31299"/>
                    <a:pt x="54565" y="31299"/>
                  </a:cubicBezTo>
                  <a:cubicBezTo>
                    <a:pt x="55940" y="31299"/>
                    <a:pt x="57214" y="31070"/>
                    <a:pt x="58307" y="30384"/>
                  </a:cubicBezTo>
                  <a:cubicBezTo>
                    <a:pt x="59031" y="29902"/>
                    <a:pt x="62117" y="27394"/>
                    <a:pt x="60960" y="20932"/>
                  </a:cubicBezTo>
                  <a:cubicBezTo>
                    <a:pt x="60574" y="19533"/>
                    <a:pt x="59610" y="16929"/>
                    <a:pt x="59706" y="16495"/>
                  </a:cubicBezTo>
                  <a:cubicBezTo>
                    <a:pt x="59658" y="16446"/>
                    <a:pt x="59658" y="16350"/>
                    <a:pt x="59610" y="16253"/>
                  </a:cubicBezTo>
                  <a:cubicBezTo>
                    <a:pt x="60815" y="14324"/>
                    <a:pt x="60912" y="11913"/>
                    <a:pt x="59851" y="9936"/>
                  </a:cubicBezTo>
                  <a:cubicBezTo>
                    <a:pt x="57922" y="6463"/>
                    <a:pt x="53147" y="3280"/>
                    <a:pt x="53147" y="3280"/>
                  </a:cubicBezTo>
                  <a:lnTo>
                    <a:pt x="53147" y="3280"/>
                  </a:lnTo>
                  <a:lnTo>
                    <a:pt x="53388" y="3328"/>
                  </a:lnTo>
                  <a:lnTo>
                    <a:pt x="53002" y="3087"/>
                  </a:lnTo>
                  <a:lnTo>
                    <a:pt x="53002" y="3087"/>
                  </a:lnTo>
                  <a:cubicBezTo>
                    <a:pt x="53003" y="3087"/>
                    <a:pt x="53441" y="3176"/>
                    <a:pt x="53943" y="3176"/>
                  </a:cubicBezTo>
                  <a:cubicBezTo>
                    <a:pt x="54774" y="3176"/>
                    <a:pt x="55780" y="2933"/>
                    <a:pt x="55269" y="1640"/>
                  </a:cubicBezTo>
                  <a:cubicBezTo>
                    <a:pt x="55269" y="1640"/>
                    <a:pt x="55269" y="1640"/>
                    <a:pt x="55269" y="1592"/>
                  </a:cubicBezTo>
                  <a:cubicBezTo>
                    <a:pt x="54739" y="772"/>
                    <a:pt x="53388" y="290"/>
                    <a:pt x="52038" y="1"/>
                  </a:cubicBezTo>
                  <a:close/>
                </a:path>
              </a:pathLst>
            </a:custGeom>
            <a:solidFill>
              <a:schemeClr val="accent3">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0"/>
            <p:cNvSpPr/>
            <p:nvPr/>
          </p:nvSpPr>
          <p:spPr>
            <a:xfrm>
              <a:off x="3533275" y="1920050"/>
              <a:ext cx="282175" cy="543800"/>
            </a:xfrm>
            <a:custGeom>
              <a:avLst/>
              <a:gdLst/>
              <a:ahLst/>
              <a:cxnLst/>
              <a:rect l="l" t="t" r="r" b="b"/>
              <a:pathLst>
                <a:path w="11287" h="21752" extrusionOk="0">
                  <a:moveTo>
                    <a:pt x="4486" y="1"/>
                  </a:moveTo>
                  <a:cubicBezTo>
                    <a:pt x="4727" y="531"/>
                    <a:pt x="4631" y="1158"/>
                    <a:pt x="4293" y="1592"/>
                  </a:cubicBezTo>
                  <a:cubicBezTo>
                    <a:pt x="3039" y="3087"/>
                    <a:pt x="1592" y="4438"/>
                    <a:pt x="1" y="5595"/>
                  </a:cubicBezTo>
                  <a:cubicBezTo>
                    <a:pt x="1" y="5595"/>
                    <a:pt x="519" y="5668"/>
                    <a:pt x="1182" y="5668"/>
                  </a:cubicBezTo>
                  <a:cubicBezTo>
                    <a:pt x="1845" y="5668"/>
                    <a:pt x="2653" y="5595"/>
                    <a:pt x="3232" y="5306"/>
                  </a:cubicBezTo>
                  <a:cubicBezTo>
                    <a:pt x="4179" y="4851"/>
                    <a:pt x="5751" y="4367"/>
                    <a:pt x="6475" y="4367"/>
                  </a:cubicBezTo>
                  <a:cubicBezTo>
                    <a:pt x="6673" y="4367"/>
                    <a:pt x="6808" y="4403"/>
                    <a:pt x="6849" y="4486"/>
                  </a:cubicBezTo>
                  <a:cubicBezTo>
                    <a:pt x="6994" y="4872"/>
                    <a:pt x="3377" y="8007"/>
                    <a:pt x="3377" y="8007"/>
                  </a:cubicBezTo>
                  <a:cubicBezTo>
                    <a:pt x="3377" y="8007"/>
                    <a:pt x="4525" y="7275"/>
                    <a:pt x="5576" y="7275"/>
                  </a:cubicBezTo>
                  <a:cubicBezTo>
                    <a:pt x="6452" y="7275"/>
                    <a:pt x="7261" y="7783"/>
                    <a:pt x="7283" y="9646"/>
                  </a:cubicBezTo>
                  <a:cubicBezTo>
                    <a:pt x="7331" y="14951"/>
                    <a:pt x="1737" y="21752"/>
                    <a:pt x="1737" y="21752"/>
                  </a:cubicBezTo>
                  <a:cubicBezTo>
                    <a:pt x="1737" y="21752"/>
                    <a:pt x="4727" y="21028"/>
                    <a:pt x="6415" y="18954"/>
                  </a:cubicBezTo>
                  <a:cubicBezTo>
                    <a:pt x="7042" y="18231"/>
                    <a:pt x="11286" y="12637"/>
                    <a:pt x="10563" y="7862"/>
                  </a:cubicBezTo>
                  <a:cubicBezTo>
                    <a:pt x="10078" y="4752"/>
                    <a:pt x="9052" y="3976"/>
                    <a:pt x="6719" y="3976"/>
                  </a:cubicBezTo>
                  <a:cubicBezTo>
                    <a:pt x="6267" y="3976"/>
                    <a:pt x="5766" y="4005"/>
                    <a:pt x="5209" y="4052"/>
                  </a:cubicBezTo>
                  <a:cubicBezTo>
                    <a:pt x="5885" y="3618"/>
                    <a:pt x="8441" y="2509"/>
                    <a:pt x="7042" y="1448"/>
                  </a:cubicBezTo>
                  <a:cubicBezTo>
                    <a:pt x="6222" y="917"/>
                    <a:pt x="5354" y="435"/>
                    <a:pt x="44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0"/>
            <p:cNvSpPr/>
            <p:nvPr/>
          </p:nvSpPr>
          <p:spPr>
            <a:xfrm>
              <a:off x="3749100" y="2413200"/>
              <a:ext cx="280950" cy="348450"/>
            </a:xfrm>
            <a:custGeom>
              <a:avLst/>
              <a:gdLst/>
              <a:ahLst/>
              <a:cxnLst/>
              <a:rect l="l" t="t" r="r" b="b"/>
              <a:pathLst>
                <a:path w="11238" h="13938" extrusionOk="0">
                  <a:moveTo>
                    <a:pt x="1" y="0"/>
                  </a:moveTo>
                  <a:cubicBezTo>
                    <a:pt x="1" y="96"/>
                    <a:pt x="531" y="241"/>
                    <a:pt x="1351" y="675"/>
                  </a:cubicBezTo>
                  <a:cubicBezTo>
                    <a:pt x="2364" y="1158"/>
                    <a:pt x="3280" y="1736"/>
                    <a:pt x="4196" y="2363"/>
                  </a:cubicBezTo>
                  <a:cubicBezTo>
                    <a:pt x="5064" y="2990"/>
                    <a:pt x="5933" y="3665"/>
                    <a:pt x="6704" y="4437"/>
                  </a:cubicBezTo>
                  <a:cubicBezTo>
                    <a:pt x="7379" y="5064"/>
                    <a:pt x="7765" y="5498"/>
                    <a:pt x="7765" y="5498"/>
                  </a:cubicBezTo>
                  <a:cubicBezTo>
                    <a:pt x="7765" y="5498"/>
                    <a:pt x="8151" y="5932"/>
                    <a:pt x="8730" y="6607"/>
                  </a:cubicBezTo>
                  <a:cubicBezTo>
                    <a:pt x="9405" y="7475"/>
                    <a:pt x="9935" y="8392"/>
                    <a:pt x="10321" y="9404"/>
                  </a:cubicBezTo>
                  <a:cubicBezTo>
                    <a:pt x="10707" y="10417"/>
                    <a:pt x="10755" y="11526"/>
                    <a:pt x="10466" y="12539"/>
                  </a:cubicBezTo>
                  <a:cubicBezTo>
                    <a:pt x="10177" y="13407"/>
                    <a:pt x="9839" y="13890"/>
                    <a:pt x="9887" y="13938"/>
                  </a:cubicBezTo>
                  <a:cubicBezTo>
                    <a:pt x="10273" y="13600"/>
                    <a:pt x="10562" y="13166"/>
                    <a:pt x="10755" y="12636"/>
                  </a:cubicBezTo>
                  <a:cubicBezTo>
                    <a:pt x="11189" y="11575"/>
                    <a:pt x="11238" y="10369"/>
                    <a:pt x="10900" y="9212"/>
                  </a:cubicBezTo>
                  <a:cubicBezTo>
                    <a:pt x="10562" y="8102"/>
                    <a:pt x="10032" y="7090"/>
                    <a:pt x="9308" y="6173"/>
                  </a:cubicBezTo>
                  <a:cubicBezTo>
                    <a:pt x="8778" y="5402"/>
                    <a:pt x="8344" y="4968"/>
                    <a:pt x="8344" y="4968"/>
                  </a:cubicBezTo>
                  <a:cubicBezTo>
                    <a:pt x="8344" y="4968"/>
                    <a:pt x="7910" y="4485"/>
                    <a:pt x="7235" y="3906"/>
                  </a:cubicBezTo>
                  <a:cubicBezTo>
                    <a:pt x="6367" y="3135"/>
                    <a:pt x="5450" y="2460"/>
                    <a:pt x="4486" y="1881"/>
                  </a:cubicBezTo>
                  <a:cubicBezTo>
                    <a:pt x="3569" y="1254"/>
                    <a:pt x="2557" y="772"/>
                    <a:pt x="1496" y="386"/>
                  </a:cubicBezTo>
                  <a:cubicBezTo>
                    <a:pt x="1013" y="145"/>
                    <a:pt x="483" y="48"/>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0"/>
            <p:cNvSpPr/>
            <p:nvPr/>
          </p:nvSpPr>
          <p:spPr>
            <a:xfrm>
              <a:off x="3841950" y="2690500"/>
              <a:ext cx="192925" cy="488825"/>
            </a:xfrm>
            <a:custGeom>
              <a:avLst/>
              <a:gdLst/>
              <a:ahLst/>
              <a:cxnLst/>
              <a:rect l="l" t="t" r="r" b="b"/>
              <a:pathLst>
                <a:path w="7717" h="19553" extrusionOk="0">
                  <a:moveTo>
                    <a:pt x="3617" y="0"/>
                  </a:moveTo>
                  <a:lnTo>
                    <a:pt x="3617" y="0"/>
                  </a:lnTo>
                  <a:cubicBezTo>
                    <a:pt x="3569" y="49"/>
                    <a:pt x="4148" y="531"/>
                    <a:pt x="4726" y="1496"/>
                  </a:cubicBezTo>
                  <a:cubicBezTo>
                    <a:pt x="5450" y="2653"/>
                    <a:pt x="5980" y="3955"/>
                    <a:pt x="6318" y="5257"/>
                  </a:cubicBezTo>
                  <a:cubicBezTo>
                    <a:pt x="6655" y="6608"/>
                    <a:pt x="6848" y="7958"/>
                    <a:pt x="6945" y="9357"/>
                  </a:cubicBezTo>
                  <a:cubicBezTo>
                    <a:pt x="6993" y="10466"/>
                    <a:pt x="6945" y="11238"/>
                    <a:pt x="6945" y="11238"/>
                  </a:cubicBezTo>
                  <a:lnTo>
                    <a:pt x="6945" y="11720"/>
                  </a:lnTo>
                  <a:cubicBezTo>
                    <a:pt x="6897" y="11913"/>
                    <a:pt x="6897" y="12154"/>
                    <a:pt x="6897" y="12347"/>
                  </a:cubicBezTo>
                  <a:cubicBezTo>
                    <a:pt x="6897" y="12540"/>
                    <a:pt x="6897" y="12829"/>
                    <a:pt x="6800" y="13070"/>
                  </a:cubicBezTo>
                  <a:cubicBezTo>
                    <a:pt x="6655" y="14421"/>
                    <a:pt x="6077" y="15674"/>
                    <a:pt x="5209" y="16687"/>
                  </a:cubicBezTo>
                  <a:cubicBezTo>
                    <a:pt x="4967" y="16977"/>
                    <a:pt x="4678" y="17218"/>
                    <a:pt x="4389" y="17459"/>
                  </a:cubicBezTo>
                  <a:cubicBezTo>
                    <a:pt x="4099" y="17652"/>
                    <a:pt x="3810" y="17893"/>
                    <a:pt x="3521" y="18086"/>
                  </a:cubicBezTo>
                  <a:cubicBezTo>
                    <a:pt x="3231" y="18231"/>
                    <a:pt x="2942" y="18375"/>
                    <a:pt x="2604" y="18520"/>
                  </a:cubicBezTo>
                  <a:cubicBezTo>
                    <a:pt x="2315" y="18665"/>
                    <a:pt x="2074" y="18809"/>
                    <a:pt x="1784" y="18906"/>
                  </a:cubicBezTo>
                  <a:lnTo>
                    <a:pt x="1061" y="19195"/>
                  </a:lnTo>
                  <a:lnTo>
                    <a:pt x="482" y="19388"/>
                  </a:lnTo>
                  <a:cubicBezTo>
                    <a:pt x="289" y="19388"/>
                    <a:pt x="145" y="19436"/>
                    <a:pt x="0" y="19533"/>
                  </a:cubicBezTo>
                  <a:cubicBezTo>
                    <a:pt x="0" y="19547"/>
                    <a:pt x="17" y="19553"/>
                    <a:pt x="48" y="19553"/>
                  </a:cubicBezTo>
                  <a:cubicBezTo>
                    <a:pt x="125" y="19553"/>
                    <a:pt x="292" y="19519"/>
                    <a:pt x="531" y="19484"/>
                  </a:cubicBezTo>
                  <a:lnTo>
                    <a:pt x="1109" y="19388"/>
                  </a:lnTo>
                  <a:lnTo>
                    <a:pt x="1881" y="19147"/>
                  </a:lnTo>
                  <a:cubicBezTo>
                    <a:pt x="2170" y="19099"/>
                    <a:pt x="2460" y="18954"/>
                    <a:pt x="2749" y="18858"/>
                  </a:cubicBezTo>
                  <a:cubicBezTo>
                    <a:pt x="3087" y="18713"/>
                    <a:pt x="3424" y="18568"/>
                    <a:pt x="3714" y="18423"/>
                  </a:cubicBezTo>
                  <a:cubicBezTo>
                    <a:pt x="4051" y="18231"/>
                    <a:pt x="4389" y="18038"/>
                    <a:pt x="4678" y="17845"/>
                  </a:cubicBezTo>
                  <a:cubicBezTo>
                    <a:pt x="5016" y="17604"/>
                    <a:pt x="5305" y="17314"/>
                    <a:pt x="5594" y="17073"/>
                  </a:cubicBezTo>
                  <a:cubicBezTo>
                    <a:pt x="6125" y="16494"/>
                    <a:pt x="6607" y="15819"/>
                    <a:pt x="6897" y="15144"/>
                  </a:cubicBezTo>
                  <a:cubicBezTo>
                    <a:pt x="6993" y="14951"/>
                    <a:pt x="7041" y="14758"/>
                    <a:pt x="7138" y="14613"/>
                  </a:cubicBezTo>
                  <a:cubicBezTo>
                    <a:pt x="7186" y="14421"/>
                    <a:pt x="7234" y="14276"/>
                    <a:pt x="7282" y="14131"/>
                  </a:cubicBezTo>
                  <a:cubicBezTo>
                    <a:pt x="7379" y="13794"/>
                    <a:pt x="7475" y="13504"/>
                    <a:pt x="7524" y="13167"/>
                  </a:cubicBezTo>
                  <a:cubicBezTo>
                    <a:pt x="7572" y="12926"/>
                    <a:pt x="7620" y="12636"/>
                    <a:pt x="7620" y="12395"/>
                  </a:cubicBezTo>
                  <a:cubicBezTo>
                    <a:pt x="7668" y="12154"/>
                    <a:pt x="7668" y="11961"/>
                    <a:pt x="7716" y="11768"/>
                  </a:cubicBezTo>
                  <a:cubicBezTo>
                    <a:pt x="7716" y="11430"/>
                    <a:pt x="7716" y="11238"/>
                    <a:pt x="7716" y="11238"/>
                  </a:cubicBezTo>
                  <a:cubicBezTo>
                    <a:pt x="7716" y="11238"/>
                    <a:pt x="7716" y="10466"/>
                    <a:pt x="7668" y="9308"/>
                  </a:cubicBezTo>
                  <a:cubicBezTo>
                    <a:pt x="7572" y="7862"/>
                    <a:pt x="7282" y="6463"/>
                    <a:pt x="6897" y="5113"/>
                  </a:cubicBezTo>
                  <a:cubicBezTo>
                    <a:pt x="6463" y="3762"/>
                    <a:pt x="5836" y="2460"/>
                    <a:pt x="5016" y="1303"/>
                  </a:cubicBezTo>
                  <a:cubicBezTo>
                    <a:pt x="4630" y="772"/>
                    <a:pt x="4148" y="338"/>
                    <a:pt x="36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0"/>
            <p:cNvSpPr/>
            <p:nvPr/>
          </p:nvSpPr>
          <p:spPr>
            <a:xfrm>
              <a:off x="3696050" y="2671950"/>
              <a:ext cx="112150" cy="294675"/>
            </a:xfrm>
            <a:custGeom>
              <a:avLst/>
              <a:gdLst/>
              <a:ahLst/>
              <a:cxnLst/>
              <a:rect l="l" t="t" r="r" b="b"/>
              <a:pathLst>
                <a:path w="4486" h="11787" extrusionOk="0">
                  <a:moveTo>
                    <a:pt x="55" y="1"/>
                  </a:moveTo>
                  <a:cubicBezTo>
                    <a:pt x="23" y="1"/>
                    <a:pt x="4" y="7"/>
                    <a:pt x="0" y="19"/>
                  </a:cubicBezTo>
                  <a:cubicBezTo>
                    <a:pt x="386" y="260"/>
                    <a:pt x="772" y="501"/>
                    <a:pt x="1158" y="742"/>
                  </a:cubicBezTo>
                  <a:cubicBezTo>
                    <a:pt x="1978" y="1273"/>
                    <a:pt x="2701" y="1900"/>
                    <a:pt x="3328" y="2672"/>
                  </a:cubicBezTo>
                  <a:cubicBezTo>
                    <a:pt x="3618" y="3009"/>
                    <a:pt x="3810" y="3443"/>
                    <a:pt x="3810" y="3877"/>
                  </a:cubicBezTo>
                  <a:cubicBezTo>
                    <a:pt x="3762" y="4215"/>
                    <a:pt x="3425" y="4408"/>
                    <a:pt x="3087" y="4504"/>
                  </a:cubicBezTo>
                  <a:cubicBezTo>
                    <a:pt x="2942" y="4552"/>
                    <a:pt x="2798" y="4601"/>
                    <a:pt x="2605" y="4649"/>
                  </a:cubicBezTo>
                  <a:lnTo>
                    <a:pt x="2267" y="4649"/>
                  </a:lnTo>
                  <a:lnTo>
                    <a:pt x="1833" y="4697"/>
                  </a:lnTo>
                  <a:lnTo>
                    <a:pt x="1061" y="4794"/>
                  </a:lnTo>
                  <a:lnTo>
                    <a:pt x="820" y="4794"/>
                  </a:lnTo>
                  <a:lnTo>
                    <a:pt x="1544" y="5421"/>
                  </a:lnTo>
                  <a:cubicBezTo>
                    <a:pt x="1640" y="5469"/>
                    <a:pt x="1737" y="5565"/>
                    <a:pt x="1833" y="5662"/>
                  </a:cubicBezTo>
                  <a:lnTo>
                    <a:pt x="2171" y="5951"/>
                  </a:lnTo>
                  <a:cubicBezTo>
                    <a:pt x="2315" y="6096"/>
                    <a:pt x="2412" y="6192"/>
                    <a:pt x="2557" y="6337"/>
                  </a:cubicBezTo>
                  <a:cubicBezTo>
                    <a:pt x="2798" y="6674"/>
                    <a:pt x="3087" y="7012"/>
                    <a:pt x="3280" y="7398"/>
                  </a:cubicBezTo>
                  <a:cubicBezTo>
                    <a:pt x="3521" y="7832"/>
                    <a:pt x="3666" y="8314"/>
                    <a:pt x="3762" y="8796"/>
                  </a:cubicBezTo>
                  <a:cubicBezTo>
                    <a:pt x="3810" y="9231"/>
                    <a:pt x="3762" y="9713"/>
                    <a:pt x="3569" y="10147"/>
                  </a:cubicBezTo>
                  <a:cubicBezTo>
                    <a:pt x="3473" y="10340"/>
                    <a:pt x="3328" y="10484"/>
                    <a:pt x="3184" y="10677"/>
                  </a:cubicBezTo>
                  <a:cubicBezTo>
                    <a:pt x="3039" y="10822"/>
                    <a:pt x="2894" y="10967"/>
                    <a:pt x="2749" y="11063"/>
                  </a:cubicBezTo>
                  <a:lnTo>
                    <a:pt x="2315" y="11353"/>
                  </a:lnTo>
                  <a:cubicBezTo>
                    <a:pt x="2171" y="11449"/>
                    <a:pt x="2026" y="11497"/>
                    <a:pt x="1930" y="11545"/>
                  </a:cubicBezTo>
                  <a:cubicBezTo>
                    <a:pt x="1737" y="11690"/>
                    <a:pt x="1640" y="11787"/>
                    <a:pt x="1640" y="11787"/>
                  </a:cubicBezTo>
                  <a:cubicBezTo>
                    <a:pt x="1640" y="11787"/>
                    <a:pt x="1785" y="11787"/>
                    <a:pt x="2026" y="11738"/>
                  </a:cubicBezTo>
                  <a:cubicBezTo>
                    <a:pt x="2123" y="11690"/>
                    <a:pt x="2267" y="11642"/>
                    <a:pt x="2412" y="11594"/>
                  </a:cubicBezTo>
                  <a:lnTo>
                    <a:pt x="2894" y="11353"/>
                  </a:lnTo>
                  <a:cubicBezTo>
                    <a:pt x="3087" y="11256"/>
                    <a:pt x="3280" y="11111"/>
                    <a:pt x="3473" y="10967"/>
                  </a:cubicBezTo>
                  <a:cubicBezTo>
                    <a:pt x="3618" y="10774"/>
                    <a:pt x="3810" y="10581"/>
                    <a:pt x="3955" y="10340"/>
                  </a:cubicBezTo>
                  <a:cubicBezTo>
                    <a:pt x="4245" y="9858"/>
                    <a:pt x="4341" y="9279"/>
                    <a:pt x="4341" y="8748"/>
                  </a:cubicBezTo>
                  <a:cubicBezTo>
                    <a:pt x="4245" y="8170"/>
                    <a:pt x="4100" y="7639"/>
                    <a:pt x="3907" y="7109"/>
                  </a:cubicBezTo>
                  <a:cubicBezTo>
                    <a:pt x="3666" y="6674"/>
                    <a:pt x="3425" y="6289"/>
                    <a:pt x="3087" y="5903"/>
                  </a:cubicBezTo>
                  <a:cubicBezTo>
                    <a:pt x="2991" y="5758"/>
                    <a:pt x="2846" y="5613"/>
                    <a:pt x="2701" y="5469"/>
                  </a:cubicBezTo>
                  <a:lnTo>
                    <a:pt x="2701" y="5421"/>
                  </a:lnTo>
                  <a:lnTo>
                    <a:pt x="2798" y="5421"/>
                  </a:lnTo>
                  <a:cubicBezTo>
                    <a:pt x="2991" y="5372"/>
                    <a:pt x="3184" y="5324"/>
                    <a:pt x="3376" y="5228"/>
                  </a:cubicBezTo>
                  <a:cubicBezTo>
                    <a:pt x="3618" y="5131"/>
                    <a:pt x="3859" y="4986"/>
                    <a:pt x="4052" y="4842"/>
                  </a:cubicBezTo>
                  <a:cubicBezTo>
                    <a:pt x="4293" y="4601"/>
                    <a:pt x="4437" y="4263"/>
                    <a:pt x="4486" y="3974"/>
                  </a:cubicBezTo>
                  <a:cubicBezTo>
                    <a:pt x="4486" y="3636"/>
                    <a:pt x="4437" y="3299"/>
                    <a:pt x="4245" y="3009"/>
                  </a:cubicBezTo>
                  <a:cubicBezTo>
                    <a:pt x="4100" y="2768"/>
                    <a:pt x="3955" y="2527"/>
                    <a:pt x="3762" y="2286"/>
                  </a:cubicBezTo>
                  <a:cubicBezTo>
                    <a:pt x="2347" y="738"/>
                    <a:pt x="404" y="1"/>
                    <a:pt x="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0"/>
            <p:cNvSpPr/>
            <p:nvPr/>
          </p:nvSpPr>
          <p:spPr>
            <a:xfrm>
              <a:off x="3153500" y="2753200"/>
              <a:ext cx="218250" cy="137350"/>
            </a:xfrm>
            <a:custGeom>
              <a:avLst/>
              <a:gdLst/>
              <a:ahLst/>
              <a:cxnLst/>
              <a:rect l="l" t="t" r="r" b="b"/>
              <a:pathLst>
                <a:path w="8730" h="5494" extrusionOk="0">
                  <a:moveTo>
                    <a:pt x="8681" y="0"/>
                  </a:moveTo>
                  <a:cubicBezTo>
                    <a:pt x="8633" y="0"/>
                    <a:pt x="8488" y="290"/>
                    <a:pt x="8199" y="724"/>
                  </a:cubicBezTo>
                  <a:cubicBezTo>
                    <a:pt x="7909" y="1206"/>
                    <a:pt x="7524" y="1688"/>
                    <a:pt x="7089" y="2074"/>
                  </a:cubicBezTo>
                  <a:cubicBezTo>
                    <a:pt x="6655" y="2460"/>
                    <a:pt x="6173" y="2798"/>
                    <a:pt x="5643" y="3135"/>
                  </a:cubicBezTo>
                  <a:cubicBezTo>
                    <a:pt x="5450" y="3232"/>
                    <a:pt x="5257" y="3328"/>
                    <a:pt x="5160" y="3424"/>
                  </a:cubicBezTo>
                  <a:cubicBezTo>
                    <a:pt x="5064" y="3424"/>
                    <a:pt x="5016" y="3473"/>
                    <a:pt x="4919" y="3521"/>
                  </a:cubicBezTo>
                  <a:lnTo>
                    <a:pt x="4726" y="3617"/>
                  </a:lnTo>
                  <a:cubicBezTo>
                    <a:pt x="4630" y="3666"/>
                    <a:pt x="4437" y="3810"/>
                    <a:pt x="4244" y="3907"/>
                  </a:cubicBezTo>
                  <a:cubicBezTo>
                    <a:pt x="3665" y="4148"/>
                    <a:pt x="3135" y="4389"/>
                    <a:pt x="2556" y="4582"/>
                  </a:cubicBezTo>
                  <a:cubicBezTo>
                    <a:pt x="1302" y="5064"/>
                    <a:pt x="0" y="5305"/>
                    <a:pt x="0" y="5450"/>
                  </a:cubicBezTo>
                  <a:cubicBezTo>
                    <a:pt x="0" y="5478"/>
                    <a:pt x="114" y="5494"/>
                    <a:pt x="310" y="5494"/>
                  </a:cubicBezTo>
                  <a:cubicBezTo>
                    <a:pt x="786" y="5494"/>
                    <a:pt x="1743" y="5400"/>
                    <a:pt x="2701" y="5161"/>
                  </a:cubicBezTo>
                  <a:cubicBezTo>
                    <a:pt x="3328" y="5016"/>
                    <a:pt x="3906" y="4823"/>
                    <a:pt x="4533" y="4582"/>
                  </a:cubicBezTo>
                  <a:cubicBezTo>
                    <a:pt x="4775" y="4485"/>
                    <a:pt x="4967" y="4389"/>
                    <a:pt x="5112" y="4341"/>
                  </a:cubicBezTo>
                  <a:lnTo>
                    <a:pt x="5353" y="4244"/>
                  </a:lnTo>
                  <a:cubicBezTo>
                    <a:pt x="5353" y="4244"/>
                    <a:pt x="5643" y="4051"/>
                    <a:pt x="6077" y="3762"/>
                  </a:cubicBezTo>
                  <a:cubicBezTo>
                    <a:pt x="6559" y="3376"/>
                    <a:pt x="7041" y="2942"/>
                    <a:pt x="7475" y="2460"/>
                  </a:cubicBezTo>
                  <a:cubicBezTo>
                    <a:pt x="7909" y="1978"/>
                    <a:pt x="8247" y="1447"/>
                    <a:pt x="8488" y="868"/>
                  </a:cubicBezTo>
                  <a:cubicBezTo>
                    <a:pt x="8681" y="386"/>
                    <a:pt x="8729" y="0"/>
                    <a:pt x="86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0"/>
            <p:cNvSpPr/>
            <p:nvPr/>
          </p:nvSpPr>
          <p:spPr>
            <a:xfrm>
              <a:off x="3554975" y="1876650"/>
              <a:ext cx="172450" cy="183300"/>
            </a:xfrm>
            <a:custGeom>
              <a:avLst/>
              <a:gdLst/>
              <a:ahLst/>
              <a:cxnLst/>
              <a:rect l="l" t="t" r="r" b="b"/>
              <a:pathLst>
                <a:path w="6898" h="7332" extrusionOk="0">
                  <a:moveTo>
                    <a:pt x="49" y="1"/>
                  </a:moveTo>
                  <a:lnTo>
                    <a:pt x="49" y="1"/>
                  </a:lnTo>
                  <a:cubicBezTo>
                    <a:pt x="1" y="145"/>
                    <a:pt x="1689" y="821"/>
                    <a:pt x="3184" y="1640"/>
                  </a:cubicBezTo>
                  <a:cubicBezTo>
                    <a:pt x="3570" y="1882"/>
                    <a:pt x="3956" y="2123"/>
                    <a:pt x="4293" y="2316"/>
                  </a:cubicBezTo>
                  <a:cubicBezTo>
                    <a:pt x="4582" y="2508"/>
                    <a:pt x="4872" y="2750"/>
                    <a:pt x="5113" y="2991"/>
                  </a:cubicBezTo>
                  <a:cubicBezTo>
                    <a:pt x="5354" y="3232"/>
                    <a:pt x="5547" y="3425"/>
                    <a:pt x="5692" y="3521"/>
                  </a:cubicBezTo>
                  <a:lnTo>
                    <a:pt x="5836" y="3666"/>
                  </a:lnTo>
                  <a:lnTo>
                    <a:pt x="5885" y="3714"/>
                  </a:lnTo>
                  <a:lnTo>
                    <a:pt x="5933" y="3762"/>
                  </a:lnTo>
                  <a:cubicBezTo>
                    <a:pt x="5933" y="3811"/>
                    <a:pt x="5981" y="3859"/>
                    <a:pt x="6029" y="3907"/>
                  </a:cubicBezTo>
                  <a:cubicBezTo>
                    <a:pt x="6029" y="3955"/>
                    <a:pt x="6029" y="3955"/>
                    <a:pt x="6029" y="4004"/>
                  </a:cubicBezTo>
                  <a:cubicBezTo>
                    <a:pt x="6029" y="4004"/>
                    <a:pt x="6029" y="4052"/>
                    <a:pt x="5933" y="4148"/>
                  </a:cubicBezTo>
                  <a:cubicBezTo>
                    <a:pt x="5692" y="4438"/>
                    <a:pt x="5402" y="4679"/>
                    <a:pt x="5113" y="4872"/>
                  </a:cubicBezTo>
                  <a:cubicBezTo>
                    <a:pt x="4775" y="5161"/>
                    <a:pt x="4438" y="5402"/>
                    <a:pt x="4100" y="5643"/>
                  </a:cubicBezTo>
                  <a:cubicBezTo>
                    <a:pt x="2702" y="6704"/>
                    <a:pt x="965" y="7187"/>
                    <a:pt x="1014" y="7331"/>
                  </a:cubicBezTo>
                  <a:cubicBezTo>
                    <a:pt x="1399" y="7331"/>
                    <a:pt x="1785" y="7283"/>
                    <a:pt x="2123" y="7138"/>
                  </a:cubicBezTo>
                  <a:cubicBezTo>
                    <a:pt x="2460" y="7090"/>
                    <a:pt x="2846" y="6945"/>
                    <a:pt x="3232" y="6801"/>
                  </a:cubicBezTo>
                  <a:cubicBezTo>
                    <a:pt x="3618" y="6656"/>
                    <a:pt x="4052" y="6415"/>
                    <a:pt x="4438" y="6174"/>
                  </a:cubicBezTo>
                  <a:cubicBezTo>
                    <a:pt x="4824" y="5933"/>
                    <a:pt x="5209" y="5692"/>
                    <a:pt x="5547" y="5450"/>
                  </a:cubicBezTo>
                  <a:cubicBezTo>
                    <a:pt x="5885" y="5209"/>
                    <a:pt x="6222" y="4968"/>
                    <a:pt x="6512" y="4727"/>
                  </a:cubicBezTo>
                  <a:cubicBezTo>
                    <a:pt x="6656" y="4582"/>
                    <a:pt x="6801" y="4341"/>
                    <a:pt x="6849" y="4148"/>
                  </a:cubicBezTo>
                  <a:cubicBezTo>
                    <a:pt x="6897" y="3907"/>
                    <a:pt x="6849" y="3714"/>
                    <a:pt x="6704" y="3521"/>
                  </a:cubicBezTo>
                  <a:cubicBezTo>
                    <a:pt x="6656" y="3425"/>
                    <a:pt x="6608" y="3377"/>
                    <a:pt x="6560" y="3280"/>
                  </a:cubicBezTo>
                  <a:lnTo>
                    <a:pt x="6512" y="3184"/>
                  </a:lnTo>
                  <a:lnTo>
                    <a:pt x="6463" y="3135"/>
                  </a:lnTo>
                  <a:cubicBezTo>
                    <a:pt x="6367" y="3087"/>
                    <a:pt x="6319" y="3039"/>
                    <a:pt x="6270" y="2991"/>
                  </a:cubicBezTo>
                  <a:cubicBezTo>
                    <a:pt x="6126" y="2798"/>
                    <a:pt x="5933" y="2653"/>
                    <a:pt x="5643" y="2412"/>
                  </a:cubicBezTo>
                  <a:cubicBezTo>
                    <a:pt x="5306" y="2171"/>
                    <a:pt x="5017" y="1930"/>
                    <a:pt x="4679" y="1737"/>
                  </a:cubicBezTo>
                  <a:cubicBezTo>
                    <a:pt x="4293" y="1544"/>
                    <a:pt x="3907" y="1303"/>
                    <a:pt x="3473" y="1158"/>
                  </a:cubicBezTo>
                  <a:cubicBezTo>
                    <a:pt x="2702" y="821"/>
                    <a:pt x="1930" y="531"/>
                    <a:pt x="1158" y="290"/>
                  </a:cubicBezTo>
                  <a:cubicBezTo>
                    <a:pt x="821" y="97"/>
                    <a:pt x="435" y="49"/>
                    <a:pt x="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0"/>
            <p:cNvSpPr/>
            <p:nvPr/>
          </p:nvSpPr>
          <p:spPr>
            <a:xfrm>
              <a:off x="3633350" y="2017725"/>
              <a:ext cx="102500" cy="176050"/>
            </a:xfrm>
            <a:custGeom>
              <a:avLst/>
              <a:gdLst/>
              <a:ahLst/>
              <a:cxnLst/>
              <a:rect l="l" t="t" r="r" b="b"/>
              <a:pathLst>
                <a:path w="4100" h="7042" extrusionOk="0">
                  <a:moveTo>
                    <a:pt x="1882" y="0"/>
                  </a:moveTo>
                  <a:lnTo>
                    <a:pt x="1640" y="49"/>
                  </a:lnTo>
                  <a:cubicBezTo>
                    <a:pt x="1544" y="49"/>
                    <a:pt x="1447" y="97"/>
                    <a:pt x="1447" y="145"/>
                  </a:cubicBezTo>
                  <a:cubicBezTo>
                    <a:pt x="1447" y="145"/>
                    <a:pt x="1544" y="193"/>
                    <a:pt x="1689" y="193"/>
                  </a:cubicBezTo>
                  <a:lnTo>
                    <a:pt x="1882" y="193"/>
                  </a:lnTo>
                  <a:lnTo>
                    <a:pt x="2219" y="290"/>
                  </a:lnTo>
                  <a:cubicBezTo>
                    <a:pt x="2316" y="290"/>
                    <a:pt x="2412" y="338"/>
                    <a:pt x="2508" y="386"/>
                  </a:cubicBezTo>
                  <a:cubicBezTo>
                    <a:pt x="2605" y="434"/>
                    <a:pt x="2701" y="531"/>
                    <a:pt x="2750" y="579"/>
                  </a:cubicBezTo>
                  <a:cubicBezTo>
                    <a:pt x="2894" y="820"/>
                    <a:pt x="2894" y="1061"/>
                    <a:pt x="2798" y="1254"/>
                  </a:cubicBezTo>
                  <a:cubicBezTo>
                    <a:pt x="2750" y="1544"/>
                    <a:pt x="2605" y="1785"/>
                    <a:pt x="2412" y="2026"/>
                  </a:cubicBezTo>
                  <a:cubicBezTo>
                    <a:pt x="2364" y="2122"/>
                    <a:pt x="2267" y="2219"/>
                    <a:pt x="2171" y="2315"/>
                  </a:cubicBezTo>
                  <a:lnTo>
                    <a:pt x="2123" y="2412"/>
                  </a:lnTo>
                  <a:lnTo>
                    <a:pt x="2074" y="2412"/>
                  </a:lnTo>
                  <a:lnTo>
                    <a:pt x="2026" y="2460"/>
                  </a:lnTo>
                  <a:lnTo>
                    <a:pt x="1737" y="2701"/>
                  </a:lnTo>
                  <a:cubicBezTo>
                    <a:pt x="1544" y="2894"/>
                    <a:pt x="1351" y="3039"/>
                    <a:pt x="1158" y="3183"/>
                  </a:cubicBezTo>
                  <a:lnTo>
                    <a:pt x="628" y="3617"/>
                  </a:lnTo>
                  <a:cubicBezTo>
                    <a:pt x="290" y="3859"/>
                    <a:pt x="97" y="4003"/>
                    <a:pt x="1" y="4051"/>
                  </a:cubicBezTo>
                  <a:lnTo>
                    <a:pt x="386" y="4003"/>
                  </a:lnTo>
                  <a:lnTo>
                    <a:pt x="1013" y="3907"/>
                  </a:lnTo>
                  <a:lnTo>
                    <a:pt x="1737" y="3762"/>
                  </a:lnTo>
                  <a:cubicBezTo>
                    <a:pt x="1882" y="3762"/>
                    <a:pt x="2026" y="3714"/>
                    <a:pt x="2171" y="3714"/>
                  </a:cubicBezTo>
                  <a:lnTo>
                    <a:pt x="2508" y="3714"/>
                  </a:lnTo>
                  <a:cubicBezTo>
                    <a:pt x="2750" y="3714"/>
                    <a:pt x="2943" y="3810"/>
                    <a:pt x="3087" y="3955"/>
                  </a:cubicBezTo>
                  <a:cubicBezTo>
                    <a:pt x="3280" y="4148"/>
                    <a:pt x="3425" y="4389"/>
                    <a:pt x="3425" y="4678"/>
                  </a:cubicBezTo>
                  <a:cubicBezTo>
                    <a:pt x="3521" y="5209"/>
                    <a:pt x="3425" y="5788"/>
                    <a:pt x="3135" y="6318"/>
                  </a:cubicBezTo>
                  <a:cubicBezTo>
                    <a:pt x="2943" y="6752"/>
                    <a:pt x="2701" y="6945"/>
                    <a:pt x="2750" y="7042"/>
                  </a:cubicBezTo>
                  <a:cubicBezTo>
                    <a:pt x="2798" y="7042"/>
                    <a:pt x="3087" y="6897"/>
                    <a:pt x="3473" y="6511"/>
                  </a:cubicBezTo>
                  <a:cubicBezTo>
                    <a:pt x="3859" y="5981"/>
                    <a:pt x="4100" y="5305"/>
                    <a:pt x="4052" y="4630"/>
                  </a:cubicBezTo>
                  <a:cubicBezTo>
                    <a:pt x="4052" y="4196"/>
                    <a:pt x="3907" y="3810"/>
                    <a:pt x="3618" y="3521"/>
                  </a:cubicBezTo>
                  <a:cubicBezTo>
                    <a:pt x="3377" y="3232"/>
                    <a:pt x="3039" y="3039"/>
                    <a:pt x="2701" y="2990"/>
                  </a:cubicBezTo>
                  <a:lnTo>
                    <a:pt x="2653" y="2990"/>
                  </a:lnTo>
                  <a:cubicBezTo>
                    <a:pt x="2653" y="2990"/>
                    <a:pt x="2610" y="3012"/>
                    <a:pt x="2596" y="3012"/>
                  </a:cubicBezTo>
                  <a:cubicBezTo>
                    <a:pt x="2589" y="3012"/>
                    <a:pt x="2589" y="3007"/>
                    <a:pt x="2605" y="2990"/>
                  </a:cubicBezTo>
                  <a:lnTo>
                    <a:pt x="2605" y="2942"/>
                  </a:lnTo>
                  <a:lnTo>
                    <a:pt x="2750" y="2798"/>
                  </a:lnTo>
                  <a:cubicBezTo>
                    <a:pt x="2798" y="2653"/>
                    <a:pt x="2894" y="2508"/>
                    <a:pt x="2991" y="2412"/>
                  </a:cubicBezTo>
                  <a:cubicBezTo>
                    <a:pt x="3184" y="2074"/>
                    <a:pt x="3280" y="1737"/>
                    <a:pt x="3377" y="1399"/>
                  </a:cubicBezTo>
                  <a:cubicBezTo>
                    <a:pt x="3473" y="1013"/>
                    <a:pt x="3328" y="627"/>
                    <a:pt x="3087" y="338"/>
                  </a:cubicBezTo>
                  <a:cubicBezTo>
                    <a:pt x="2943" y="193"/>
                    <a:pt x="2798" y="145"/>
                    <a:pt x="2653" y="49"/>
                  </a:cubicBezTo>
                  <a:cubicBezTo>
                    <a:pt x="2508" y="49"/>
                    <a:pt x="2364" y="0"/>
                    <a:pt x="22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0"/>
            <p:cNvSpPr/>
            <p:nvPr/>
          </p:nvSpPr>
          <p:spPr>
            <a:xfrm>
              <a:off x="2805050" y="2813475"/>
              <a:ext cx="247175" cy="104150"/>
            </a:xfrm>
            <a:custGeom>
              <a:avLst/>
              <a:gdLst/>
              <a:ahLst/>
              <a:cxnLst/>
              <a:rect l="l" t="t" r="r" b="b"/>
              <a:pathLst>
                <a:path w="9887" h="4166" extrusionOk="0">
                  <a:moveTo>
                    <a:pt x="9598" y="1"/>
                  </a:moveTo>
                  <a:cubicBezTo>
                    <a:pt x="9598" y="290"/>
                    <a:pt x="9598" y="531"/>
                    <a:pt x="9549" y="821"/>
                  </a:cubicBezTo>
                  <a:cubicBezTo>
                    <a:pt x="9356" y="1399"/>
                    <a:pt x="9019" y="1882"/>
                    <a:pt x="8488" y="2267"/>
                  </a:cubicBezTo>
                  <a:cubicBezTo>
                    <a:pt x="8247" y="2460"/>
                    <a:pt x="7958" y="2653"/>
                    <a:pt x="7620" y="2750"/>
                  </a:cubicBezTo>
                  <a:cubicBezTo>
                    <a:pt x="7479" y="2806"/>
                    <a:pt x="7321" y="2830"/>
                    <a:pt x="7156" y="2830"/>
                  </a:cubicBezTo>
                  <a:cubicBezTo>
                    <a:pt x="7040" y="2830"/>
                    <a:pt x="6920" y="2818"/>
                    <a:pt x="6800" y="2798"/>
                  </a:cubicBezTo>
                  <a:cubicBezTo>
                    <a:pt x="6607" y="2750"/>
                    <a:pt x="6463" y="2605"/>
                    <a:pt x="6414" y="2460"/>
                  </a:cubicBezTo>
                  <a:cubicBezTo>
                    <a:pt x="6414" y="2412"/>
                    <a:pt x="6414" y="2364"/>
                    <a:pt x="6366" y="2364"/>
                  </a:cubicBezTo>
                  <a:cubicBezTo>
                    <a:pt x="6318" y="2316"/>
                    <a:pt x="6318" y="2267"/>
                    <a:pt x="6318" y="2171"/>
                  </a:cubicBezTo>
                  <a:cubicBezTo>
                    <a:pt x="6318" y="2123"/>
                    <a:pt x="6270" y="1930"/>
                    <a:pt x="6270" y="1833"/>
                  </a:cubicBezTo>
                  <a:cubicBezTo>
                    <a:pt x="6270" y="1592"/>
                    <a:pt x="6222" y="1399"/>
                    <a:pt x="6222" y="1255"/>
                  </a:cubicBezTo>
                  <a:lnTo>
                    <a:pt x="5402" y="1930"/>
                  </a:lnTo>
                  <a:lnTo>
                    <a:pt x="5064" y="2171"/>
                  </a:lnTo>
                  <a:cubicBezTo>
                    <a:pt x="4919" y="2316"/>
                    <a:pt x="4727" y="2460"/>
                    <a:pt x="4485" y="2653"/>
                  </a:cubicBezTo>
                  <a:cubicBezTo>
                    <a:pt x="3858" y="3087"/>
                    <a:pt x="3183" y="3425"/>
                    <a:pt x="2460" y="3570"/>
                  </a:cubicBezTo>
                  <a:cubicBezTo>
                    <a:pt x="2310" y="3609"/>
                    <a:pt x="2159" y="3629"/>
                    <a:pt x="2010" y="3629"/>
                  </a:cubicBezTo>
                  <a:cubicBezTo>
                    <a:pt x="1434" y="3629"/>
                    <a:pt x="885" y="3344"/>
                    <a:pt x="579" y="2846"/>
                  </a:cubicBezTo>
                  <a:lnTo>
                    <a:pt x="338" y="2509"/>
                  </a:lnTo>
                  <a:lnTo>
                    <a:pt x="193" y="2219"/>
                  </a:lnTo>
                  <a:cubicBezTo>
                    <a:pt x="97" y="2026"/>
                    <a:pt x="48" y="1930"/>
                    <a:pt x="0" y="1930"/>
                  </a:cubicBezTo>
                  <a:lnTo>
                    <a:pt x="0" y="2267"/>
                  </a:lnTo>
                  <a:cubicBezTo>
                    <a:pt x="0" y="2364"/>
                    <a:pt x="48" y="2460"/>
                    <a:pt x="97" y="2605"/>
                  </a:cubicBezTo>
                  <a:cubicBezTo>
                    <a:pt x="145" y="2750"/>
                    <a:pt x="193" y="2894"/>
                    <a:pt x="290" y="3039"/>
                  </a:cubicBezTo>
                  <a:cubicBezTo>
                    <a:pt x="386" y="3184"/>
                    <a:pt x="482" y="3328"/>
                    <a:pt x="627" y="3473"/>
                  </a:cubicBezTo>
                  <a:cubicBezTo>
                    <a:pt x="675" y="3570"/>
                    <a:pt x="772" y="3666"/>
                    <a:pt x="820" y="3714"/>
                  </a:cubicBezTo>
                  <a:lnTo>
                    <a:pt x="965" y="3811"/>
                  </a:lnTo>
                  <a:lnTo>
                    <a:pt x="1109" y="3907"/>
                  </a:lnTo>
                  <a:cubicBezTo>
                    <a:pt x="1446" y="4094"/>
                    <a:pt x="1811" y="4165"/>
                    <a:pt x="2183" y="4165"/>
                  </a:cubicBezTo>
                  <a:cubicBezTo>
                    <a:pt x="2291" y="4165"/>
                    <a:pt x="2400" y="4159"/>
                    <a:pt x="2508" y="4148"/>
                  </a:cubicBezTo>
                  <a:cubicBezTo>
                    <a:pt x="2942" y="4100"/>
                    <a:pt x="3376" y="4004"/>
                    <a:pt x="3810" y="3811"/>
                  </a:cubicBezTo>
                  <a:cubicBezTo>
                    <a:pt x="4196" y="3666"/>
                    <a:pt x="4534" y="3473"/>
                    <a:pt x="4871" y="3280"/>
                  </a:cubicBezTo>
                  <a:cubicBezTo>
                    <a:pt x="5161" y="3135"/>
                    <a:pt x="5353" y="2943"/>
                    <a:pt x="5546" y="2846"/>
                  </a:cubicBezTo>
                  <a:lnTo>
                    <a:pt x="5643" y="2750"/>
                  </a:lnTo>
                  <a:lnTo>
                    <a:pt x="5691" y="2750"/>
                  </a:lnTo>
                  <a:lnTo>
                    <a:pt x="5739" y="2798"/>
                  </a:lnTo>
                  <a:cubicBezTo>
                    <a:pt x="5932" y="3184"/>
                    <a:pt x="6270" y="3425"/>
                    <a:pt x="6656" y="3521"/>
                  </a:cubicBezTo>
                  <a:cubicBezTo>
                    <a:pt x="6747" y="3533"/>
                    <a:pt x="6840" y="3539"/>
                    <a:pt x="6936" y="3539"/>
                  </a:cubicBezTo>
                  <a:cubicBezTo>
                    <a:pt x="7244" y="3539"/>
                    <a:pt x="7567" y="3476"/>
                    <a:pt x="7861" y="3328"/>
                  </a:cubicBezTo>
                  <a:cubicBezTo>
                    <a:pt x="8199" y="3184"/>
                    <a:pt x="8536" y="2943"/>
                    <a:pt x="8826" y="2701"/>
                  </a:cubicBezTo>
                  <a:cubicBezTo>
                    <a:pt x="9405" y="2219"/>
                    <a:pt x="9742" y="1592"/>
                    <a:pt x="9839" y="869"/>
                  </a:cubicBezTo>
                  <a:cubicBezTo>
                    <a:pt x="9887" y="290"/>
                    <a:pt x="9646" y="1"/>
                    <a:pt x="95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0"/>
            <p:cNvSpPr/>
            <p:nvPr/>
          </p:nvSpPr>
          <p:spPr>
            <a:xfrm>
              <a:off x="2651925" y="2891850"/>
              <a:ext cx="325550" cy="179675"/>
            </a:xfrm>
            <a:custGeom>
              <a:avLst/>
              <a:gdLst/>
              <a:ahLst/>
              <a:cxnLst/>
              <a:rect l="l" t="t" r="r" b="b"/>
              <a:pathLst>
                <a:path w="13022" h="7187" extrusionOk="0">
                  <a:moveTo>
                    <a:pt x="675" y="0"/>
                  </a:moveTo>
                  <a:lnTo>
                    <a:pt x="675" y="0"/>
                  </a:lnTo>
                  <a:cubicBezTo>
                    <a:pt x="434" y="386"/>
                    <a:pt x="290" y="869"/>
                    <a:pt x="241" y="1351"/>
                  </a:cubicBezTo>
                  <a:cubicBezTo>
                    <a:pt x="0" y="2412"/>
                    <a:pt x="48" y="3521"/>
                    <a:pt x="434" y="4534"/>
                  </a:cubicBezTo>
                  <a:cubicBezTo>
                    <a:pt x="675" y="5064"/>
                    <a:pt x="1061" y="5547"/>
                    <a:pt x="1592" y="5933"/>
                  </a:cubicBezTo>
                  <a:cubicBezTo>
                    <a:pt x="2026" y="6222"/>
                    <a:pt x="2460" y="6463"/>
                    <a:pt x="2990" y="6608"/>
                  </a:cubicBezTo>
                  <a:cubicBezTo>
                    <a:pt x="3424" y="6752"/>
                    <a:pt x="3907" y="6897"/>
                    <a:pt x="4389" y="6994"/>
                  </a:cubicBezTo>
                  <a:cubicBezTo>
                    <a:pt x="4871" y="7042"/>
                    <a:pt x="5305" y="7138"/>
                    <a:pt x="5788" y="7138"/>
                  </a:cubicBezTo>
                  <a:cubicBezTo>
                    <a:pt x="6157" y="7170"/>
                    <a:pt x="6522" y="7186"/>
                    <a:pt x="6881" y="7186"/>
                  </a:cubicBezTo>
                  <a:cubicBezTo>
                    <a:pt x="7599" y="7186"/>
                    <a:pt x="8295" y="7122"/>
                    <a:pt x="8971" y="6994"/>
                  </a:cubicBezTo>
                  <a:cubicBezTo>
                    <a:pt x="10032" y="6801"/>
                    <a:pt x="11044" y="6415"/>
                    <a:pt x="11961" y="5884"/>
                  </a:cubicBezTo>
                  <a:cubicBezTo>
                    <a:pt x="12395" y="5643"/>
                    <a:pt x="12732" y="5306"/>
                    <a:pt x="13022" y="4920"/>
                  </a:cubicBezTo>
                  <a:cubicBezTo>
                    <a:pt x="13019" y="4917"/>
                    <a:pt x="13014" y="4915"/>
                    <a:pt x="13008" y="4915"/>
                  </a:cubicBezTo>
                  <a:cubicBezTo>
                    <a:pt x="12916" y="4915"/>
                    <a:pt x="12490" y="5234"/>
                    <a:pt x="11768" y="5595"/>
                  </a:cubicBezTo>
                  <a:cubicBezTo>
                    <a:pt x="10852" y="6029"/>
                    <a:pt x="9887" y="6270"/>
                    <a:pt x="8874" y="6415"/>
                  </a:cubicBezTo>
                  <a:cubicBezTo>
                    <a:pt x="8368" y="6463"/>
                    <a:pt x="7861" y="6487"/>
                    <a:pt x="7361" y="6487"/>
                  </a:cubicBezTo>
                  <a:cubicBezTo>
                    <a:pt x="6861" y="6487"/>
                    <a:pt x="6366" y="6463"/>
                    <a:pt x="5884" y="6415"/>
                  </a:cubicBezTo>
                  <a:cubicBezTo>
                    <a:pt x="5402" y="6367"/>
                    <a:pt x="4968" y="6270"/>
                    <a:pt x="4485" y="6174"/>
                  </a:cubicBezTo>
                  <a:cubicBezTo>
                    <a:pt x="4051" y="6125"/>
                    <a:pt x="3617" y="5981"/>
                    <a:pt x="3183" y="5884"/>
                  </a:cubicBezTo>
                  <a:cubicBezTo>
                    <a:pt x="2749" y="5788"/>
                    <a:pt x="2315" y="5595"/>
                    <a:pt x="1978" y="5354"/>
                  </a:cubicBezTo>
                  <a:cubicBezTo>
                    <a:pt x="1544" y="5113"/>
                    <a:pt x="1206" y="4727"/>
                    <a:pt x="965" y="4293"/>
                  </a:cubicBezTo>
                  <a:cubicBezTo>
                    <a:pt x="579" y="3376"/>
                    <a:pt x="434" y="2364"/>
                    <a:pt x="531" y="1399"/>
                  </a:cubicBezTo>
                  <a:cubicBezTo>
                    <a:pt x="627" y="917"/>
                    <a:pt x="675" y="435"/>
                    <a:pt x="675"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0"/>
            <p:cNvSpPr/>
            <p:nvPr/>
          </p:nvSpPr>
          <p:spPr>
            <a:xfrm>
              <a:off x="3682775" y="2010900"/>
              <a:ext cx="127850" cy="373375"/>
            </a:xfrm>
            <a:custGeom>
              <a:avLst/>
              <a:gdLst/>
              <a:ahLst/>
              <a:cxnLst/>
              <a:rect l="l" t="t" r="r" b="b"/>
              <a:pathLst>
                <a:path w="5114" h="14935" extrusionOk="0">
                  <a:moveTo>
                    <a:pt x="618" y="0"/>
                  </a:moveTo>
                  <a:cubicBezTo>
                    <a:pt x="409" y="0"/>
                    <a:pt x="201" y="12"/>
                    <a:pt x="1" y="32"/>
                  </a:cubicBezTo>
                  <a:cubicBezTo>
                    <a:pt x="435" y="225"/>
                    <a:pt x="917" y="322"/>
                    <a:pt x="1448" y="418"/>
                  </a:cubicBezTo>
                  <a:cubicBezTo>
                    <a:pt x="1930" y="514"/>
                    <a:pt x="2412" y="659"/>
                    <a:pt x="2846" y="852"/>
                  </a:cubicBezTo>
                  <a:cubicBezTo>
                    <a:pt x="3329" y="1093"/>
                    <a:pt x="3715" y="1479"/>
                    <a:pt x="3956" y="1961"/>
                  </a:cubicBezTo>
                  <a:cubicBezTo>
                    <a:pt x="4197" y="2444"/>
                    <a:pt x="4341" y="2974"/>
                    <a:pt x="4390" y="3505"/>
                  </a:cubicBezTo>
                  <a:cubicBezTo>
                    <a:pt x="4390" y="3987"/>
                    <a:pt x="4390" y="4469"/>
                    <a:pt x="4390" y="5000"/>
                  </a:cubicBezTo>
                  <a:cubicBezTo>
                    <a:pt x="4341" y="5434"/>
                    <a:pt x="4293" y="5771"/>
                    <a:pt x="4245" y="6061"/>
                  </a:cubicBezTo>
                  <a:cubicBezTo>
                    <a:pt x="4245" y="6302"/>
                    <a:pt x="4197" y="6446"/>
                    <a:pt x="4197" y="6446"/>
                  </a:cubicBezTo>
                  <a:cubicBezTo>
                    <a:pt x="4197" y="6446"/>
                    <a:pt x="4197" y="6591"/>
                    <a:pt x="4149" y="6832"/>
                  </a:cubicBezTo>
                  <a:cubicBezTo>
                    <a:pt x="4149" y="6977"/>
                    <a:pt x="4149" y="7122"/>
                    <a:pt x="4149" y="7315"/>
                  </a:cubicBezTo>
                  <a:cubicBezTo>
                    <a:pt x="4100" y="7459"/>
                    <a:pt x="4052" y="7652"/>
                    <a:pt x="4004" y="7893"/>
                  </a:cubicBezTo>
                  <a:cubicBezTo>
                    <a:pt x="3811" y="8954"/>
                    <a:pt x="3473" y="9967"/>
                    <a:pt x="3039" y="10932"/>
                  </a:cubicBezTo>
                  <a:cubicBezTo>
                    <a:pt x="2943" y="11221"/>
                    <a:pt x="2798" y="11462"/>
                    <a:pt x="2654" y="11752"/>
                  </a:cubicBezTo>
                  <a:cubicBezTo>
                    <a:pt x="2557" y="11993"/>
                    <a:pt x="2364" y="12234"/>
                    <a:pt x="2219" y="12475"/>
                  </a:cubicBezTo>
                  <a:cubicBezTo>
                    <a:pt x="1978" y="12909"/>
                    <a:pt x="1689" y="13343"/>
                    <a:pt x="1400" y="13729"/>
                  </a:cubicBezTo>
                  <a:cubicBezTo>
                    <a:pt x="1062" y="14115"/>
                    <a:pt x="773" y="14549"/>
                    <a:pt x="531" y="14935"/>
                  </a:cubicBezTo>
                  <a:cubicBezTo>
                    <a:pt x="966" y="14693"/>
                    <a:pt x="1351" y="14308"/>
                    <a:pt x="1641" y="13922"/>
                  </a:cubicBezTo>
                  <a:cubicBezTo>
                    <a:pt x="2027" y="13536"/>
                    <a:pt x="2316" y="13150"/>
                    <a:pt x="2605" y="12716"/>
                  </a:cubicBezTo>
                  <a:cubicBezTo>
                    <a:pt x="2798" y="12475"/>
                    <a:pt x="2991" y="12282"/>
                    <a:pt x="3136" y="11993"/>
                  </a:cubicBezTo>
                  <a:lnTo>
                    <a:pt x="3570" y="11221"/>
                  </a:lnTo>
                  <a:cubicBezTo>
                    <a:pt x="4100" y="10208"/>
                    <a:pt x="4486" y="9147"/>
                    <a:pt x="4776" y="8038"/>
                  </a:cubicBezTo>
                  <a:cubicBezTo>
                    <a:pt x="4824" y="7845"/>
                    <a:pt x="4872" y="7604"/>
                    <a:pt x="4920" y="7459"/>
                  </a:cubicBezTo>
                  <a:cubicBezTo>
                    <a:pt x="4968" y="7266"/>
                    <a:pt x="4968" y="7122"/>
                    <a:pt x="4968" y="6977"/>
                  </a:cubicBezTo>
                  <a:cubicBezTo>
                    <a:pt x="4968" y="6688"/>
                    <a:pt x="5017" y="6543"/>
                    <a:pt x="5017" y="6543"/>
                  </a:cubicBezTo>
                  <a:lnTo>
                    <a:pt x="5017" y="6157"/>
                  </a:lnTo>
                  <a:cubicBezTo>
                    <a:pt x="5017" y="5868"/>
                    <a:pt x="5113" y="5530"/>
                    <a:pt x="5113" y="5048"/>
                  </a:cubicBezTo>
                  <a:cubicBezTo>
                    <a:pt x="5113" y="4517"/>
                    <a:pt x="5113" y="3987"/>
                    <a:pt x="5065" y="3456"/>
                  </a:cubicBezTo>
                  <a:cubicBezTo>
                    <a:pt x="4968" y="2829"/>
                    <a:pt x="4776" y="2202"/>
                    <a:pt x="4486" y="1672"/>
                  </a:cubicBezTo>
                  <a:cubicBezTo>
                    <a:pt x="4149" y="1093"/>
                    <a:pt x="3618" y="659"/>
                    <a:pt x="3039" y="466"/>
                  </a:cubicBezTo>
                  <a:cubicBezTo>
                    <a:pt x="2509" y="273"/>
                    <a:pt x="2027" y="129"/>
                    <a:pt x="1496" y="80"/>
                  </a:cubicBezTo>
                  <a:cubicBezTo>
                    <a:pt x="1214" y="24"/>
                    <a:pt x="914" y="0"/>
                    <a:pt x="6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0"/>
            <p:cNvSpPr/>
            <p:nvPr/>
          </p:nvSpPr>
          <p:spPr>
            <a:xfrm>
              <a:off x="3011225" y="3148625"/>
              <a:ext cx="212225" cy="157100"/>
            </a:xfrm>
            <a:custGeom>
              <a:avLst/>
              <a:gdLst/>
              <a:ahLst/>
              <a:cxnLst/>
              <a:rect l="l" t="t" r="r" b="b"/>
              <a:pathLst>
                <a:path w="8489" h="6284" extrusionOk="0">
                  <a:moveTo>
                    <a:pt x="102" y="1"/>
                  </a:moveTo>
                  <a:cubicBezTo>
                    <a:pt x="100" y="1"/>
                    <a:pt x="98" y="1"/>
                    <a:pt x="97" y="2"/>
                  </a:cubicBezTo>
                  <a:cubicBezTo>
                    <a:pt x="0" y="50"/>
                    <a:pt x="627" y="1594"/>
                    <a:pt x="1543" y="3040"/>
                  </a:cubicBezTo>
                  <a:cubicBezTo>
                    <a:pt x="1929" y="3716"/>
                    <a:pt x="2412" y="4391"/>
                    <a:pt x="2942" y="4969"/>
                  </a:cubicBezTo>
                  <a:cubicBezTo>
                    <a:pt x="3135" y="5162"/>
                    <a:pt x="3328" y="5355"/>
                    <a:pt x="3569" y="5500"/>
                  </a:cubicBezTo>
                  <a:lnTo>
                    <a:pt x="3810" y="5693"/>
                  </a:lnTo>
                  <a:lnTo>
                    <a:pt x="3858" y="5741"/>
                  </a:lnTo>
                  <a:lnTo>
                    <a:pt x="4099" y="5838"/>
                  </a:lnTo>
                  <a:cubicBezTo>
                    <a:pt x="4341" y="5982"/>
                    <a:pt x="4582" y="6127"/>
                    <a:pt x="4871" y="6175"/>
                  </a:cubicBezTo>
                  <a:cubicBezTo>
                    <a:pt x="5064" y="6248"/>
                    <a:pt x="5269" y="6284"/>
                    <a:pt x="5480" y="6284"/>
                  </a:cubicBezTo>
                  <a:cubicBezTo>
                    <a:pt x="5691" y="6284"/>
                    <a:pt x="5908" y="6248"/>
                    <a:pt x="6125" y="6175"/>
                  </a:cubicBezTo>
                  <a:cubicBezTo>
                    <a:pt x="6559" y="6031"/>
                    <a:pt x="6945" y="5789"/>
                    <a:pt x="7283" y="5452"/>
                  </a:cubicBezTo>
                  <a:cubicBezTo>
                    <a:pt x="7765" y="4825"/>
                    <a:pt x="8151" y="4101"/>
                    <a:pt x="8344" y="3330"/>
                  </a:cubicBezTo>
                  <a:cubicBezTo>
                    <a:pt x="8488" y="2944"/>
                    <a:pt x="8488" y="2606"/>
                    <a:pt x="8440" y="2221"/>
                  </a:cubicBezTo>
                  <a:cubicBezTo>
                    <a:pt x="8344" y="2221"/>
                    <a:pt x="8295" y="2655"/>
                    <a:pt x="8054" y="3185"/>
                  </a:cubicBezTo>
                  <a:cubicBezTo>
                    <a:pt x="7765" y="3860"/>
                    <a:pt x="7379" y="4487"/>
                    <a:pt x="6848" y="5018"/>
                  </a:cubicBezTo>
                  <a:cubicBezTo>
                    <a:pt x="6607" y="5259"/>
                    <a:pt x="6270" y="5452"/>
                    <a:pt x="5932" y="5548"/>
                  </a:cubicBezTo>
                  <a:cubicBezTo>
                    <a:pt x="5855" y="5561"/>
                    <a:pt x="5777" y="5567"/>
                    <a:pt x="5700" y="5567"/>
                  </a:cubicBezTo>
                  <a:cubicBezTo>
                    <a:pt x="5488" y="5567"/>
                    <a:pt x="5276" y="5522"/>
                    <a:pt x="5064" y="5452"/>
                  </a:cubicBezTo>
                  <a:cubicBezTo>
                    <a:pt x="4871" y="5355"/>
                    <a:pt x="4678" y="5259"/>
                    <a:pt x="4485" y="5162"/>
                  </a:cubicBezTo>
                  <a:lnTo>
                    <a:pt x="4341" y="5066"/>
                  </a:lnTo>
                  <a:lnTo>
                    <a:pt x="4244" y="5018"/>
                  </a:lnTo>
                  <a:lnTo>
                    <a:pt x="4051" y="4825"/>
                  </a:lnTo>
                  <a:cubicBezTo>
                    <a:pt x="3858" y="4728"/>
                    <a:pt x="3665" y="4535"/>
                    <a:pt x="3473" y="4391"/>
                  </a:cubicBezTo>
                  <a:cubicBezTo>
                    <a:pt x="2942" y="3860"/>
                    <a:pt x="2460" y="3330"/>
                    <a:pt x="2026" y="2703"/>
                  </a:cubicBezTo>
                  <a:cubicBezTo>
                    <a:pt x="1029" y="1422"/>
                    <a:pt x="220" y="1"/>
                    <a:pt x="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0"/>
            <p:cNvSpPr/>
            <p:nvPr/>
          </p:nvSpPr>
          <p:spPr>
            <a:xfrm>
              <a:off x="2928025" y="3190775"/>
              <a:ext cx="103700" cy="71700"/>
            </a:xfrm>
            <a:custGeom>
              <a:avLst/>
              <a:gdLst/>
              <a:ahLst/>
              <a:cxnLst/>
              <a:rect l="l" t="t" r="r" b="b"/>
              <a:pathLst>
                <a:path w="4148" h="2868" extrusionOk="0">
                  <a:moveTo>
                    <a:pt x="4038" y="1"/>
                  </a:moveTo>
                  <a:cubicBezTo>
                    <a:pt x="3922" y="1"/>
                    <a:pt x="3551" y="507"/>
                    <a:pt x="3135" y="969"/>
                  </a:cubicBezTo>
                  <a:cubicBezTo>
                    <a:pt x="2942" y="1210"/>
                    <a:pt x="2749" y="1403"/>
                    <a:pt x="2556" y="1596"/>
                  </a:cubicBezTo>
                  <a:cubicBezTo>
                    <a:pt x="2460" y="1644"/>
                    <a:pt x="2364" y="1692"/>
                    <a:pt x="2315" y="1740"/>
                  </a:cubicBezTo>
                  <a:lnTo>
                    <a:pt x="2219" y="1788"/>
                  </a:lnTo>
                  <a:cubicBezTo>
                    <a:pt x="2171" y="1885"/>
                    <a:pt x="2074" y="1981"/>
                    <a:pt x="1978" y="2030"/>
                  </a:cubicBezTo>
                  <a:cubicBezTo>
                    <a:pt x="1737" y="2174"/>
                    <a:pt x="1544" y="2222"/>
                    <a:pt x="1254" y="2271"/>
                  </a:cubicBezTo>
                  <a:cubicBezTo>
                    <a:pt x="1013" y="2271"/>
                    <a:pt x="724" y="2222"/>
                    <a:pt x="483" y="2126"/>
                  </a:cubicBezTo>
                  <a:cubicBezTo>
                    <a:pt x="306" y="2055"/>
                    <a:pt x="181" y="2011"/>
                    <a:pt x="108" y="2011"/>
                  </a:cubicBezTo>
                  <a:cubicBezTo>
                    <a:pt x="81" y="2011"/>
                    <a:pt x="62" y="2017"/>
                    <a:pt x="49" y="2030"/>
                  </a:cubicBezTo>
                  <a:cubicBezTo>
                    <a:pt x="0" y="2078"/>
                    <a:pt x="97" y="2174"/>
                    <a:pt x="290" y="2415"/>
                  </a:cubicBezTo>
                  <a:cubicBezTo>
                    <a:pt x="531" y="2608"/>
                    <a:pt x="869" y="2801"/>
                    <a:pt x="1206" y="2849"/>
                  </a:cubicBezTo>
                  <a:cubicBezTo>
                    <a:pt x="1303" y="2862"/>
                    <a:pt x="1399" y="2868"/>
                    <a:pt x="1495" y="2868"/>
                  </a:cubicBezTo>
                  <a:cubicBezTo>
                    <a:pt x="1782" y="2868"/>
                    <a:pt x="2062" y="2813"/>
                    <a:pt x="2315" y="2705"/>
                  </a:cubicBezTo>
                  <a:cubicBezTo>
                    <a:pt x="2460" y="2657"/>
                    <a:pt x="2605" y="2560"/>
                    <a:pt x="2749" y="2464"/>
                  </a:cubicBezTo>
                  <a:lnTo>
                    <a:pt x="2846" y="2367"/>
                  </a:lnTo>
                  <a:cubicBezTo>
                    <a:pt x="2894" y="2319"/>
                    <a:pt x="2991" y="2222"/>
                    <a:pt x="3039" y="2126"/>
                  </a:cubicBezTo>
                  <a:cubicBezTo>
                    <a:pt x="3280" y="1885"/>
                    <a:pt x="3473" y="1596"/>
                    <a:pt x="3617" y="1306"/>
                  </a:cubicBezTo>
                  <a:cubicBezTo>
                    <a:pt x="3955" y="727"/>
                    <a:pt x="4148" y="52"/>
                    <a:pt x="4052" y="4"/>
                  </a:cubicBezTo>
                  <a:cubicBezTo>
                    <a:pt x="4047" y="2"/>
                    <a:pt x="4043" y="1"/>
                    <a:pt x="4038"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0"/>
            <p:cNvSpPr/>
            <p:nvPr/>
          </p:nvSpPr>
          <p:spPr>
            <a:xfrm>
              <a:off x="1867600" y="2016525"/>
              <a:ext cx="1208750" cy="956575"/>
            </a:xfrm>
            <a:custGeom>
              <a:avLst/>
              <a:gdLst/>
              <a:ahLst/>
              <a:cxnLst/>
              <a:rect l="l" t="t" r="r" b="b"/>
              <a:pathLst>
                <a:path w="48350" h="38263" extrusionOk="0">
                  <a:moveTo>
                    <a:pt x="32097" y="0"/>
                  </a:moveTo>
                  <a:cubicBezTo>
                    <a:pt x="30939" y="1302"/>
                    <a:pt x="29203" y="2846"/>
                    <a:pt x="28528" y="4630"/>
                  </a:cubicBezTo>
                  <a:cubicBezTo>
                    <a:pt x="28528" y="4630"/>
                    <a:pt x="1617" y="14565"/>
                    <a:pt x="411" y="24259"/>
                  </a:cubicBezTo>
                  <a:cubicBezTo>
                    <a:pt x="0" y="27484"/>
                    <a:pt x="2950" y="28592"/>
                    <a:pt x="7072" y="28592"/>
                  </a:cubicBezTo>
                  <a:cubicBezTo>
                    <a:pt x="12626" y="28592"/>
                    <a:pt x="20309" y="26581"/>
                    <a:pt x="24766" y="25030"/>
                  </a:cubicBezTo>
                  <a:cubicBezTo>
                    <a:pt x="24766" y="25030"/>
                    <a:pt x="26647" y="37184"/>
                    <a:pt x="28287" y="38004"/>
                  </a:cubicBezTo>
                  <a:cubicBezTo>
                    <a:pt x="28646" y="38190"/>
                    <a:pt x="29021" y="38263"/>
                    <a:pt x="29385" y="38263"/>
                  </a:cubicBezTo>
                  <a:cubicBezTo>
                    <a:pt x="30338" y="38263"/>
                    <a:pt x="31217" y="37766"/>
                    <a:pt x="31566" y="37521"/>
                  </a:cubicBezTo>
                  <a:cubicBezTo>
                    <a:pt x="32193" y="35785"/>
                    <a:pt x="32193" y="33229"/>
                    <a:pt x="32627" y="32023"/>
                  </a:cubicBezTo>
                  <a:cubicBezTo>
                    <a:pt x="32799" y="31520"/>
                    <a:pt x="32961" y="31333"/>
                    <a:pt x="33136" y="31333"/>
                  </a:cubicBezTo>
                  <a:cubicBezTo>
                    <a:pt x="33599" y="31333"/>
                    <a:pt x="34161" y="32633"/>
                    <a:pt x="35280" y="32843"/>
                  </a:cubicBezTo>
                  <a:cubicBezTo>
                    <a:pt x="35344" y="32856"/>
                    <a:pt x="35406" y="32863"/>
                    <a:pt x="35466" y="32863"/>
                  </a:cubicBezTo>
                  <a:cubicBezTo>
                    <a:pt x="37171" y="32863"/>
                    <a:pt x="37313" y="27745"/>
                    <a:pt x="37546" y="26767"/>
                  </a:cubicBezTo>
                  <a:cubicBezTo>
                    <a:pt x="38222" y="23728"/>
                    <a:pt x="38993" y="23294"/>
                    <a:pt x="42032" y="22522"/>
                  </a:cubicBezTo>
                  <a:cubicBezTo>
                    <a:pt x="48349" y="20883"/>
                    <a:pt x="46806" y="15433"/>
                    <a:pt x="43816" y="11671"/>
                  </a:cubicBezTo>
                  <a:cubicBezTo>
                    <a:pt x="40344" y="7331"/>
                    <a:pt x="35858" y="4003"/>
                    <a:pt x="320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0"/>
            <p:cNvSpPr/>
            <p:nvPr/>
          </p:nvSpPr>
          <p:spPr>
            <a:xfrm>
              <a:off x="2741150" y="1797550"/>
              <a:ext cx="829525" cy="415150"/>
            </a:xfrm>
            <a:custGeom>
              <a:avLst/>
              <a:gdLst/>
              <a:ahLst/>
              <a:cxnLst/>
              <a:rect l="l" t="t" r="r" b="b"/>
              <a:pathLst>
                <a:path w="33181" h="16606" extrusionOk="0">
                  <a:moveTo>
                    <a:pt x="19068" y="0"/>
                  </a:moveTo>
                  <a:cubicBezTo>
                    <a:pt x="15128" y="0"/>
                    <a:pt x="10954" y="847"/>
                    <a:pt x="7475" y="2055"/>
                  </a:cubicBezTo>
                  <a:cubicBezTo>
                    <a:pt x="5980" y="2538"/>
                    <a:pt x="4534" y="3116"/>
                    <a:pt x="3135" y="3792"/>
                  </a:cubicBezTo>
                  <a:cubicBezTo>
                    <a:pt x="2556" y="4129"/>
                    <a:pt x="820" y="5480"/>
                    <a:pt x="0" y="6058"/>
                  </a:cubicBezTo>
                  <a:cubicBezTo>
                    <a:pt x="3473" y="7119"/>
                    <a:pt x="10948" y="13871"/>
                    <a:pt x="15095" y="15318"/>
                  </a:cubicBezTo>
                  <a:cubicBezTo>
                    <a:pt x="17215" y="16055"/>
                    <a:pt x="19754" y="16606"/>
                    <a:pt x="22043" y="16606"/>
                  </a:cubicBezTo>
                  <a:cubicBezTo>
                    <a:pt x="24544" y="16606"/>
                    <a:pt x="26747" y="15949"/>
                    <a:pt x="27779" y="14161"/>
                  </a:cubicBezTo>
                  <a:cubicBezTo>
                    <a:pt x="29708" y="10785"/>
                    <a:pt x="26091" y="7553"/>
                    <a:pt x="26091" y="6541"/>
                  </a:cubicBezTo>
                  <a:cubicBezTo>
                    <a:pt x="26091" y="5528"/>
                    <a:pt x="29226" y="5528"/>
                    <a:pt x="31059" y="5094"/>
                  </a:cubicBezTo>
                  <a:cubicBezTo>
                    <a:pt x="31927" y="4901"/>
                    <a:pt x="32650" y="4274"/>
                    <a:pt x="32891" y="3406"/>
                  </a:cubicBezTo>
                  <a:cubicBezTo>
                    <a:pt x="33181" y="2682"/>
                    <a:pt x="23439" y="367"/>
                    <a:pt x="22715" y="271"/>
                  </a:cubicBezTo>
                  <a:cubicBezTo>
                    <a:pt x="21543" y="85"/>
                    <a:pt x="20317" y="0"/>
                    <a:pt x="190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0"/>
            <p:cNvSpPr/>
            <p:nvPr/>
          </p:nvSpPr>
          <p:spPr>
            <a:xfrm>
              <a:off x="3140225" y="1938750"/>
              <a:ext cx="69950" cy="53800"/>
            </a:xfrm>
            <a:custGeom>
              <a:avLst/>
              <a:gdLst/>
              <a:ahLst/>
              <a:cxnLst/>
              <a:rect l="l" t="t" r="r" b="b"/>
              <a:pathLst>
                <a:path w="2798" h="2152" extrusionOk="0">
                  <a:moveTo>
                    <a:pt x="1586" y="0"/>
                  </a:moveTo>
                  <a:cubicBezTo>
                    <a:pt x="1447" y="0"/>
                    <a:pt x="1303" y="24"/>
                    <a:pt x="1158" y="73"/>
                  </a:cubicBezTo>
                  <a:cubicBezTo>
                    <a:pt x="1013" y="73"/>
                    <a:pt x="917" y="121"/>
                    <a:pt x="820" y="217"/>
                  </a:cubicBezTo>
                  <a:lnTo>
                    <a:pt x="724" y="266"/>
                  </a:lnTo>
                  <a:cubicBezTo>
                    <a:pt x="676" y="314"/>
                    <a:pt x="579" y="410"/>
                    <a:pt x="531" y="459"/>
                  </a:cubicBezTo>
                  <a:cubicBezTo>
                    <a:pt x="386" y="651"/>
                    <a:pt x="290" y="893"/>
                    <a:pt x="193" y="1086"/>
                  </a:cubicBezTo>
                  <a:cubicBezTo>
                    <a:pt x="0" y="1616"/>
                    <a:pt x="0" y="2147"/>
                    <a:pt x="193" y="2147"/>
                  </a:cubicBezTo>
                  <a:cubicBezTo>
                    <a:pt x="203" y="2150"/>
                    <a:pt x="213" y="2151"/>
                    <a:pt x="223" y="2151"/>
                  </a:cubicBezTo>
                  <a:cubicBezTo>
                    <a:pt x="376" y="2151"/>
                    <a:pt x="646" y="1841"/>
                    <a:pt x="917" y="1616"/>
                  </a:cubicBezTo>
                  <a:cubicBezTo>
                    <a:pt x="1013" y="1520"/>
                    <a:pt x="1158" y="1423"/>
                    <a:pt x="1303" y="1327"/>
                  </a:cubicBezTo>
                  <a:cubicBezTo>
                    <a:pt x="1447" y="1278"/>
                    <a:pt x="1496" y="1230"/>
                    <a:pt x="1496" y="1230"/>
                  </a:cubicBezTo>
                  <a:lnTo>
                    <a:pt x="1640" y="1134"/>
                  </a:lnTo>
                  <a:cubicBezTo>
                    <a:pt x="1688" y="1037"/>
                    <a:pt x="1833" y="989"/>
                    <a:pt x="1930" y="941"/>
                  </a:cubicBezTo>
                  <a:cubicBezTo>
                    <a:pt x="2032" y="907"/>
                    <a:pt x="2158" y="873"/>
                    <a:pt x="2275" y="873"/>
                  </a:cubicBezTo>
                  <a:cubicBezTo>
                    <a:pt x="2323" y="873"/>
                    <a:pt x="2370" y="878"/>
                    <a:pt x="2412" y="893"/>
                  </a:cubicBezTo>
                  <a:cubicBezTo>
                    <a:pt x="2557" y="893"/>
                    <a:pt x="2701" y="893"/>
                    <a:pt x="2749" y="844"/>
                  </a:cubicBezTo>
                  <a:cubicBezTo>
                    <a:pt x="2798" y="796"/>
                    <a:pt x="2749" y="651"/>
                    <a:pt x="2653" y="459"/>
                  </a:cubicBezTo>
                  <a:cubicBezTo>
                    <a:pt x="2508" y="266"/>
                    <a:pt x="2267" y="121"/>
                    <a:pt x="1978" y="73"/>
                  </a:cubicBezTo>
                  <a:cubicBezTo>
                    <a:pt x="1857" y="24"/>
                    <a:pt x="1725" y="0"/>
                    <a:pt x="15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0"/>
            <p:cNvSpPr/>
            <p:nvPr/>
          </p:nvSpPr>
          <p:spPr>
            <a:xfrm>
              <a:off x="2756825" y="2352300"/>
              <a:ext cx="50650" cy="71850"/>
            </a:xfrm>
            <a:custGeom>
              <a:avLst/>
              <a:gdLst/>
              <a:ahLst/>
              <a:cxnLst/>
              <a:rect l="l" t="t" r="r" b="b"/>
              <a:pathLst>
                <a:path w="2026" h="2874" extrusionOk="0">
                  <a:moveTo>
                    <a:pt x="1356" y="1"/>
                  </a:moveTo>
                  <a:cubicBezTo>
                    <a:pt x="1218" y="1"/>
                    <a:pt x="1085" y="25"/>
                    <a:pt x="965" y="73"/>
                  </a:cubicBezTo>
                  <a:cubicBezTo>
                    <a:pt x="675" y="169"/>
                    <a:pt x="482" y="362"/>
                    <a:pt x="289" y="555"/>
                  </a:cubicBezTo>
                  <a:cubicBezTo>
                    <a:pt x="193" y="652"/>
                    <a:pt x="145" y="748"/>
                    <a:pt x="48" y="845"/>
                  </a:cubicBezTo>
                  <a:cubicBezTo>
                    <a:pt x="48" y="893"/>
                    <a:pt x="48" y="941"/>
                    <a:pt x="48" y="941"/>
                  </a:cubicBezTo>
                  <a:cubicBezTo>
                    <a:pt x="48" y="1037"/>
                    <a:pt x="0" y="1134"/>
                    <a:pt x="0" y="1230"/>
                  </a:cubicBezTo>
                  <a:cubicBezTo>
                    <a:pt x="0" y="1471"/>
                    <a:pt x="0" y="1713"/>
                    <a:pt x="0" y="1954"/>
                  </a:cubicBezTo>
                  <a:cubicBezTo>
                    <a:pt x="92" y="2457"/>
                    <a:pt x="357" y="2874"/>
                    <a:pt x="507" y="2874"/>
                  </a:cubicBezTo>
                  <a:cubicBezTo>
                    <a:pt x="515" y="2874"/>
                    <a:pt x="523" y="2873"/>
                    <a:pt x="531" y="2870"/>
                  </a:cubicBezTo>
                  <a:cubicBezTo>
                    <a:pt x="723" y="2774"/>
                    <a:pt x="723" y="2340"/>
                    <a:pt x="868" y="2002"/>
                  </a:cubicBezTo>
                  <a:cubicBezTo>
                    <a:pt x="916" y="1809"/>
                    <a:pt x="1013" y="1664"/>
                    <a:pt x="1061" y="1520"/>
                  </a:cubicBezTo>
                  <a:cubicBezTo>
                    <a:pt x="1158" y="1423"/>
                    <a:pt x="1206" y="1375"/>
                    <a:pt x="1206" y="1375"/>
                  </a:cubicBezTo>
                  <a:cubicBezTo>
                    <a:pt x="1206" y="1375"/>
                    <a:pt x="1206" y="1279"/>
                    <a:pt x="1254" y="1182"/>
                  </a:cubicBezTo>
                  <a:cubicBezTo>
                    <a:pt x="1254" y="1037"/>
                    <a:pt x="1302" y="941"/>
                    <a:pt x="1399" y="845"/>
                  </a:cubicBezTo>
                  <a:cubicBezTo>
                    <a:pt x="1495" y="700"/>
                    <a:pt x="1640" y="603"/>
                    <a:pt x="1785" y="555"/>
                  </a:cubicBezTo>
                  <a:cubicBezTo>
                    <a:pt x="1881" y="507"/>
                    <a:pt x="2026" y="410"/>
                    <a:pt x="2026" y="314"/>
                  </a:cubicBezTo>
                  <a:cubicBezTo>
                    <a:pt x="2026" y="266"/>
                    <a:pt x="1929" y="169"/>
                    <a:pt x="1785" y="73"/>
                  </a:cubicBezTo>
                  <a:cubicBezTo>
                    <a:pt x="1640" y="25"/>
                    <a:pt x="1495" y="1"/>
                    <a:pt x="1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0"/>
            <p:cNvSpPr/>
            <p:nvPr/>
          </p:nvSpPr>
          <p:spPr>
            <a:xfrm>
              <a:off x="3200500" y="2049250"/>
              <a:ext cx="118200" cy="122825"/>
            </a:xfrm>
            <a:custGeom>
              <a:avLst/>
              <a:gdLst/>
              <a:ahLst/>
              <a:cxnLst/>
              <a:rect l="l" t="t" r="r" b="b"/>
              <a:pathLst>
                <a:path w="4728" h="4913" extrusionOk="0">
                  <a:moveTo>
                    <a:pt x="1574" y="0"/>
                  </a:moveTo>
                  <a:cubicBezTo>
                    <a:pt x="1212" y="0"/>
                    <a:pt x="899" y="108"/>
                    <a:pt x="676" y="331"/>
                  </a:cubicBezTo>
                  <a:cubicBezTo>
                    <a:pt x="1" y="1006"/>
                    <a:pt x="387" y="2501"/>
                    <a:pt x="1592" y="3707"/>
                  </a:cubicBezTo>
                  <a:cubicBezTo>
                    <a:pt x="2123" y="4334"/>
                    <a:pt x="2846" y="4720"/>
                    <a:pt x="3666" y="4912"/>
                  </a:cubicBezTo>
                  <a:cubicBezTo>
                    <a:pt x="3522" y="3851"/>
                    <a:pt x="3956" y="2790"/>
                    <a:pt x="4727" y="2067"/>
                  </a:cubicBezTo>
                  <a:cubicBezTo>
                    <a:pt x="4534" y="1778"/>
                    <a:pt x="4293" y="1488"/>
                    <a:pt x="4052" y="1247"/>
                  </a:cubicBezTo>
                  <a:cubicBezTo>
                    <a:pt x="3245" y="440"/>
                    <a:pt x="2308" y="0"/>
                    <a:pt x="1574" y="0"/>
                  </a:cubicBezTo>
                  <a:close/>
                </a:path>
              </a:pathLst>
            </a:custGeom>
            <a:solidFill>
              <a:srgbClr val="8A2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0"/>
            <p:cNvSpPr/>
            <p:nvPr/>
          </p:nvSpPr>
          <p:spPr>
            <a:xfrm>
              <a:off x="3229450" y="2095875"/>
              <a:ext cx="50650" cy="44525"/>
            </a:xfrm>
            <a:custGeom>
              <a:avLst/>
              <a:gdLst/>
              <a:ahLst/>
              <a:cxnLst/>
              <a:rect l="l" t="t" r="r" b="b"/>
              <a:pathLst>
                <a:path w="2026" h="1781" extrusionOk="0">
                  <a:moveTo>
                    <a:pt x="475" y="1"/>
                  </a:moveTo>
                  <a:cubicBezTo>
                    <a:pt x="362" y="1"/>
                    <a:pt x="265" y="34"/>
                    <a:pt x="193" y="106"/>
                  </a:cubicBezTo>
                  <a:cubicBezTo>
                    <a:pt x="0" y="298"/>
                    <a:pt x="145" y="877"/>
                    <a:pt x="579" y="1311"/>
                  </a:cubicBezTo>
                  <a:cubicBezTo>
                    <a:pt x="886" y="1619"/>
                    <a:pt x="1266" y="1781"/>
                    <a:pt x="1531" y="1781"/>
                  </a:cubicBezTo>
                  <a:cubicBezTo>
                    <a:pt x="1639" y="1781"/>
                    <a:pt x="1728" y="1753"/>
                    <a:pt x="1785" y="1697"/>
                  </a:cubicBezTo>
                  <a:cubicBezTo>
                    <a:pt x="2026" y="1456"/>
                    <a:pt x="1833" y="925"/>
                    <a:pt x="1399" y="491"/>
                  </a:cubicBezTo>
                  <a:cubicBezTo>
                    <a:pt x="1094" y="186"/>
                    <a:pt x="741" y="1"/>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0"/>
            <p:cNvSpPr/>
            <p:nvPr/>
          </p:nvSpPr>
          <p:spPr>
            <a:xfrm>
              <a:off x="2837600" y="2410950"/>
              <a:ext cx="131450" cy="108375"/>
            </a:xfrm>
            <a:custGeom>
              <a:avLst/>
              <a:gdLst/>
              <a:ahLst/>
              <a:cxnLst/>
              <a:rect l="l" t="t" r="r" b="b"/>
              <a:pathLst>
                <a:path w="5258" h="4335" extrusionOk="0">
                  <a:moveTo>
                    <a:pt x="1586" y="1"/>
                  </a:moveTo>
                  <a:cubicBezTo>
                    <a:pt x="1217" y="1"/>
                    <a:pt x="899" y="108"/>
                    <a:pt x="676" y="331"/>
                  </a:cubicBezTo>
                  <a:cubicBezTo>
                    <a:pt x="0" y="1006"/>
                    <a:pt x="434" y="2501"/>
                    <a:pt x="1640" y="3707"/>
                  </a:cubicBezTo>
                  <a:cubicBezTo>
                    <a:pt x="1833" y="3948"/>
                    <a:pt x="2074" y="4141"/>
                    <a:pt x="2315" y="4334"/>
                  </a:cubicBezTo>
                  <a:cubicBezTo>
                    <a:pt x="3039" y="3562"/>
                    <a:pt x="4003" y="3177"/>
                    <a:pt x="5064" y="3177"/>
                  </a:cubicBezTo>
                  <a:lnTo>
                    <a:pt x="5257" y="3128"/>
                  </a:lnTo>
                  <a:cubicBezTo>
                    <a:pt x="5016" y="2405"/>
                    <a:pt x="4630" y="1778"/>
                    <a:pt x="4100" y="1248"/>
                  </a:cubicBezTo>
                  <a:cubicBezTo>
                    <a:pt x="3293" y="440"/>
                    <a:pt x="2334" y="1"/>
                    <a:pt x="1586" y="1"/>
                  </a:cubicBezTo>
                  <a:close/>
                </a:path>
              </a:pathLst>
            </a:custGeom>
            <a:solidFill>
              <a:srgbClr val="8A2C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0"/>
            <p:cNvSpPr/>
            <p:nvPr/>
          </p:nvSpPr>
          <p:spPr>
            <a:xfrm>
              <a:off x="2859300" y="2451275"/>
              <a:ext cx="51875" cy="44425"/>
            </a:xfrm>
            <a:custGeom>
              <a:avLst/>
              <a:gdLst/>
              <a:ahLst/>
              <a:cxnLst/>
              <a:rect l="l" t="t" r="r" b="b"/>
              <a:pathLst>
                <a:path w="2075" h="1777" extrusionOk="0">
                  <a:moveTo>
                    <a:pt x="556" y="1"/>
                  </a:moveTo>
                  <a:cubicBezTo>
                    <a:pt x="429" y="1"/>
                    <a:pt x="320" y="38"/>
                    <a:pt x="242" y="117"/>
                  </a:cubicBezTo>
                  <a:cubicBezTo>
                    <a:pt x="0" y="310"/>
                    <a:pt x="193" y="840"/>
                    <a:pt x="627" y="1322"/>
                  </a:cubicBezTo>
                  <a:cubicBezTo>
                    <a:pt x="920" y="1615"/>
                    <a:pt x="1257" y="1776"/>
                    <a:pt x="1519" y="1776"/>
                  </a:cubicBezTo>
                  <a:cubicBezTo>
                    <a:pt x="1645" y="1776"/>
                    <a:pt x="1755" y="1739"/>
                    <a:pt x="1833" y="1660"/>
                  </a:cubicBezTo>
                  <a:cubicBezTo>
                    <a:pt x="2074" y="1467"/>
                    <a:pt x="1881" y="888"/>
                    <a:pt x="1447" y="454"/>
                  </a:cubicBezTo>
                  <a:cubicBezTo>
                    <a:pt x="1155" y="162"/>
                    <a:pt x="818" y="1"/>
                    <a:pt x="5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60"/>
            <p:cNvSpPr/>
            <p:nvPr/>
          </p:nvSpPr>
          <p:spPr>
            <a:xfrm>
              <a:off x="1956000" y="2273325"/>
              <a:ext cx="575375" cy="424425"/>
            </a:xfrm>
            <a:custGeom>
              <a:avLst/>
              <a:gdLst/>
              <a:ahLst/>
              <a:cxnLst/>
              <a:rect l="l" t="t" r="r" b="b"/>
              <a:pathLst>
                <a:path w="23015" h="16977" extrusionOk="0">
                  <a:moveTo>
                    <a:pt x="23014" y="3328"/>
                  </a:moveTo>
                  <a:cubicBezTo>
                    <a:pt x="23014" y="3328"/>
                    <a:pt x="22926" y="3376"/>
                    <a:pt x="22771" y="3463"/>
                  </a:cubicBezTo>
                  <a:lnTo>
                    <a:pt x="22771" y="3463"/>
                  </a:lnTo>
                  <a:cubicBezTo>
                    <a:pt x="22921" y="3387"/>
                    <a:pt x="23014" y="3328"/>
                    <a:pt x="23014" y="3328"/>
                  </a:cubicBezTo>
                  <a:close/>
                  <a:moveTo>
                    <a:pt x="22918" y="1"/>
                  </a:moveTo>
                  <a:cubicBezTo>
                    <a:pt x="22917" y="1"/>
                    <a:pt x="637" y="8103"/>
                    <a:pt x="155" y="14469"/>
                  </a:cubicBezTo>
                  <a:cubicBezTo>
                    <a:pt x="0" y="16320"/>
                    <a:pt x="1730" y="16976"/>
                    <a:pt x="4260" y="16976"/>
                  </a:cubicBezTo>
                  <a:cubicBezTo>
                    <a:pt x="10433" y="16976"/>
                    <a:pt x="21375" y="13070"/>
                    <a:pt x="21375" y="13070"/>
                  </a:cubicBezTo>
                  <a:lnTo>
                    <a:pt x="22580" y="9646"/>
                  </a:lnTo>
                  <a:lnTo>
                    <a:pt x="22580" y="9646"/>
                  </a:lnTo>
                  <a:cubicBezTo>
                    <a:pt x="22580" y="9646"/>
                    <a:pt x="21060" y="10652"/>
                    <a:pt x="20188" y="10652"/>
                  </a:cubicBezTo>
                  <a:cubicBezTo>
                    <a:pt x="19837" y="10652"/>
                    <a:pt x="19590" y="10489"/>
                    <a:pt x="19590" y="10032"/>
                  </a:cubicBezTo>
                  <a:cubicBezTo>
                    <a:pt x="19590" y="8393"/>
                    <a:pt x="22579" y="6319"/>
                    <a:pt x="22580" y="6318"/>
                  </a:cubicBezTo>
                  <a:lnTo>
                    <a:pt x="22580" y="6318"/>
                  </a:lnTo>
                  <a:cubicBezTo>
                    <a:pt x="22579" y="6319"/>
                    <a:pt x="19142" y="8653"/>
                    <a:pt x="17954" y="8653"/>
                  </a:cubicBezTo>
                  <a:cubicBezTo>
                    <a:pt x="17674" y="8653"/>
                    <a:pt x="17519" y="8522"/>
                    <a:pt x="17565" y="8199"/>
                  </a:cubicBezTo>
                  <a:cubicBezTo>
                    <a:pt x="17816" y="6356"/>
                    <a:pt x="21744" y="4039"/>
                    <a:pt x="22771" y="3463"/>
                  </a:cubicBezTo>
                  <a:lnTo>
                    <a:pt x="22771" y="3463"/>
                  </a:lnTo>
                  <a:cubicBezTo>
                    <a:pt x="22488" y="3606"/>
                    <a:pt x="22002" y="3811"/>
                    <a:pt x="21552" y="3811"/>
                  </a:cubicBezTo>
                  <a:cubicBezTo>
                    <a:pt x="21152" y="3811"/>
                    <a:pt x="20780" y="3649"/>
                    <a:pt x="20603" y="3135"/>
                  </a:cubicBezTo>
                  <a:cubicBezTo>
                    <a:pt x="20410" y="2557"/>
                    <a:pt x="22918" y="1"/>
                    <a:pt x="22918"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0"/>
            <p:cNvSpPr/>
            <p:nvPr/>
          </p:nvSpPr>
          <p:spPr>
            <a:xfrm>
              <a:off x="1956000" y="2273325"/>
              <a:ext cx="575375" cy="424425"/>
            </a:xfrm>
            <a:custGeom>
              <a:avLst/>
              <a:gdLst/>
              <a:ahLst/>
              <a:cxnLst/>
              <a:rect l="l" t="t" r="r" b="b"/>
              <a:pathLst>
                <a:path w="23015" h="16977" extrusionOk="0">
                  <a:moveTo>
                    <a:pt x="23014" y="3328"/>
                  </a:moveTo>
                  <a:cubicBezTo>
                    <a:pt x="23014" y="3328"/>
                    <a:pt x="22926" y="3376"/>
                    <a:pt x="22771" y="3463"/>
                  </a:cubicBezTo>
                  <a:lnTo>
                    <a:pt x="22771" y="3463"/>
                  </a:lnTo>
                  <a:cubicBezTo>
                    <a:pt x="22921" y="3387"/>
                    <a:pt x="23014" y="3328"/>
                    <a:pt x="23014" y="3328"/>
                  </a:cubicBezTo>
                  <a:close/>
                  <a:moveTo>
                    <a:pt x="22918" y="1"/>
                  </a:moveTo>
                  <a:cubicBezTo>
                    <a:pt x="22917" y="1"/>
                    <a:pt x="637" y="8103"/>
                    <a:pt x="155" y="14469"/>
                  </a:cubicBezTo>
                  <a:cubicBezTo>
                    <a:pt x="0" y="16320"/>
                    <a:pt x="1730" y="16976"/>
                    <a:pt x="4260" y="16976"/>
                  </a:cubicBezTo>
                  <a:cubicBezTo>
                    <a:pt x="10433" y="16976"/>
                    <a:pt x="21375" y="13070"/>
                    <a:pt x="21375" y="13070"/>
                  </a:cubicBezTo>
                  <a:lnTo>
                    <a:pt x="22580" y="9646"/>
                  </a:lnTo>
                  <a:lnTo>
                    <a:pt x="22580" y="9646"/>
                  </a:lnTo>
                  <a:cubicBezTo>
                    <a:pt x="22580" y="9646"/>
                    <a:pt x="21060" y="10652"/>
                    <a:pt x="20188" y="10652"/>
                  </a:cubicBezTo>
                  <a:cubicBezTo>
                    <a:pt x="19837" y="10652"/>
                    <a:pt x="19590" y="10489"/>
                    <a:pt x="19590" y="10032"/>
                  </a:cubicBezTo>
                  <a:cubicBezTo>
                    <a:pt x="19590" y="8393"/>
                    <a:pt x="22579" y="6319"/>
                    <a:pt x="22580" y="6318"/>
                  </a:cubicBezTo>
                  <a:lnTo>
                    <a:pt x="22580" y="6318"/>
                  </a:lnTo>
                  <a:cubicBezTo>
                    <a:pt x="22579" y="6319"/>
                    <a:pt x="19142" y="8653"/>
                    <a:pt x="17954" y="8653"/>
                  </a:cubicBezTo>
                  <a:cubicBezTo>
                    <a:pt x="17674" y="8653"/>
                    <a:pt x="17519" y="8522"/>
                    <a:pt x="17565" y="8199"/>
                  </a:cubicBezTo>
                  <a:cubicBezTo>
                    <a:pt x="17816" y="6356"/>
                    <a:pt x="21744" y="4039"/>
                    <a:pt x="22771" y="3463"/>
                  </a:cubicBezTo>
                  <a:lnTo>
                    <a:pt x="22771" y="3463"/>
                  </a:lnTo>
                  <a:cubicBezTo>
                    <a:pt x="22488" y="3606"/>
                    <a:pt x="22002" y="3811"/>
                    <a:pt x="21552" y="3811"/>
                  </a:cubicBezTo>
                  <a:cubicBezTo>
                    <a:pt x="21152" y="3811"/>
                    <a:pt x="20780" y="3649"/>
                    <a:pt x="20603" y="3135"/>
                  </a:cubicBezTo>
                  <a:cubicBezTo>
                    <a:pt x="20410" y="2557"/>
                    <a:pt x="22918" y="1"/>
                    <a:pt x="229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0"/>
            <p:cNvSpPr/>
            <p:nvPr/>
          </p:nvSpPr>
          <p:spPr>
            <a:xfrm>
              <a:off x="2000850" y="2273325"/>
              <a:ext cx="526900" cy="310325"/>
            </a:xfrm>
            <a:custGeom>
              <a:avLst/>
              <a:gdLst/>
              <a:ahLst/>
              <a:cxnLst/>
              <a:rect l="l" t="t" r="r" b="b"/>
              <a:pathLst>
                <a:path w="21076" h="12413" extrusionOk="0">
                  <a:moveTo>
                    <a:pt x="21076" y="1"/>
                  </a:moveTo>
                  <a:lnTo>
                    <a:pt x="20979" y="49"/>
                  </a:lnTo>
                  <a:lnTo>
                    <a:pt x="20497" y="242"/>
                  </a:lnTo>
                  <a:lnTo>
                    <a:pt x="20111" y="386"/>
                  </a:lnTo>
                  <a:lnTo>
                    <a:pt x="18616" y="1013"/>
                  </a:lnTo>
                  <a:lnTo>
                    <a:pt x="17989" y="1255"/>
                  </a:lnTo>
                  <a:cubicBezTo>
                    <a:pt x="13022" y="3280"/>
                    <a:pt x="3666" y="7428"/>
                    <a:pt x="0" y="11527"/>
                  </a:cubicBezTo>
                  <a:cubicBezTo>
                    <a:pt x="697" y="12160"/>
                    <a:pt x="1961" y="12412"/>
                    <a:pt x="3534" y="12412"/>
                  </a:cubicBezTo>
                  <a:cubicBezTo>
                    <a:pt x="7836" y="12412"/>
                    <a:pt x="14448" y="10522"/>
                    <a:pt x="18086" y="9357"/>
                  </a:cubicBezTo>
                  <a:cubicBezTo>
                    <a:pt x="18134" y="9164"/>
                    <a:pt x="18230" y="9019"/>
                    <a:pt x="18327" y="8826"/>
                  </a:cubicBezTo>
                  <a:cubicBezTo>
                    <a:pt x="18327" y="8826"/>
                    <a:pt x="18327" y="8778"/>
                    <a:pt x="18375" y="8778"/>
                  </a:cubicBezTo>
                  <a:lnTo>
                    <a:pt x="18520" y="8585"/>
                  </a:lnTo>
                  <a:lnTo>
                    <a:pt x="18568" y="8489"/>
                  </a:lnTo>
                  <a:cubicBezTo>
                    <a:pt x="18616" y="8440"/>
                    <a:pt x="18664" y="8344"/>
                    <a:pt x="18713" y="8296"/>
                  </a:cubicBezTo>
                  <a:lnTo>
                    <a:pt x="18809" y="8199"/>
                  </a:lnTo>
                  <a:lnTo>
                    <a:pt x="18954" y="8006"/>
                  </a:lnTo>
                  <a:lnTo>
                    <a:pt x="19050" y="7910"/>
                  </a:lnTo>
                  <a:cubicBezTo>
                    <a:pt x="19098" y="7862"/>
                    <a:pt x="19147" y="7814"/>
                    <a:pt x="19195" y="7765"/>
                  </a:cubicBezTo>
                  <a:lnTo>
                    <a:pt x="19291" y="7669"/>
                  </a:lnTo>
                  <a:lnTo>
                    <a:pt x="19436" y="7476"/>
                  </a:lnTo>
                  <a:lnTo>
                    <a:pt x="19484" y="7476"/>
                  </a:lnTo>
                  <a:cubicBezTo>
                    <a:pt x="19725" y="7235"/>
                    <a:pt x="19918" y="7090"/>
                    <a:pt x="20111" y="6897"/>
                  </a:cubicBezTo>
                  <a:lnTo>
                    <a:pt x="20159" y="6849"/>
                  </a:lnTo>
                  <a:lnTo>
                    <a:pt x="20304" y="6753"/>
                  </a:lnTo>
                  <a:lnTo>
                    <a:pt x="20352" y="6704"/>
                  </a:lnTo>
                  <a:lnTo>
                    <a:pt x="20497" y="6608"/>
                  </a:lnTo>
                  <a:lnTo>
                    <a:pt x="20545" y="6511"/>
                  </a:lnTo>
                  <a:lnTo>
                    <a:pt x="20642" y="6463"/>
                  </a:lnTo>
                  <a:lnTo>
                    <a:pt x="20738" y="6415"/>
                  </a:lnTo>
                  <a:lnTo>
                    <a:pt x="20786" y="6367"/>
                  </a:lnTo>
                  <a:lnTo>
                    <a:pt x="20835" y="6318"/>
                  </a:lnTo>
                  <a:lnTo>
                    <a:pt x="20835" y="6318"/>
                  </a:lnTo>
                  <a:cubicBezTo>
                    <a:pt x="20834" y="6319"/>
                    <a:pt x="17329" y="8642"/>
                    <a:pt x="16127" y="8642"/>
                  </a:cubicBezTo>
                  <a:cubicBezTo>
                    <a:pt x="16021" y="8642"/>
                    <a:pt x="15933" y="8624"/>
                    <a:pt x="15867" y="8585"/>
                  </a:cubicBezTo>
                  <a:cubicBezTo>
                    <a:pt x="15674" y="8585"/>
                    <a:pt x="15626" y="8489"/>
                    <a:pt x="15723" y="8199"/>
                  </a:cubicBezTo>
                  <a:cubicBezTo>
                    <a:pt x="16012" y="6318"/>
                    <a:pt x="20159" y="3907"/>
                    <a:pt x="21028" y="3425"/>
                  </a:cubicBezTo>
                  <a:lnTo>
                    <a:pt x="21028" y="3425"/>
                  </a:lnTo>
                  <a:cubicBezTo>
                    <a:pt x="20760" y="3559"/>
                    <a:pt x="20209" y="3812"/>
                    <a:pt x="19706" y="3812"/>
                  </a:cubicBezTo>
                  <a:cubicBezTo>
                    <a:pt x="19304" y="3812"/>
                    <a:pt x="18932" y="3650"/>
                    <a:pt x="18761" y="3135"/>
                  </a:cubicBezTo>
                  <a:cubicBezTo>
                    <a:pt x="18568" y="2557"/>
                    <a:pt x="21076" y="1"/>
                    <a:pt x="210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0"/>
            <p:cNvSpPr/>
            <p:nvPr/>
          </p:nvSpPr>
          <p:spPr>
            <a:xfrm>
              <a:off x="2474675" y="2275750"/>
              <a:ext cx="77200" cy="97675"/>
            </a:xfrm>
            <a:custGeom>
              <a:avLst/>
              <a:gdLst/>
              <a:ahLst/>
              <a:cxnLst/>
              <a:rect l="l" t="t" r="r" b="b"/>
              <a:pathLst>
                <a:path w="3088" h="3907" extrusionOk="0">
                  <a:moveTo>
                    <a:pt x="2075" y="0"/>
                  </a:moveTo>
                  <a:lnTo>
                    <a:pt x="2075" y="0"/>
                  </a:lnTo>
                  <a:cubicBezTo>
                    <a:pt x="1544" y="289"/>
                    <a:pt x="1062" y="723"/>
                    <a:pt x="628" y="1206"/>
                  </a:cubicBezTo>
                  <a:cubicBezTo>
                    <a:pt x="338" y="1543"/>
                    <a:pt x="97" y="1929"/>
                    <a:pt x="1" y="2411"/>
                  </a:cubicBezTo>
                  <a:cubicBezTo>
                    <a:pt x="1" y="2508"/>
                    <a:pt x="1" y="2604"/>
                    <a:pt x="1" y="2701"/>
                  </a:cubicBezTo>
                  <a:lnTo>
                    <a:pt x="1" y="2894"/>
                  </a:lnTo>
                  <a:cubicBezTo>
                    <a:pt x="1" y="2942"/>
                    <a:pt x="1" y="2990"/>
                    <a:pt x="1" y="3087"/>
                  </a:cubicBezTo>
                  <a:cubicBezTo>
                    <a:pt x="1" y="3087"/>
                    <a:pt x="1" y="3135"/>
                    <a:pt x="49" y="3231"/>
                  </a:cubicBezTo>
                  <a:cubicBezTo>
                    <a:pt x="97" y="3328"/>
                    <a:pt x="97" y="3376"/>
                    <a:pt x="145" y="3472"/>
                  </a:cubicBezTo>
                  <a:cubicBezTo>
                    <a:pt x="194" y="3569"/>
                    <a:pt x="290" y="3617"/>
                    <a:pt x="338" y="3714"/>
                  </a:cubicBezTo>
                  <a:cubicBezTo>
                    <a:pt x="435" y="3810"/>
                    <a:pt x="580" y="3858"/>
                    <a:pt x="724" y="3907"/>
                  </a:cubicBezTo>
                  <a:lnTo>
                    <a:pt x="1110" y="3907"/>
                  </a:lnTo>
                  <a:cubicBezTo>
                    <a:pt x="1351" y="3858"/>
                    <a:pt x="1592" y="3762"/>
                    <a:pt x="1833" y="3617"/>
                  </a:cubicBezTo>
                  <a:cubicBezTo>
                    <a:pt x="2364" y="3280"/>
                    <a:pt x="2798" y="2797"/>
                    <a:pt x="3087" y="2219"/>
                  </a:cubicBezTo>
                  <a:cubicBezTo>
                    <a:pt x="3086" y="2217"/>
                    <a:pt x="3084" y="2216"/>
                    <a:pt x="3081" y="2216"/>
                  </a:cubicBezTo>
                  <a:cubicBezTo>
                    <a:pt x="2999" y="2216"/>
                    <a:pt x="2384" y="2903"/>
                    <a:pt x="1544" y="3183"/>
                  </a:cubicBezTo>
                  <a:cubicBezTo>
                    <a:pt x="1327" y="3291"/>
                    <a:pt x="1111" y="3354"/>
                    <a:pt x="945" y="3354"/>
                  </a:cubicBezTo>
                  <a:cubicBezTo>
                    <a:pt x="816" y="3354"/>
                    <a:pt x="718" y="3316"/>
                    <a:pt x="676" y="3231"/>
                  </a:cubicBezTo>
                  <a:cubicBezTo>
                    <a:pt x="628" y="3135"/>
                    <a:pt x="580" y="3038"/>
                    <a:pt x="531" y="2894"/>
                  </a:cubicBezTo>
                  <a:lnTo>
                    <a:pt x="531" y="2749"/>
                  </a:lnTo>
                  <a:lnTo>
                    <a:pt x="531" y="2604"/>
                  </a:lnTo>
                  <a:cubicBezTo>
                    <a:pt x="531" y="2556"/>
                    <a:pt x="531" y="2508"/>
                    <a:pt x="531" y="2460"/>
                  </a:cubicBezTo>
                  <a:cubicBezTo>
                    <a:pt x="628" y="2074"/>
                    <a:pt x="772" y="1736"/>
                    <a:pt x="965" y="1399"/>
                  </a:cubicBezTo>
                  <a:cubicBezTo>
                    <a:pt x="1399" y="965"/>
                    <a:pt x="1737" y="482"/>
                    <a:pt x="2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0"/>
            <p:cNvSpPr/>
            <p:nvPr/>
          </p:nvSpPr>
          <p:spPr>
            <a:xfrm>
              <a:off x="2390275" y="2374600"/>
              <a:ext cx="161600" cy="110950"/>
            </a:xfrm>
            <a:custGeom>
              <a:avLst/>
              <a:gdLst/>
              <a:ahLst/>
              <a:cxnLst/>
              <a:rect l="l" t="t" r="r" b="b"/>
              <a:pathLst>
                <a:path w="6464" h="4438" extrusionOk="0">
                  <a:moveTo>
                    <a:pt x="4727" y="1"/>
                  </a:moveTo>
                  <a:lnTo>
                    <a:pt x="4727" y="1"/>
                  </a:lnTo>
                  <a:cubicBezTo>
                    <a:pt x="4438" y="145"/>
                    <a:pt x="4148" y="290"/>
                    <a:pt x="3859" y="483"/>
                  </a:cubicBezTo>
                  <a:cubicBezTo>
                    <a:pt x="3329" y="772"/>
                    <a:pt x="2605" y="1158"/>
                    <a:pt x="1930" y="1592"/>
                  </a:cubicBezTo>
                  <a:cubicBezTo>
                    <a:pt x="1255" y="1978"/>
                    <a:pt x="676" y="2460"/>
                    <a:pt x="194" y="3087"/>
                  </a:cubicBezTo>
                  <a:cubicBezTo>
                    <a:pt x="97" y="3232"/>
                    <a:pt x="49" y="3425"/>
                    <a:pt x="1" y="3618"/>
                  </a:cubicBezTo>
                  <a:cubicBezTo>
                    <a:pt x="1" y="3763"/>
                    <a:pt x="49" y="3955"/>
                    <a:pt x="97" y="4100"/>
                  </a:cubicBezTo>
                  <a:cubicBezTo>
                    <a:pt x="194" y="4197"/>
                    <a:pt x="242" y="4245"/>
                    <a:pt x="338" y="4341"/>
                  </a:cubicBezTo>
                  <a:cubicBezTo>
                    <a:pt x="387" y="4341"/>
                    <a:pt x="435" y="4341"/>
                    <a:pt x="435" y="4389"/>
                  </a:cubicBezTo>
                  <a:lnTo>
                    <a:pt x="580" y="4438"/>
                  </a:lnTo>
                  <a:lnTo>
                    <a:pt x="821" y="4438"/>
                  </a:lnTo>
                  <a:cubicBezTo>
                    <a:pt x="1110" y="4438"/>
                    <a:pt x="1399" y="4389"/>
                    <a:pt x="1641" y="4341"/>
                  </a:cubicBezTo>
                  <a:cubicBezTo>
                    <a:pt x="2364" y="4052"/>
                    <a:pt x="3039" y="3763"/>
                    <a:pt x="3714" y="3377"/>
                  </a:cubicBezTo>
                  <a:cubicBezTo>
                    <a:pt x="4390" y="2991"/>
                    <a:pt x="5065" y="2557"/>
                    <a:pt x="5595" y="2267"/>
                  </a:cubicBezTo>
                  <a:cubicBezTo>
                    <a:pt x="5885" y="2123"/>
                    <a:pt x="6174" y="1930"/>
                    <a:pt x="6463" y="1737"/>
                  </a:cubicBezTo>
                  <a:lnTo>
                    <a:pt x="6463" y="1737"/>
                  </a:lnTo>
                  <a:cubicBezTo>
                    <a:pt x="6078" y="1785"/>
                    <a:pt x="5740" y="1882"/>
                    <a:pt x="5451" y="2026"/>
                  </a:cubicBezTo>
                  <a:cubicBezTo>
                    <a:pt x="4872" y="2267"/>
                    <a:pt x="4148" y="2653"/>
                    <a:pt x="3425" y="2991"/>
                  </a:cubicBezTo>
                  <a:cubicBezTo>
                    <a:pt x="2798" y="3280"/>
                    <a:pt x="2123" y="3570"/>
                    <a:pt x="1448" y="3763"/>
                  </a:cubicBezTo>
                  <a:cubicBezTo>
                    <a:pt x="1255" y="3811"/>
                    <a:pt x="1014" y="3859"/>
                    <a:pt x="821" y="3859"/>
                  </a:cubicBezTo>
                  <a:cubicBezTo>
                    <a:pt x="772" y="3859"/>
                    <a:pt x="724" y="3811"/>
                    <a:pt x="676" y="3811"/>
                  </a:cubicBezTo>
                  <a:cubicBezTo>
                    <a:pt x="628" y="3811"/>
                    <a:pt x="628" y="3811"/>
                    <a:pt x="628" y="3763"/>
                  </a:cubicBezTo>
                  <a:cubicBezTo>
                    <a:pt x="580" y="3714"/>
                    <a:pt x="531" y="3618"/>
                    <a:pt x="676" y="3377"/>
                  </a:cubicBezTo>
                  <a:cubicBezTo>
                    <a:pt x="1062" y="2798"/>
                    <a:pt x="1592" y="2316"/>
                    <a:pt x="2171" y="1930"/>
                  </a:cubicBezTo>
                  <a:cubicBezTo>
                    <a:pt x="2798" y="1448"/>
                    <a:pt x="3473" y="1014"/>
                    <a:pt x="3956" y="676"/>
                  </a:cubicBezTo>
                  <a:cubicBezTo>
                    <a:pt x="4438" y="338"/>
                    <a:pt x="4775" y="49"/>
                    <a:pt x="4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0"/>
            <p:cNvSpPr/>
            <p:nvPr/>
          </p:nvSpPr>
          <p:spPr>
            <a:xfrm>
              <a:off x="2446950" y="2450575"/>
              <a:ext cx="120600" cy="174850"/>
            </a:xfrm>
            <a:custGeom>
              <a:avLst/>
              <a:gdLst/>
              <a:ahLst/>
              <a:cxnLst/>
              <a:rect l="l" t="t" r="r" b="b"/>
              <a:pathLst>
                <a:path w="4824" h="6994" extrusionOk="0">
                  <a:moveTo>
                    <a:pt x="1881" y="0"/>
                  </a:moveTo>
                  <a:cubicBezTo>
                    <a:pt x="1592" y="145"/>
                    <a:pt x="1351" y="338"/>
                    <a:pt x="1110" y="579"/>
                  </a:cubicBezTo>
                  <a:cubicBezTo>
                    <a:pt x="869" y="820"/>
                    <a:pt x="628" y="1061"/>
                    <a:pt x="435" y="1350"/>
                  </a:cubicBezTo>
                  <a:cubicBezTo>
                    <a:pt x="338" y="1495"/>
                    <a:pt x="242" y="1640"/>
                    <a:pt x="145" y="1833"/>
                  </a:cubicBezTo>
                  <a:cubicBezTo>
                    <a:pt x="97" y="2026"/>
                    <a:pt x="49" y="2267"/>
                    <a:pt x="49" y="2460"/>
                  </a:cubicBezTo>
                  <a:cubicBezTo>
                    <a:pt x="1" y="2653"/>
                    <a:pt x="1" y="2894"/>
                    <a:pt x="49" y="3087"/>
                  </a:cubicBezTo>
                  <a:cubicBezTo>
                    <a:pt x="97" y="3231"/>
                    <a:pt x="193" y="3328"/>
                    <a:pt x="290" y="3424"/>
                  </a:cubicBezTo>
                  <a:cubicBezTo>
                    <a:pt x="386" y="3521"/>
                    <a:pt x="483" y="3569"/>
                    <a:pt x="628" y="3617"/>
                  </a:cubicBezTo>
                  <a:cubicBezTo>
                    <a:pt x="724" y="3641"/>
                    <a:pt x="832" y="3653"/>
                    <a:pt x="941" y="3653"/>
                  </a:cubicBezTo>
                  <a:cubicBezTo>
                    <a:pt x="1050" y="3653"/>
                    <a:pt x="1158" y="3641"/>
                    <a:pt x="1254" y="3617"/>
                  </a:cubicBezTo>
                  <a:cubicBezTo>
                    <a:pt x="1399" y="3569"/>
                    <a:pt x="1544" y="3521"/>
                    <a:pt x="1689" y="3473"/>
                  </a:cubicBezTo>
                  <a:cubicBezTo>
                    <a:pt x="1978" y="3376"/>
                    <a:pt x="2219" y="3280"/>
                    <a:pt x="2364" y="3231"/>
                  </a:cubicBezTo>
                  <a:lnTo>
                    <a:pt x="2605" y="3135"/>
                  </a:lnTo>
                  <a:lnTo>
                    <a:pt x="2683" y="3109"/>
                  </a:lnTo>
                  <a:lnTo>
                    <a:pt x="2683" y="3109"/>
                  </a:lnTo>
                  <a:cubicBezTo>
                    <a:pt x="2246" y="3710"/>
                    <a:pt x="1963" y="4413"/>
                    <a:pt x="1833" y="5160"/>
                  </a:cubicBezTo>
                  <a:cubicBezTo>
                    <a:pt x="1785" y="5595"/>
                    <a:pt x="1785" y="6077"/>
                    <a:pt x="1881" y="6511"/>
                  </a:cubicBezTo>
                  <a:cubicBezTo>
                    <a:pt x="2026" y="6848"/>
                    <a:pt x="2171" y="6993"/>
                    <a:pt x="2171" y="6993"/>
                  </a:cubicBezTo>
                  <a:cubicBezTo>
                    <a:pt x="2219" y="6993"/>
                    <a:pt x="2123" y="6800"/>
                    <a:pt x="2074" y="6463"/>
                  </a:cubicBezTo>
                  <a:cubicBezTo>
                    <a:pt x="2026" y="6029"/>
                    <a:pt x="2074" y="5595"/>
                    <a:pt x="2171" y="5209"/>
                  </a:cubicBezTo>
                  <a:cubicBezTo>
                    <a:pt x="2315" y="4678"/>
                    <a:pt x="2508" y="4196"/>
                    <a:pt x="2798" y="3762"/>
                  </a:cubicBezTo>
                  <a:cubicBezTo>
                    <a:pt x="3039" y="3376"/>
                    <a:pt x="3328" y="2990"/>
                    <a:pt x="3714" y="2749"/>
                  </a:cubicBezTo>
                  <a:lnTo>
                    <a:pt x="4823" y="2074"/>
                  </a:lnTo>
                  <a:lnTo>
                    <a:pt x="3521" y="2267"/>
                  </a:lnTo>
                  <a:cubicBezTo>
                    <a:pt x="3232" y="2267"/>
                    <a:pt x="2942" y="2363"/>
                    <a:pt x="2701" y="2460"/>
                  </a:cubicBezTo>
                  <a:lnTo>
                    <a:pt x="2364" y="2556"/>
                  </a:lnTo>
                  <a:lnTo>
                    <a:pt x="2123" y="2653"/>
                  </a:lnTo>
                  <a:lnTo>
                    <a:pt x="1544" y="2942"/>
                  </a:lnTo>
                  <a:cubicBezTo>
                    <a:pt x="1303" y="3038"/>
                    <a:pt x="1013" y="3135"/>
                    <a:pt x="724" y="3135"/>
                  </a:cubicBezTo>
                  <a:cubicBezTo>
                    <a:pt x="628" y="3135"/>
                    <a:pt x="531" y="3038"/>
                    <a:pt x="483" y="2942"/>
                  </a:cubicBezTo>
                  <a:cubicBezTo>
                    <a:pt x="435" y="2797"/>
                    <a:pt x="435" y="2604"/>
                    <a:pt x="435" y="2460"/>
                  </a:cubicBezTo>
                  <a:cubicBezTo>
                    <a:pt x="483" y="1785"/>
                    <a:pt x="772" y="1158"/>
                    <a:pt x="1303" y="724"/>
                  </a:cubicBezTo>
                  <a:cubicBezTo>
                    <a:pt x="1640" y="289"/>
                    <a:pt x="1930" y="0"/>
                    <a:pt x="18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0"/>
            <p:cNvSpPr/>
            <p:nvPr/>
          </p:nvSpPr>
          <p:spPr>
            <a:xfrm>
              <a:off x="2392700" y="2512050"/>
              <a:ext cx="121800" cy="159175"/>
            </a:xfrm>
            <a:custGeom>
              <a:avLst/>
              <a:gdLst/>
              <a:ahLst/>
              <a:cxnLst/>
              <a:rect l="l" t="t" r="r" b="b"/>
              <a:pathLst>
                <a:path w="4872" h="6367" extrusionOk="0">
                  <a:moveTo>
                    <a:pt x="4871" y="1"/>
                  </a:moveTo>
                  <a:lnTo>
                    <a:pt x="3424" y="1158"/>
                  </a:lnTo>
                  <a:cubicBezTo>
                    <a:pt x="2846" y="3232"/>
                    <a:pt x="1640" y="5016"/>
                    <a:pt x="0" y="6367"/>
                  </a:cubicBezTo>
                  <a:cubicBezTo>
                    <a:pt x="1399" y="5981"/>
                    <a:pt x="2653" y="5547"/>
                    <a:pt x="3762" y="5161"/>
                  </a:cubicBezTo>
                  <a:lnTo>
                    <a:pt x="3907" y="5981"/>
                  </a:lnTo>
                  <a:cubicBezTo>
                    <a:pt x="4100" y="3955"/>
                    <a:pt x="4437" y="1978"/>
                    <a:pt x="48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0"/>
            <p:cNvSpPr/>
            <p:nvPr/>
          </p:nvSpPr>
          <p:spPr>
            <a:xfrm>
              <a:off x="2336025" y="2132250"/>
              <a:ext cx="244775" cy="217050"/>
            </a:xfrm>
            <a:custGeom>
              <a:avLst/>
              <a:gdLst/>
              <a:ahLst/>
              <a:cxnLst/>
              <a:rect l="l" t="t" r="r" b="b"/>
              <a:pathLst>
                <a:path w="9791" h="8682" extrusionOk="0">
                  <a:moveTo>
                    <a:pt x="9791" y="1"/>
                  </a:moveTo>
                  <a:cubicBezTo>
                    <a:pt x="9791" y="1"/>
                    <a:pt x="6125" y="1351"/>
                    <a:pt x="1447" y="3570"/>
                  </a:cubicBezTo>
                  <a:cubicBezTo>
                    <a:pt x="1737" y="3618"/>
                    <a:pt x="1978" y="3714"/>
                    <a:pt x="2267" y="3859"/>
                  </a:cubicBezTo>
                  <a:cubicBezTo>
                    <a:pt x="5691" y="5258"/>
                    <a:pt x="242" y="8296"/>
                    <a:pt x="1" y="8682"/>
                  </a:cubicBezTo>
                  <a:lnTo>
                    <a:pt x="7621" y="5740"/>
                  </a:lnTo>
                  <a:lnTo>
                    <a:pt x="979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0"/>
            <p:cNvSpPr/>
            <p:nvPr/>
          </p:nvSpPr>
          <p:spPr>
            <a:xfrm>
              <a:off x="2362550" y="1897150"/>
              <a:ext cx="463025" cy="326775"/>
            </a:xfrm>
            <a:custGeom>
              <a:avLst/>
              <a:gdLst/>
              <a:ahLst/>
              <a:cxnLst/>
              <a:rect l="l" t="t" r="r" b="b"/>
              <a:pathLst>
                <a:path w="18521" h="13071" extrusionOk="0">
                  <a:moveTo>
                    <a:pt x="18520" y="1"/>
                  </a:moveTo>
                  <a:lnTo>
                    <a:pt x="18520" y="1"/>
                  </a:lnTo>
                  <a:cubicBezTo>
                    <a:pt x="18375" y="49"/>
                    <a:pt x="18182" y="145"/>
                    <a:pt x="18038" y="193"/>
                  </a:cubicBezTo>
                  <a:cubicBezTo>
                    <a:pt x="17748" y="338"/>
                    <a:pt x="17363" y="579"/>
                    <a:pt x="16880" y="820"/>
                  </a:cubicBezTo>
                  <a:cubicBezTo>
                    <a:pt x="15723" y="1447"/>
                    <a:pt x="14565" y="2171"/>
                    <a:pt x="13504" y="2991"/>
                  </a:cubicBezTo>
                  <a:cubicBezTo>
                    <a:pt x="13215" y="3184"/>
                    <a:pt x="12926" y="3425"/>
                    <a:pt x="12685" y="3666"/>
                  </a:cubicBezTo>
                  <a:cubicBezTo>
                    <a:pt x="12395" y="3907"/>
                    <a:pt x="12154" y="4196"/>
                    <a:pt x="11913" y="4437"/>
                  </a:cubicBezTo>
                  <a:cubicBezTo>
                    <a:pt x="11479" y="4872"/>
                    <a:pt x="11093" y="5402"/>
                    <a:pt x="10755" y="5933"/>
                  </a:cubicBezTo>
                  <a:cubicBezTo>
                    <a:pt x="10177" y="6849"/>
                    <a:pt x="9791" y="7476"/>
                    <a:pt x="9791" y="7476"/>
                  </a:cubicBezTo>
                  <a:cubicBezTo>
                    <a:pt x="9791" y="7476"/>
                    <a:pt x="9694" y="7621"/>
                    <a:pt x="9550" y="7910"/>
                  </a:cubicBezTo>
                  <a:lnTo>
                    <a:pt x="9357" y="8296"/>
                  </a:lnTo>
                  <a:lnTo>
                    <a:pt x="8682" y="8633"/>
                  </a:lnTo>
                  <a:lnTo>
                    <a:pt x="5161" y="10514"/>
                  </a:lnTo>
                  <a:cubicBezTo>
                    <a:pt x="3907" y="11238"/>
                    <a:pt x="2701" y="12057"/>
                    <a:pt x="1689" y="12492"/>
                  </a:cubicBezTo>
                  <a:cubicBezTo>
                    <a:pt x="1158" y="12733"/>
                    <a:pt x="579" y="12926"/>
                    <a:pt x="1" y="13070"/>
                  </a:cubicBezTo>
                  <a:cubicBezTo>
                    <a:pt x="145" y="13070"/>
                    <a:pt x="338" y="13070"/>
                    <a:pt x="483" y="13022"/>
                  </a:cubicBezTo>
                  <a:cubicBezTo>
                    <a:pt x="676" y="12974"/>
                    <a:pt x="869" y="12926"/>
                    <a:pt x="1062" y="12877"/>
                  </a:cubicBezTo>
                  <a:cubicBezTo>
                    <a:pt x="1303" y="12829"/>
                    <a:pt x="1544" y="12733"/>
                    <a:pt x="1785" y="12636"/>
                  </a:cubicBezTo>
                  <a:cubicBezTo>
                    <a:pt x="2798" y="12250"/>
                    <a:pt x="4004" y="11431"/>
                    <a:pt x="5306" y="10804"/>
                  </a:cubicBezTo>
                  <a:lnTo>
                    <a:pt x="8875" y="8971"/>
                  </a:lnTo>
                  <a:lnTo>
                    <a:pt x="9501" y="8633"/>
                  </a:lnTo>
                  <a:cubicBezTo>
                    <a:pt x="9550" y="8633"/>
                    <a:pt x="9646" y="8585"/>
                    <a:pt x="9646" y="8537"/>
                  </a:cubicBezTo>
                  <a:lnTo>
                    <a:pt x="9694" y="8440"/>
                  </a:lnTo>
                  <a:lnTo>
                    <a:pt x="9791" y="8296"/>
                  </a:lnTo>
                  <a:cubicBezTo>
                    <a:pt x="9839" y="8247"/>
                    <a:pt x="9887" y="8151"/>
                    <a:pt x="9887" y="8103"/>
                  </a:cubicBezTo>
                  <a:lnTo>
                    <a:pt x="10128" y="7669"/>
                  </a:lnTo>
                  <a:cubicBezTo>
                    <a:pt x="10128" y="7669"/>
                    <a:pt x="10466" y="7042"/>
                    <a:pt x="11093" y="6125"/>
                  </a:cubicBezTo>
                  <a:cubicBezTo>
                    <a:pt x="11382" y="5595"/>
                    <a:pt x="11768" y="5113"/>
                    <a:pt x="12154" y="4630"/>
                  </a:cubicBezTo>
                  <a:cubicBezTo>
                    <a:pt x="12395" y="4389"/>
                    <a:pt x="12588" y="4148"/>
                    <a:pt x="12877" y="3907"/>
                  </a:cubicBezTo>
                  <a:cubicBezTo>
                    <a:pt x="13167" y="3666"/>
                    <a:pt x="13408" y="3425"/>
                    <a:pt x="13697" y="3184"/>
                  </a:cubicBezTo>
                  <a:cubicBezTo>
                    <a:pt x="14710" y="2364"/>
                    <a:pt x="15819" y="1592"/>
                    <a:pt x="16977" y="965"/>
                  </a:cubicBezTo>
                  <a:lnTo>
                    <a:pt x="18086" y="290"/>
                  </a:lnTo>
                  <a:cubicBezTo>
                    <a:pt x="18231" y="193"/>
                    <a:pt x="18375" y="97"/>
                    <a:pt x="185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0"/>
            <p:cNvSpPr/>
            <p:nvPr/>
          </p:nvSpPr>
          <p:spPr>
            <a:xfrm>
              <a:off x="3066675" y="2408250"/>
              <a:ext cx="460600" cy="219750"/>
            </a:xfrm>
            <a:custGeom>
              <a:avLst/>
              <a:gdLst/>
              <a:ahLst/>
              <a:cxnLst/>
              <a:rect l="l" t="t" r="r" b="b"/>
              <a:pathLst>
                <a:path w="18424" h="8790" extrusionOk="0">
                  <a:moveTo>
                    <a:pt x="15137" y="0"/>
                  </a:moveTo>
                  <a:cubicBezTo>
                    <a:pt x="13586" y="0"/>
                    <a:pt x="12171" y="3130"/>
                    <a:pt x="10755" y="4828"/>
                  </a:cubicBezTo>
                  <a:cubicBezTo>
                    <a:pt x="9722" y="6110"/>
                    <a:pt x="8137" y="6761"/>
                    <a:pt x="6795" y="6761"/>
                  </a:cubicBezTo>
                  <a:cubicBezTo>
                    <a:pt x="6321" y="6761"/>
                    <a:pt x="5877" y="6680"/>
                    <a:pt x="5499" y="6516"/>
                  </a:cubicBezTo>
                  <a:cubicBezTo>
                    <a:pt x="4100" y="5889"/>
                    <a:pt x="1" y="5358"/>
                    <a:pt x="1" y="5358"/>
                  </a:cubicBezTo>
                  <a:lnTo>
                    <a:pt x="1" y="5358"/>
                  </a:lnTo>
                  <a:cubicBezTo>
                    <a:pt x="2985" y="7768"/>
                    <a:pt x="5990" y="8789"/>
                    <a:pt x="8625" y="8789"/>
                  </a:cubicBezTo>
                  <a:cubicBezTo>
                    <a:pt x="11738" y="8789"/>
                    <a:pt x="14334" y="7364"/>
                    <a:pt x="15771" y="5117"/>
                  </a:cubicBezTo>
                  <a:cubicBezTo>
                    <a:pt x="18424" y="1018"/>
                    <a:pt x="15241" y="5"/>
                    <a:pt x="15241" y="5"/>
                  </a:cubicBezTo>
                  <a:cubicBezTo>
                    <a:pt x="15206" y="2"/>
                    <a:pt x="15171" y="0"/>
                    <a:pt x="151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0"/>
            <p:cNvSpPr/>
            <p:nvPr/>
          </p:nvSpPr>
          <p:spPr>
            <a:xfrm>
              <a:off x="3391000" y="2156375"/>
              <a:ext cx="35000" cy="33775"/>
            </a:xfrm>
            <a:custGeom>
              <a:avLst/>
              <a:gdLst/>
              <a:ahLst/>
              <a:cxnLst/>
              <a:rect l="l" t="t" r="r" b="b"/>
              <a:pathLst>
                <a:path w="1400" h="1351" extrusionOk="0">
                  <a:moveTo>
                    <a:pt x="869" y="1"/>
                  </a:moveTo>
                  <a:cubicBezTo>
                    <a:pt x="724" y="1"/>
                    <a:pt x="580" y="49"/>
                    <a:pt x="435" y="145"/>
                  </a:cubicBezTo>
                  <a:cubicBezTo>
                    <a:pt x="338" y="145"/>
                    <a:pt x="290" y="193"/>
                    <a:pt x="242" y="242"/>
                  </a:cubicBezTo>
                  <a:cubicBezTo>
                    <a:pt x="242" y="242"/>
                    <a:pt x="194" y="290"/>
                    <a:pt x="146" y="386"/>
                  </a:cubicBezTo>
                  <a:cubicBezTo>
                    <a:pt x="97" y="531"/>
                    <a:pt x="49" y="676"/>
                    <a:pt x="49" y="772"/>
                  </a:cubicBezTo>
                  <a:cubicBezTo>
                    <a:pt x="1" y="1062"/>
                    <a:pt x="49" y="1303"/>
                    <a:pt x="146" y="1351"/>
                  </a:cubicBezTo>
                  <a:cubicBezTo>
                    <a:pt x="290" y="1351"/>
                    <a:pt x="435" y="1158"/>
                    <a:pt x="580" y="1013"/>
                  </a:cubicBezTo>
                  <a:lnTo>
                    <a:pt x="773" y="869"/>
                  </a:lnTo>
                  <a:lnTo>
                    <a:pt x="821" y="820"/>
                  </a:lnTo>
                  <a:cubicBezTo>
                    <a:pt x="821" y="772"/>
                    <a:pt x="869" y="772"/>
                    <a:pt x="869" y="724"/>
                  </a:cubicBezTo>
                  <a:cubicBezTo>
                    <a:pt x="917" y="676"/>
                    <a:pt x="965" y="627"/>
                    <a:pt x="1014" y="579"/>
                  </a:cubicBezTo>
                  <a:cubicBezTo>
                    <a:pt x="1110" y="483"/>
                    <a:pt x="1303" y="386"/>
                    <a:pt x="1351" y="386"/>
                  </a:cubicBezTo>
                  <a:cubicBezTo>
                    <a:pt x="1399" y="338"/>
                    <a:pt x="1399" y="242"/>
                    <a:pt x="1303" y="145"/>
                  </a:cubicBezTo>
                  <a:cubicBezTo>
                    <a:pt x="1158" y="49"/>
                    <a:pt x="1014" y="1"/>
                    <a:pt x="8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0"/>
            <p:cNvSpPr/>
            <p:nvPr/>
          </p:nvSpPr>
          <p:spPr>
            <a:xfrm>
              <a:off x="3018450" y="2176875"/>
              <a:ext cx="473850" cy="404825"/>
            </a:xfrm>
            <a:custGeom>
              <a:avLst/>
              <a:gdLst/>
              <a:ahLst/>
              <a:cxnLst/>
              <a:rect l="l" t="t" r="r" b="b"/>
              <a:pathLst>
                <a:path w="18954" h="16193" extrusionOk="0">
                  <a:moveTo>
                    <a:pt x="15867" y="0"/>
                  </a:moveTo>
                  <a:lnTo>
                    <a:pt x="15867" y="0"/>
                  </a:lnTo>
                  <a:cubicBezTo>
                    <a:pt x="15916" y="242"/>
                    <a:pt x="16012" y="434"/>
                    <a:pt x="16109" y="627"/>
                  </a:cubicBezTo>
                  <a:cubicBezTo>
                    <a:pt x="16301" y="965"/>
                    <a:pt x="16591" y="1495"/>
                    <a:pt x="16977" y="2074"/>
                  </a:cubicBezTo>
                  <a:cubicBezTo>
                    <a:pt x="17362" y="2749"/>
                    <a:pt x="17700" y="3473"/>
                    <a:pt x="17989" y="4196"/>
                  </a:cubicBezTo>
                  <a:cubicBezTo>
                    <a:pt x="18327" y="4968"/>
                    <a:pt x="18423" y="5836"/>
                    <a:pt x="18231" y="6704"/>
                  </a:cubicBezTo>
                  <a:cubicBezTo>
                    <a:pt x="17941" y="7476"/>
                    <a:pt x="17459" y="8199"/>
                    <a:pt x="16784" y="8730"/>
                  </a:cubicBezTo>
                  <a:cubicBezTo>
                    <a:pt x="16446" y="9019"/>
                    <a:pt x="16109" y="9212"/>
                    <a:pt x="15771" y="9453"/>
                  </a:cubicBezTo>
                  <a:cubicBezTo>
                    <a:pt x="15578" y="9549"/>
                    <a:pt x="15433" y="9694"/>
                    <a:pt x="15289" y="9839"/>
                  </a:cubicBezTo>
                  <a:cubicBezTo>
                    <a:pt x="15144" y="9935"/>
                    <a:pt x="14999" y="10080"/>
                    <a:pt x="14903" y="10176"/>
                  </a:cubicBezTo>
                  <a:cubicBezTo>
                    <a:pt x="14855" y="10080"/>
                    <a:pt x="14806" y="10032"/>
                    <a:pt x="14758" y="9935"/>
                  </a:cubicBezTo>
                  <a:cubicBezTo>
                    <a:pt x="14614" y="9646"/>
                    <a:pt x="14421" y="9357"/>
                    <a:pt x="14421" y="9357"/>
                  </a:cubicBezTo>
                  <a:cubicBezTo>
                    <a:pt x="14421" y="9357"/>
                    <a:pt x="14179" y="9115"/>
                    <a:pt x="13890" y="8971"/>
                  </a:cubicBezTo>
                  <a:cubicBezTo>
                    <a:pt x="13664" y="8820"/>
                    <a:pt x="13409" y="8699"/>
                    <a:pt x="13285" y="8699"/>
                  </a:cubicBezTo>
                  <a:cubicBezTo>
                    <a:pt x="13250" y="8699"/>
                    <a:pt x="13225" y="8708"/>
                    <a:pt x="13215" y="8730"/>
                  </a:cubicBezTo>
                  <a:cubicBezTo>
                    <a:pt x="13167" y="8826"/>
                    <a:pt x="13311" y="9115"/>
                    <a:pt x="13456" y="9357"/>
                  </a:cubicBezTo>
                  <a:cubicBezTo>
                    <a:pt x="13649" y="9646"/>
                    <a:pt x="13794" y="9887"/>
                    <a:pt x="13794" y="9887"/>
                  </a:cubicBezTo>
                  <a:cubicBezTo>
                    <a:pt x="13794" y="9887"/>
                    <a:pt x="14035" y="10128"/>
                    <a:pt x="14324" y="10321"/>
                  </a:cubicBezTo>
                  <a:lnTo>
                    <a:pt x="14614" y="10514"/>
                  </a:lnTo>
                  <a:cubicBezTo>
                    <a:pt x="14276" y="10852"/>
                    <a:pt x="14035" y="11189"/>
                    <a:pt x="13745" y="11575"/>
                  </a:cubicBezTo>
                  <a:cubicBezTo>
                    <a:pt x="13504" y="11913"/>
                    <a:pt x="13408" y="12154"/>
                    <a:pt x="13408" y="12154"/>
                  </a:cubicBezTo>
                  <a:lnTo>
                    <a:pt x="13070" y="12684"/>
                  </a:lnTo>
                  <a:cubicBezTo>
                    <a:pt x="12829" y="13167"/>
                    <a:pt x="12540" y="13649"/>
                    <a:pt x="12202" y="14035"/>
                  </a:cubicBezTo>
                  <a:cubicBezTo>
                    <a:pt x="11672" y="14565"/>
                    <a:pt x="11045" y="14999"/>
                    <a:pt x="10369" y="15240"/>
                  </a:cubicBezTo>
                  <a:cubicBezTo>
                    <a:pt x="9683" y="15483"/>
                    <a:pt x="8962" y="15590"/>
                    <a:pt x="8236" y="15590"/>
                  </a:cubicBezTo>
                  <a:cubicBezTo>
                    <a:pt x="8095" y="15590"/>
                    <a:pt x="7954" y="15586"/>
                    <a:pt x="7813" y="15578"/>
                  </a:cubicBezTo>
                  <a:cubicBezTo>
                    <a:pt x="6897" y="15482"/>
                    <a:pt x="6029" y="15289"/>
                    <a:pt x="5161" y="15047"/>
                  </a:cubicBezTo>
                  <a:cubicBezTo>
                    <a:pt x="4389" y="14806"/>
                    <a:pt x="3618" y="14662"/>
                    <a:pt x="2798" y="14565"/>
                  </a:cubicBezTo>
                  <a:cubicBezTo>
                    <a:pt x="2605" y="14549"/>
                    <a:pt x="2412" y="14538"/>
                    <a:pt x="2221" y="14538"/>
                  </a:cubicBezTo>
                  <a:cubicBezTo>
                    <a:pt x="1839" y="14538"/>
                    <a:pt x="1463" y="14581"/>
                    <a:pt x="1110" y="14710"/>
                  </a:cubicBezTo>
                  <a:lnTo>
                    <a:pt x="772" y="14758"/>
                  </a:lnTo>
                  <a:cubicBezTo>
                    <a:pt x="724" y="14710"/>
                    <a:pt x="724" y="14662"/>
                    <a:pt x="772" y="14613"/>
                  </a:cubicBezTo>
                  <a:cubicBezTo>
                    <a:pt x="772" y="14469"/>
                    <a:pt x="1013" y="14276"/>
                    <a:pt x="965" y="14179"/>
                  </a:cubicBezTo>
                  <a:cubicBezTo>
                    <a:pt x="917" y="14131"/>
                    <a:pt x="820" y="14083"/>
                    <a:pt x="700" y="14083"/>
                  </a:cubicBezTo>
                  <a:cubicBezTo>
                    <a:pt x="579" y="14083"/>
                    <a:pt x="435" y="14131"/>
                    <a:pt x="290" y="14276"/>
                  </a:cubicBezTo>
                  <a:cubicBezTo>
                    <a:pt x="145" y="14372"/>
                    <a:pt x="49" y="14565"/>
                    <a:pt x="0" y="14758"/>
                  </a:cubicBezTo>
                  <a:cubicBezTo>
                    <a:pt x="0" y="14806"/>
                    <a:pt x="0" y="14903"/>
                    <a:pt x="0" y="14999"/>
                  </a:cubicBezTo>
                  <a:lnTo>
                    <a:pt x="0" y="15047"/>
                  </a:lnTo>
                  <a:cubicBezTo>
                    <a:pt x="49" y="15096"/>
                    <a:pt x="49" y="15144"/>
                    <a:pt x="97" y="15192"/>
                  </a:cubicBezTo>
                  <a:cubicBezTo>
                    <a:pt x="145" y="15337"/>
                    <a:pt x="290" y="15433"/>
                    <a:pt x="386" y="15530"/>
                  </a:cubicBezTo>
                  <a:cubicBezTo>
                    <a:pt x="563" y="15671"/>
                    <a:pt x="765" y="15761"/>
                    <a:pt x="880" y="15761"/>
                  </a:cubicBezTo>
                  <a:cubicBezTo>
                    <a:pt x="922" y="15761"/>
                    <a:pt x="952" y="15749"/>
                    <a:pt x="965" y="15723"/>
                  </a:cubicBezTo>
                  <a:cubicBezTo>
                    <a:pt x="1062" y="15626"/>
                    <a:pt x="917" y="15385"/>
                    <a:pt x="869" y="15192"/>
                  </a:cubicBezTo>
                  <a:cubicBezTo>
                    <a:pt x="869" y="15096"/>
                    <a:pt x="820" y="14999"/>
                    <a:pt x="820" y="14903"/>
                  </a:cubicBezTo>
                  <a:lnTo>
                    <a:pt x="820" y="14855"/>
                  </a:lnTo>
                  <a:cubicBezTo>
                    <a:pt x="1158" y="14782"/>
                    <a:pt x="1484" y="14746"/>
                    <a:pt x="1803" y="14746"/>
                  </a:cubicBezTo>
                  <a:cubicBezTo>
                    <a:pt x="2123" y="14746"/>
                    <a:pt x="2436" y="14782"/>
                    <a:pt x="2749" y="14855"/>
                  </a:cubicBezTo>
                  <a:cubicBezTo>
                    <a:pt x="3521" y="14999"/>
                    <a:pt x="4293" y="15192"/>
                    <a:pt x="5064" y="15433"/>
                  </a:cubicBezTo>
                  <a:cubicBezTo>
                    <a:pt x="5933" y="15771"/>
                    <a:pt x="6849" y="16012"/>
                    <a:pt x="7765" y="16157"/>
                  </a:cubicBezTo>
                  <a:cubicBezTo>
                    <a:pt x="7994" y="16181"/>
                    <a:pt x="8229" y="16193"/>
                    <a:pt x="8467" y="16193"/>
                  </a:cubicBezTo>
                  <a:cubicBezTo>
                    <a:pt x="9179" y="16193"/>
                    <a:pt x="9911" y="16084"/>
                    <a:pt x="10562" y="15867"/>
                  </a:cubicBezTo>
                  <a:cubicBezTo>
                    <a:pt x="11382" y="15578"/>
                    <a:pt x="12154" y="15144"/>
                    <a:pt x="12733" y="14517"/>
                  </a:cubicBezTo>
                  <a:cubicBezTo>
                    <a:pt x="13167" y="14083"/>
                    <a:pt x="13504" y="13601"/>
                    <a:pt x="13794" y="13070"/>
                  </a:cubicBezTo>
                  <a:lnTo>
                    <a:pt x="14083" y="12540"/>
                  </a:lnTo>
                  <a:cubicBezTo>
                    <a:pt x="14083" y="12540"/>
                    <a:pt x="14228" y="12347"/>
                    <a:pt x="14421" y="12009"/>
                  </a:cubicBezTo>
                  <a:cubicBezTo>
                    <a:pt x="14710" y="11527"/>
                    <a:pt x="15048" y="11141"/>
                    <a:pt x="15385" y="10707"/>
                  </a:cubicBezTo>
                  <a:cubicBezTo>
                    <a:pt x="15626" y="10466"/>
                    <a:pt x="15916" y="10225"/>
                    <a:pt x="16205" y="10032"/>
                  </a:cubicBezTo>
                  <a:cubicBezTo>
                    <a:pt x="16494" y="9791"/>
                    <a:pt x="16880" y="9549"/>
                    <a:pt x="17218" y="9212"/>
                  </a:cubicBezTo>
                  <a:cubicBezTo>
                    <a:pt x="17989" y="8585"/>
                    <a:pt x="18520" y="7765"/>
                    <a:pt x="18761" y="6801"/>
                  </a:cubicBezTo>
                  <a:cubicBezTo>
                    <a:pt x="18954" y="5884"/>
                    <a:pt x="18858" y="4871"/>
                    <a:pt x="18423" y="4003"/>
                  </a:cubicBezTo>
                  <a:cubicBezTo>
                    <a:pt x="18086" y="3280"/>
                    <a:pt x="17700" y="2556"/>
                    <a:pt x="17218" y="1881"/>
                  </a:cubicBezTo>
                  <a:cubicBezTo>
                    <a:pt x="16832" y="1303"/>
                    <a:pt x="16494" y="868"/>
                    <a:pt x="16253" y="531"/>
                  </a:cubicBezTo>
                  <a:cubicBezTo>
                    <a:pt x="16157" y="338"/>
                    <a:pt x="16012" y="145"/>
                    <a:pt x="158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0"/>
            <p:cNvSpPr/>
            <p:nvPr/>
          </p:nvSpPr>
          <p:spPr>
            <a:xfrm>
              <a:off x="3126725" y="2235400"/>
              <a:ext cx="256600" cy="186250"/>
            </a:xfrm>
            <a:custGeom>
              <a:avLst/>
              <a:gdLst/>
              <a:ahLst/>
              <a:cxnLst/>
              <a:rect l="l" t="t" r="r" b="b"/>
              <a:pathLst>
                <a:path w="10264" h="7450" extrusionOk="0">
                  <a:moveTo>
                    <a:pt x="8547" y="1"/>
                  </a:moveTo>
                  <a:cubicBezTo>
                    <a:pt x="5610" y="1"/>
                    <a:pt x="0" y="7020"/>
                    <a:pt x="4833" y="7450"/>
                  </a:cubicBezTo>
                  <a:cubicBezTo>
                    <a:pt x="5411" y="7450"/>
                    <a:pt x="5990" y="7401"/>
                    <a:pt x="6569" y="7353"/>
                  </a:cubicBezTo>
                  <a:cubicBezTo>
                    <a:pt x="7244" y="7305"/>
                    <a:pt x="8402" y="7257"/>
                    <a:pt x="8932" y="6774"/>
                  </a:cubicBezTo>
                  <a:cubicBezTo>
                    <a:pt x="9077" y="6678"/>
                    <a:pt x="9173" y="6582"/>
                    <a:pt x="9221" y="6437"/>
                  </a:cubicBezTo>
                  <a:cubicBezTo>
                    <a:pt x="9704" y="5376"/>
                    <a:pt x="9993" y="4267"/>
                    <a:pt x="10090" y="3109"/>
                  </a:cubicBezTo>
                  <a:cubicBezTo>
                    <a:pt x="10264" y="847"/>
                    <a:pt x="9566" y="1"/>
                    <a:pt x="8547" y="1"/>
                  </a:cubicBezTo>
                  <a:close/>
                </a:path>
              </a:pathLst>
            </a:custGeom>
            <a:solidFill>
              <a:srgbClr val="6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0"/>
            <p:cNvSpPr/>
            <p:nvPr/>
          </p:nvSpPr>
          <p:spPr>
            <a:xfrm>
              <a:off x="3198875" y="2251300"/>
              <a:ext cx="149950" cy="135225"/>
            </a:xfrm>
            <a:custGeom>
              <a:avLst/>
              <a:gdLst/>
              <a:ahLst/>
              <a:cxnLst/>
              <a:rect l="l" t="t" r="r" b="b"/>
              <a:pathLst>
                <a:path w="5998" h="5409" extrusionOk="0">
                  <a:moveTo>
                    <a:pt x="5289" y="0"/>
                  </a:moveTo>
                  <a:cubicBezTo>
                    <a:pt x="3310" y="0"/>
                    <a:pt x="1" y="3622"/>
                    <a:pt x="596" y="5367"/>
                  </a:cubicBezTo>
                  <a:cubicBezTo>
                    <a:pt x="681" y="5395"/>
                    <a:pt x="776" y="5409"/>
                    <a:pt x="880" y="5409"/>
                  </a:cubicBezTo>
                  <a:cubicBezTo>
                    <a:pt x="1667" y="5409"/>
                    <a:pt x="2972" y="4625"/>
                    <a:pt x="4165" y="3389"/>
                  </a:cubicBezTo>
                  <a:cubicBezTo>
                    <a:pt x="5226" y="2232"/>
                    <a:pt x="5901" y="978"/>
                    <a:pt x="5998" y="206"/>
                  </a:cubicBezTo>
                  <a:cubicBezTo>
                    <a:pt x="5794" y="65"/>
                    <a:pt x="5553" y="0"/>
                    <a:pt x="5289" y="0"/>
                  </a:cubicBezTo>
                  <a:close/>
                </a:path>
              </a:pathLst>
            </a:custGeom>
            <a:solidFill>
              <a:srgbClr val="691A1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0"/>
            <p:cNvSpPr/>
            <p:nvPr/>
          </p:nvSpPr>
          <p:spPr>
            <a:xfrm>
              <a:off x="3202925" y="2251625"/>
              <a:ext cx="179675" cy="169300"/>
            </a:xfrm>
            <a:custGeom>
              <a:avLst/>
              <a:gdLst/>
              <a:ahLst/>
              <a:cxnLst/>
              <a:rect l="l" t="t" r="r" b="b"/>
              <a:pathLst>
                <a:path w="7187" h="6772" extrusionOk="0">
                  <a:moveTo>
                    <a:pt x="6704" y="1"/>
                  </a:moveTo>
                  <a:cubicBezTo>
                    <a:pt x="6559" y="1737"/>
                    <a:pt x="5788" y="3328"/>
                    <a:pt x="4534" y="4534"/>
                  </a:cubicBezTo>
                  <a:cubicBezTo>
                    <a:pt x="3338" y="5667"/>
                    <a:pt x="2203" y="5999"/>
                    <a:pt x="1278" y="5999"/>
                  </a:cubicBezTo>
                  <a:cubicBezTo>
                    <a:pt x="785" y="5999"/>
                    <a:pt x="352" y="5905"/>
                    <a:pt x="0" y="5788"/>
                  </a:cubicBezTo>
                  <a:lnTo>
                    <a:pt x="0" y="5788"/>
                  </a:lnTo>
                  <a:cubicBezTo>
                    <a:pt x="193" y="6318"/>
                    <a:pt x="772" y="6704"/>
                    <a:pt x="1785" y="6752"/>
                  </a:cubicBezTo>
                  <a:cubicBezTo>
                    <a:pt x="1940" y="6765"/>
                    <a:pt x="2095" y="6771"/>
                    <a:pt x="2250" y="6771"/>
                  </a:cubicBezTo>
                  <a:cubicBezTo>
                    <a:pt x="2674" y="6771"/>
                    <a:pt x="3097" y="6727"/>
                    <a:pt x="3521" y="6656"/>
                  </a:cubicBezTo>
                  <a:cubicBezTo>
                    <a:pt x="4196" y="6608"/>
                    <a:pt x="5354" y="6559"/>
                    <a:pt x="5884" y="6125"/>
                  </a:cubicBezTo>
                  <a:cubicBezTo>
                    <a:pt x="6029" y="6029"/>
                    <a:pt x="6125" y="5884"/>
                    <a:pt x="6173" y="5740"/>
                  </a:cubicBezTo>
                  <a:cubicBezTo>
                    <a:pt x="6656" y="4727"/>
                    <a:pt x="6945" y="3569"/>
                    <a:pt x="7042" y="2412"/>
                  </a:cubicBezTo>
                  <a:cubicBezTo>
                    <a:pt x="7186" y="1592"/>
                    <a:pt x="7042" y="772"/>
                    <a:pt x="67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0"/>
            <p:cNvSpPr/>
            <p:nvPr/>
          </p:nvSpPr>
          <p:spPr>
            <a:xfrm>
              <a:off x="3237875" y="2305900"/>
              <a:ext cx="53075" cy="48200"/>
            </a:xfrm>
            <a:custGeom>
              <a:avLst/>
              <a:gdLst/>
              <a:ahLst/>
              <a:cxnLst/>
              <a:rect l="l" t="t" r="r" b="b"/>
              <a:pathLst>
                <a:path w="2123" h="1928" extrusionOk="0">
                  <a:moveTo>
                    <a:pt x="1640" y="1"/>
                  </a:moveTo>
                  <a:cubicBezTo>
                    <a:pt x="1362" y="1"/>
                    <a:pt x="944" y="214"/>
                    <a:pt x="628" y="530"/>
                  </a:cubicBezTo>
                  <a:cubicBezTo>
                    <a:pt x="194" y="1013"/>
                    <a:pt x="1" y="1591"/>
                    <a:pt x="242" y="1832"/>
                  </a:cubicBezTo>
                  <a:cubicBezTo>
                    <a:pt x="307" y="1897"/>
                    <a:pt x="396" y="1927"/>
                    <a:pt x="499" y="1927"/>
                  </a:cubicBezTo>
                  <a:cubicBezTo>
                    <a:pt x="783" y="1927"/>
                    <a:pt x="1178" y="1703"/>
                    <a:pt x="1496" y="1350"/>
                  </a:cubicBezTo>
                  <a:cubicBezTo>
                    <a:pt x="1978" y="868"/>
                    <a:pt x="2123" y="289"/>
                    <a:pt x="1882" y="96"/>
                  </a:cubicBezTo>
                  <a:cubicBezTo>
                    <a:pt x="1829" y="31"/>
                    <a:pt x="1745" y="1"/>
                    <a:pt x="16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0"/>
            <p:cNvSpPr/>
            <p:nvPr/>
          </p:nvSpPr>
          <p:spPr>
            <a:xfrm>
              <a:off x="3477825" y="2415450"/>
              <a:ext cx="54275" cy="236500"/>
            </a:xfrm>
            <a:custGeom>
              <a:avLst/>
              <a:gdLst/>
              <a:ahLst/>
              <a:cxnLst/>
              <a:rect l="l" t="t" r="r" b="b"/>
              <a:pathLst>
                <a:path w="2171" h="9460" extrusionOk="0">
                  <a:moveTo>
                    <a:pt x="64" y="0"/>
                  </a:moveTo>
                  <a:cubicBezTo>
                    <a:pt x="58" y="0"/>
                    <a:pt x="53" y="2"/>
                    <a:pt x="48" y="6"/>
                  </a:cubicBezTo>
                  <a:cubicBezTo>
                    <a:pt x="0" y="55"/>
                    <a:pt x="145" y="344"/>
                    <a:pt x="386" y="730"/>
                  </a:cubicBezTo>
                  <a:cubicBezTo>
                    <a:pt x="675" y="1212"/>
                    <a:pt x="917" y="1743"/>
                    <a:pt x="1110" y="2273"/>
                  </a:cubicBezTo>
                  <a:cubicBezTo>
                    <a:pt x="1302" y="2804"/>
                    <a:pt x="1399" y="3334"/>
                    <a:pt x="1447" y="3913"/>
                  </a:cubicBezTo>
                  <a:lnTo>
                    <a:pt x="1447" y="4443"/>
                  </a:lnTo>
                  <a:lnTo>
                    <a:pt x="1447" y="4636"/>
                  </a:lnTo>
                  <a:lnTo>
                    <a:pt x="1447" y="4829"/>
                  </a:lnTo>
                  <a:cubicBezTo>
                    <a:pt x="1447" y="5022"/>
                    <a:pt x="1447" y="5215"/>
                    <a:pt x="1447" y="5408"/>
                  </a:cubicBezTo>
                  <a:cubicBezTo>
                    <a:pt x="1351" y="5939"/>
                    <a:pt x="1254" y="6517"/>
                    <a:pt x="1110" y="7048"/>
                  </a:cubicBezTo>
                  <a:cubicBezTo>
                    <a:pt x="772" y="8253"/>
                    <a:pt x="193" y="9411"/>
                    <a:pt x="290" y="9459"/>
                  </a:cubicBezTo>
                  <a:cubicBezTo>
                    <a:pt x="868" y="8832"/>
                    <a:pt x="1302" y="8061"/>
                    <a:pt x="1592" y="7241"/>
                  </a:cubicBezTo>
                  <a:cubicBezTo>
                    <a:pt x="1833" y="6662"/>
                    <a:pt x="1978" y="6083"/>
                    <a:pt x="2122" y="5504"/>
                  </a:cubicBezTo>
                  <a:cubicBezTo>
                    <a:pt x="2122" y="5263"/>
                    <a:pt x="2171" y="5070"/>
                    <a:pt x="2171" y="4878"/>
                  </a:cubicBezTo>
                  <a:lnTo>
                    <a:pt x="2171" y="4636"/>
                  </a:lnTo>
                  <a:cubicBezTo>
                    <a:pt x="2171" y="4588"/>
                    <a:pt x="2171" y="4492"/>
                    <a:pt x="2171" y="4443"/>
                  </a:cubicBezTo>
                  <a:cubicBezTo>
                    <a:pt x="2171" y="4299"/>
                    <a:pt x="2171" y="4058"/>
                    <a:pt x="2122" y="3816"/>
                  </a:cubicBezTo>
                  <a:cubicBezTo>
                    <a:pt x="2026" y="3238"/>
                    <a:pt x="1833" y="2611"/>
                    <a:pt x="1592" y="2080"/>
                  </a:cubicBezTo>
                  <a:cubicBezTo>
                    <a:pt x="1351" y="1502"/>
                    <a:pt x="1013" y="1019"/>
                    <a:pt x="627" y="537"/>
                  </a:cubicBezTo>
                  <a:cubicBezTo>
                    <a:pt x="319" y="228"/>
                    <a:pt x="131" y="0"/>
                    <a:pt x="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0"/>
            <p:cNvSpPr/>
            <p:nvPr/>
          </p:nvSpPr>
          <p:spPr>
            <a:xfrm>
              <a:off x="3272850" y="2461550"/>
              <a:ext cx="22925" cy="21450"/>
            </a:xfrm>
            <a:custGeom>
              <a:avLst/>
              <a:gdLst/>
              <a:ahLst/>
              <a:cxnLst/>
              <a:rect l="l" t="t" r="r" b="b"/>
              <a:pathLst>
                <a:path w="917" h="858" extrusionOk="0">
                  <a:moveTo>
                    <a:pt x="474" y="1"/>
                  </a:moveTo>
                  <a:cubicBezTo>
                    <a:pt x="360" y="1"/>
                    <a:pt x="242" y="43"/>
                    <a:pt x="145" y="140"/>
                  </a:cubicBezTo>
                  <a:cubicBezTo>
                    <a:pt x="1" y="285"/>
                    <a:pt x="1" y="574"/>
                    <a:pt x="145" y="719"/>
                  </a:cubicBezTo>
                  <a:cubicBezTo>
                    <a:pt x="242" y="815"/>
                    <a:pt x="360" y="858"/>
                    <a:pt x="474" y="858"/>
                  </a:cubicBezTo>
                  <a:cubicBezTo>
                    <a:pt x="703" y="858"/>
                    <a:pt x="917" y="686"/>
                    <a:pt x="917" y="429"/>
                  </a:cubicBezTo>
                  <a:cubicBezTo>
                    <a:pt x="917" y="172"/>
                    <a:pt x="703" y="1"/>
                    <a:pt x="474"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0"/>
            <p:cNvSpPr/>
            <p:nvPr/>
          </p:nvSpPr>
          <p:spPr>
            <a:xfrm>
              <a:off x="3231850" y="2479800"/>
              <a:ext cx="8475" cy="7875"/>
            </a:xfrm>
            <a:custGeom>
              <a:avLst/>
              <a:gdLst/>
              <a:ahLst/>
              <a:cxnLst/>
              <a:rect l="l" t="t" r="r" b="b"/>
              <a:pathLst>
                <a:path w="339" h="315" extrusionOk="0">
                  <a:moveTo>
                    <a:pt x="170" y="1"/>
                  </a:moveTo>
                  <a:cubicBezTo>
                    <a:pt x="121" y="1"/>
                    <a:pt x="73" y="13"/>
                    <a:pt x="49" y="37"/>
                  </a:cubicBezTo>
                  <a:cubicBezTo>
                    <a:pt x="1" y="85"/>
                    <a:pt x="1" y="230"/>
                    <a:pt x="49" y="278"/>
                  </a:cubicBezTo>
                  <a:cubicBezTo>
                    <a:pt x="73" y="302"/>
                    <a:pt x="121" y="314"/>
                    <a:pt x="170" y="314"/>
                  </a:cubicBezTo>
                  <a:cubicBezTo>
                    <a:pt x="218" y="314"/>
                    <a:pt x="266" y="302"/>
                    <a:pt x="290" y="278"/>
                  </a:cubicBezTo>
                  <a:cubicBezTo>
                    <a:pt x="338" y="230"/>
                    <a:pt x="338" y="85"/>
                    <a:pt x="290" y="37"/>
                  </a:cubicBezTo>
                  <a:cubicBezTo>
                    <a:pt x="266" y="13"/>
                    <a:pt x="218" y="1"/>
                    <a:pt x="170"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0"/>
            <p:cNvSpPr/>
            <p:nvPr/>
          </p:nvSpPr>
          <p:spPr>
            <a:xfrm>
              <a:off x="3257175" y="2515300"/>
              <a:ext cx="13375" cy="10650"/>
            </a:xfrm>
            <a:custGeom>
              <a:avLst/>
              <a:gdLst/>
              <a:ahLst/>
              <a:cxnLst/>
              <a:rect l="l" t="t" r="r" b="b"/>
              <a:pathLst>
                <a:path w="535" h="426" extrusionOk="0">
                  <a:moveTo>
                    <a:pt x="240" y="0"/>
                  </a:moveTo>
                  <a:cubicBezTo>
                    <a:pt x="192" y="0"/>
                    <a:pt x="142" y="19"/>
                    <a:pt x="97" y="64"/>
                  </a:cubicBezTo>
                  <a:cubicBezTo>
                    <a:pt x="1" y="112"/>
                    <a:pt x="1" y="257"/>
                    <a:pt x="97" y="353"/>
                  </a:cubicBezTo>
                  <a:cubicBezTo>
                    <a:pt x="121" y="401"/>
                    <a:pt x="169" y="425"/>
                    <a:pt x="224" y="425"/>
                  </a:cubicBezTo>
                  <a:cubicBezTo>
                    <a:pt x="278" y="425"/>
                    <a:pt x="338" y="401"/>
                    <a:pt x="386" y="353"/>
                  </a:cubicBezTo>
                  <a:cubicBezTo>
                    <a:pt x="534" y="205"/>
                    <a:pt x="398" y="0"/>
                    <a:pt x="240"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0"/>
            <p:cNvSpPr/>
            <p:nvPr/>
          </p:nvSpPr>
          <p:spPr>
            <a:xfrm>
              <a:off x="3441650" y="2313325"/>
              <a:ext cx="16900" cy="16475"/>
            </a:xfrm>
            <a:custGeom>
              <a:avLst/>
              <a:gdLst/>
              <a:ahLst/>
              <a:cxnLst/>
              <a:rect l="l" t="t" r="r" b="b"/>
              <a:pathLst>
                <a:path w="676" h="659" extrusionOk="0">
                  <a:moveTo>
                    <a:pt x="355" y="1"/>
                  </a:moveTo>
                  <a:cubicBezTo>
                    <a:pt x="280" y="1"/>
                    <a:pt x="206" y="28"/>
                    <a:pt x="145" y="89"/>
                  </a:cubicBezTo>
                  <a:cubicBezTo>
                    <a:pt x="0" y="233"/>
                    <a:pt x="0" y="426"/>
                    <a:pt x="145" y="571"/>
                  </a:cubicBezTo>
                  <a:cubicBezTo>
                    <a:pt x="206" y="631"/>
                    <a:pt x="280" y="659"/>
                    <a:pt x="355" y="659"/>
                  </a:cubicBezTo>
                  <a:cubicBezTo>
                    <a:pt x="517" y="659"/>
                    <a:pt x="676" y="528"/>
                    <a:pt x="676" y="330"/>
                  </a:cubicBezTo>
                  <a:cubicBezTo>
                    <a:pt x="676" y="131"/>
                    <a:pt x="517" y="1"/>
                    <a:pt x="355"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0"/>
            <p:cNvSpPr/>
            <p:nvPr/>
          </p:nvSpPr>
          <p:spPr>
            <a:xfrm>
              <a:off x="3406675" y="2316425"/>
              <a:ext cx="21000" cy="17175"/>
            </a:xfrm>
            <a:custGeom>
              <a:avLst/>
              <a:gdLst/>
              <a:ahLst/>
              <a:cxnLst/>
              <a:rect l="l" t="t" r="r" b="b"/>
              <a:pathLst>
                <a:path w="840" h="687" extrusionOk="0">
                  <a:moveTo>
                    <a:pt x="363" y="1"/>
                  </a:moveTo>
                  <a:cubicBezTo>
                    <a:pt x="278" y="1"/>
                    <a:pt x="194" y="37"/>
                    <a:pt x="146" y="109"/>
                  </a:cubicBezTo>
                  <a:cubicBezTo>
                    <a:pt x="1" y="254"/>
                    <a:pt x="1" y="447"/>
                    <a:pt x="146" y="592"/>
                  </a:cubicBezTo>
                  <a:cubicBezTo>
                    <a:pt x="212" y="658"/>
                    <a:pt x="289" y="686"/>
                    <a:pt x="363" y="686"/>
                  </a:cubicBezTo>
                  <a:cubicBezTo>
                    <a:pt x="613" y="686"/>
                    <a:pt x="840" y="369"/>
                    <a:pt x="580" y="109"/>
                  </a:cubicBezTo>
                  <a:cubicBezTo>
                    <a:pt x="531" y="37"/>
                    <a:pt x="447" y="1"/>
                    <a:pt x="363"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0"/>
            <p:cNvSpPr/>
            <p:nvPr/>
          </p:nvSpPr>
          <p:spPr>
            <a:xfrm>
              <a:off x="3421150" y="2367675"/>
              <a:ext cx="8475" cy="7850"/>
            </a:xfrm>
            <a:custGeom>
              <a:avLst/>
              <a:gdLst/>
              <a:ahLst/>
              <a:cxnLst/>
              <a:rect l="l" t="t" r="r" b="b"/>
              <a:pathLst>
                <a:path w="339" h="314" extrusionOk="0">
                  <a:moveTo>
                    <a:pt x="169" y="0"/>
                  </a:moveTo>
                  <a:cubicBezTo>
                    <a:pt x="121" y="0"/>
                    <a:pt x="73" y="12"/>
                    <a:pt x="49" y="37"/>
                  </a:cubicBezTo>
                  <a:cubicBezTo>
                    <a:pt x="1" y="85"/>
                    <a:pt x="1" y="230"/>
                    <a:pt x="49" y="278"/>
                  </a:cubicBezTo>
                  <a:cubicBezTo>
                    <a:pt x="73" y="302"/>
                    <a:pt x="121" y="314"/>
                    <a:pt x="169" y="314"/>
                  </a:cubicBezTo>
                  <a:cubicBezTo>
                    <a:pt x="218" y="314"/>
                    <a:pt x="266" y="302"/>
                    <a:pt x="290" y="278"/>
                  </a:cubicBezTo>
                  <a:cubicBezTo>
                    <a:pt x="338" y="230"/>
                    <a:pt x="338" y="85"/>
                    <a:pt x="290" y="37"/>
                  </a:cubicBezTo>
                  <a:cubicBezTo>
                    <a:pt x="266" y="12"/>
                    <a:pt x="218" y="0"/>
                    <a:pt x="169"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0"/>
            <p:cNvSpPr/>
            <p:nvPr/>
          </p:nvSpPr>
          <p:spPr>
            <a:xfrm>
              <a:off x="3533275" y="3002444"/>
              <a:ext cx="880700" cy="497175"/>
            </a:xfrm>
            <a:custGeom>
              <a:avLst/>
              <a:gdLst/>
              <a:ahLst/>
              <a:cxnLst/>
              <a:rect l="l" t="t" r="r" b="b"/>
              <a:pathLst>
                <a:path w="35228" h="19887" extrusionOk="0">
                  <a:moveTo>
                    <a:pt x="33827" y="0"/>
                  </a:moveTo>
                  <a:cubicBezTo>
                    <a:pt x="32114" y="0"/>
                    <a:pt x="28702" y="2512"/>
                    <a:pt x="27442" y="3772"/>
                  </a:cubicBezTo>
                  <a:cubicBezTo>
                    <a:pt x="24844" y="6370"/>
                    <a:pt x="20835" y="6925"/>
                    <a:pt x="17887" y="6925"/>
                  </a:cubicBezTo>
                  <a:cubicBezTo>
                    <a:pt x="15691" y="6925"/>
                    <a:pt x="14083" y="6617"/>
                    <a:pt x="14083" y="6617"/>
                  </a:cubicBezTo>
                  <a:lnTo>
                    <a:pt x="14083" y="6617"/>
                  </a:lnTo>
                  <a:cubicBezTo>
                    <a:pt x="14083" y="6617"/>
                    <a:pt x="17507" y="9463"/>
                    <a:pt x="15192" y="13176"/>
                  </a:cubicBezTo>
                  <a:cubicBezTo>
                    <a:pt x="13022" y="16697"/>
                    <a:pt x="1" y="19253"/>
                    <a:pt x="1" y="19253"/>
                  </a:cubicBezTo>
                  <a:cubicBezTo>
                    <a:pt x="33" y="19246"/>
                    <a:pt x="77" y="19244"/>
                    <a:pt x="130" y="19244"/>
                  </a:cubicBezTo>
                  <a:cubicBezTo>
                    <a:pt x="924" y="19244"/>
                    <a:pt x="3971" y="19887"/>
                    <a:pt x="7915" y="19887"/>
                  </a:cubicBezTo>
                  <a:cubicBezTo>
                    <a:pt x="11944" y="19887"/>
                    <a:pt x="16908" y="19216"/>
                    <a:pt x="21366" y="16504"/>
                  </a:cubicBezTo>
                  <a:cubicBezTo>
                    <a:pt x="26430" y="13369"/>
                    <a:pt x="32265" y="8980"/>
                    <a:pt x="34387" y="3145"/>
                  </a:cubicBezTo>
                  <a:cubicBezTo>
                    <a:pt x="35227" y="816"/>
                    <a:pt x="34803" y="0"/>
                    <a:pt x="3382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0"/>
            <p:cNvSpPr/>
            <p:nvPr/>
          </p:nvSpPr>
          <p:spPr>
            <a:xfrm rot="246019">
              <a:off x="3420424" y="2997062"/>
              <a:ext cx="982635" cy="187792"/>
            </a:xfrm>
            <a:custGeom>
              <a:avLst/>
              <a:gdLst/>
              <a:ahLst/>
              <a:cxnLst/>
              <a:rect l="l" t="t" r="r" b="b"/>
              <a:pathLst>
                <a:path w="39307" h="7512" extrusionOk="0">
                  <a:moveTo>
                    <a:pt x="39017" y="1869"/>
                  </a:moveTo>
                  <a:lnTo>
                    <a:pt x="39017" y="1869"/>
                  </a:lnTo>
                  <a:cubicBezTo>
                    <a:pt x="38969" y="1917"/>
                    <a:pt x="38921" y="2014"/>
                    <a:pt x="38872" y="2062"/>
                  </a:cubicBezTo>
                  <a:cubicBezTo>
                    <a:pt x="38872" y="2071"/>
                    <a:pt x="38875" y="2075"/>
                    <a:pt x="38881" y="2075"/>
                  </a:cubicBezTo>
                  <a:cubicBezTo>
                    <a:pt x="38905" y="2075"/>
                    <a:pt x="38977" y="1988"/>
                    <a:pt x="39017" y="1869"/>
                  </a:cubicBezTo>
                  <a:close/>
                  <a:moveTo>
                    <a:pt x="36871" y="0"/>
                  </a:moveTo>
                  <a:cubicBezTo>
                    <a:pt x="36738" y="0"/>
                    <a:pt x="36606" y="12"/>
                    <a:pt x="36461" y="37"/>
                  </a:cubicBezTo>
                  <a:cubicBezTo>
                    <a:pt x="36172" y="37"/>
                    <a:pt x="35882" y="85"/>
                    <a:pt x="35593" y="181"/>
                  </a:cubicBezTo>
                  <a:cubicBezTo>
                    <a:pt x="35014" y="374"/>
                    <a:pt x="34435" y="664"/>
                    <a:pt x="33905" y="1001"/>
                  </a:cubicBezTo>
                  <a:cubicBezTo>
                    <a:pt x="32796" y="1725"/>
                    <a:pt x="31783" y="2593"/>
                    <a:pt x="30770" y="3461"/>
                  </a:cubicBezTo>
                  <a:cubicBezTo>
                    <a:pt x="30288" y="3895"/>
                    <a:pt x="29757" y="4329"/>
                    <a:pt x="29179" y="4666"/>
                  </a:cubicBezTo>
                  <a:cubicBezTo>
                    <a:pt x="28648" y="5004"/>
                    <a:pt x="28069" y="5293"/>
                    <a:pt x="27491" y="5535"/>
                  </a:cubicBezTo>
                  <a:cubicBezTo>
                    <a:pt x="26430" y="5920"/>
                    <a:pt x="25320" y="6210"/>
                    <a:pt x="24211" y="6451"/>
                  </a:cubicBezTo>
                  <a:lnTo>
                    <a:pt x="23488" y="6596"/>
                  </a:lnTo>
                  <a:lnTo>
                    <a:pt x="22861" y="6692"/>
                  </a:lnTo>
                  <a:cubicBezTo>
                    <a:pt x="22475" y="6740"/>
                    <a:pt x="22137" y="6837"/>
                    <a:pt x="21848" y="6837"/>
                  </a:cubicBezTo>
                  <a:lnTo>
                    <a:pt x="20932" y="6885"/>
                  </a:lnTo>
                  <a:cubicBezTo>
                    <a:pt x="20883" y="6909"/>
                    <a:pt x="20835" y="6921"/>
                    <a:pt x="20793" y="6921"/>
                  </a:cubicBezTo>
                  <a:cubicBezTo>
                    <a:pt x="20751" y="6921"/>
                    <a:pt x="20715" y="6909"/>
                    <a:pt x="20690" y="6885"/>
                  </a:cubicBezTo>
                  <a:lnTo>
                    <a:pt x="20015" y="6885"/>
                  </a:lnTo>
                  <a:cubicBezTo>
                    <a:pt x="19822" y="6909"/>
                    <a:pt x="19641" y="6921"/>
                    <a:pt x="19467" y="6921"/>
                  </a:cubicBezTo>
                  <a:cubicBezTo>
                    <a:pt x="19292" y="6921"/>
                    <a:pt x="19123" y="6909"/>
                    <a:pt x="18954" y="6885"/>
                  </a:cubicBezTo>
                  <a:cubicBezTo>
                    <a:pt x="18520" y="6885"/>
                    <a:pt x="18038" y="6837"/>
                    <a:pt x="17604" y="6788"/>
                  </a:cubicBezTo>
                  <a:lnTo>
                    <a:pt x="16832" y="6692"/>
                  </a:lnTo>
                  <a:cubicBezTo>
                    <a:pt x="16591" y="6644"/>
                    <a:pt x="16302" y="6547"/>
                    <a:pt x="16012" y="6499"/>
                  </a:cubicBezTo>
                  <a:cubicBezTo>
                    <a:pt x="15482" y="6354"/>
                    <a:pt x="14903" y="6161"/>
                    <a:pt x="14276" y="5969"/>
                  </a:cubicBezTo>
                  <a:cubicBezTo>
                    <a:pt x="13070" y="5631"/>
                    <a:pt x="11768" y="5245"/>
                    <a:pt x="10466" y="4908"/>
                  </a:cubicBezTo>
                  <a:cubicBezTo>
                    <a:pt x="8539" y="4417"/>
                    <a:pt x="6560" y="4079"/>
                    <a:pt x="4846" y="4079"/>
                  </a:cubicBezTo>
                  <a:cubicBezTo>
                    <a:pt x="4201" y="4079"/>
                    <a:pt x="3593" y="4127"/>
                    <a:pt x="3039" y="4232"/>
                  </a:cubicBezTo>
                  <a:cubicBezTo>
                    <a:pt x="2219" y="4377"/>
                    <a:pt x="1448" y="4666"/>
                    <a:pt x="724" y="5100"/>
                  </a:cubicBezTo>
                  <a:cubicBezTo>
                    <a:pt x="531" y="5245"/>
                    <a:pt x="338" y="5390"/>
                    <a:pt x="194" y="5535"/>
                  </a:cubicBezTo>
                  <a:cubicBezTo>
                    <a:pt x="97" y="5631"/>
                    <a:pt x="1" y="5727"/>
                    <a:pt x="49" y="5727"/>
                  </a:cubicBezTo>
                  <a:cubicBezTo>
                    <a:pt x="49" y="5727"/>
                    <a:pt x="290" y="5535"/>
                    <a:pt x="821" y="5197"/>
                  </a:cubicBezTo>
                  <a:cubicBezTo>
                    <a:pt x="1496" y="4811"/>
                    <a:pt x="2267" y="4570"/>
                    <a:pt x="3087" y="4474"/>
                  </a:cubicBezTo>
                  <a:cubicBezTo>
                    <a:pt x="3489" y="4415"/>
                    <a:pt x="3920" y="4388"/>
                    <a:pt x="4374" y="4388"/>
                  </a:cubicBezTo>
                  <a:cubicBezTo>
                    <a:pt x="6157" y="4388"/>
                    <a:pt x="8294" y="4803"/>
                    <a:pt x="10370" y="5342"/>
                  </a:cubicBezTo>
                  <a:cubicBezTo>
                    <a:pt x="11624" y="5679"/>
                    <a:pt x="12926" y="6113"/>
                    <a:pt x="14131" y="6499"/>
                  </a:cubicBezTo>
                  <a:cubicBezTo>
                    <a:pt x="14758" y="6644"/>
                    <a:pt x="15337" y="6837"/>
                    <a:pt x="15868" y="6981"/>
                  </a:cubicBezTo>
                  <a:cubicBezTo>
                    <a:pt x="16157" y="7078"/>
                    <a:pt x="16446" y="7174"/>
                    <a:pt x="16736" y="7222"/>
                  </a:cubicBezTo>
                  <a:lnTo>
                    <a:pt x="17507" y="7367"/>
                  </a:lnTo>
                  <a:cubicBezTo>
                    <a:pt x="17990" y="7415"/>
                    <a:pt x="18472" y="7464"/>
                    <a:pt x="18906" y="7464"/>
                  </a:cubicBezTo>
                  <a:cubicBezTo>
                    <a:pt x="19292" y="7512"/>
                    <a:pt x="19629" y="7512"/>
                    <a:pt x="20015" y="7512"/>
                  </a:cubicBezTo>
                  <a:lnTo>
                    <a:pt x="20932" y="7512"/>
                  </a:lnTo>
                  <a:lnTo>
                    <a:pt x="21896" y="7415"/>
                  </a:lnTo>
                  <a:cubicBezTo>
                    <a:pt x="22186" y="7415"/>
                    <a:pt x="22571" y="7319"/>
                    <a:pt x="22957" y="7271"/>
                  </a:cubicBezTo>
                  <a:lnTo>
                    <a:pt x="23632" y="7174"/>
                  </a:lnTo>
                  <a:lnTo>
                    <a:pt x="24356" y="6981"/>
                  </a:lnTo>
                  <a:cubicBezTo>
                    <a:pt x="25465" y="6740"/>
                    <a:pt x="26574" y="6403"/>
                    <a:pt x="27683" y="6017"/>
                  </a:cubicBezTo>
                  <a:cubicBezTo>
                    <a:pt x="28310" y="5776"/>
                    <a:pt x="28937" y="5438"/>
                    <a:pt x="29516" y="5052"/>
                  </a:cubicBezTo>
                  <a:cubicBezTo>
                    <a:pt x="30047" y="4666"/>
                    <a:pt x="30625" y="4281"/>
                    <a:pt x="31108" y="3798"/>
                  </a:cubicBezTo>
                  <a:cubicBezTo>
                    <a:pt x="32072" y="2930"/>
                    <a:pt x="33085" y="2062"/>
                    <a:pt x="34146" y="1290"/>
                  </a:cubicBezTo>
                  <a:cubicBezTo>
                    <a:pt x="34628" y="953"/>
                    <a:pt x="35159" y="664"/>
                    <a:pt x="35738" y="471"/>
                  </a:cubicBezTo>
                  <a:cubicBezTo>
                    <a:pt x="36106" y="323"/>
                    <a:pt x="36503" y="260"/>
                    <a:pt x="36906" y="260"/>
                  </a:cubicBezTo>
                  <a:cubicBezTo>
                    <a:pt x="37030" y="260"/>
                    <a:pt x="37156" y="266"/>
                    <a:pt x="37281" y="278"/>
                  </a:cubicBezTo>
                  <a:cubicBezTo>
                    <a:pt x="37715" y="326"/>
                    <a:pt x="38197" y="422"/>
                    <a:pt x="38583" y="567"/>
                  </a:cubicBezTo>
                  <a:cubicBezTo>
                    <a:pt x="38969" y="712"/>
                    <a:pt x="39210" y="1001"/>
                    <a:pt x="39210" y="1290"/>
                  </a:cubicBezTo>
                  <a:cubicBezTo>
                    <a:pt x="39210" y="1483"/>
                    <a:pt x="39113" y="1676"/>
                    <a:pt x="39017" y="1869"/>
                  </a:cubicBezTo>
                  <a:cubicBezTo>
                    <a:pt x="39210" y="1676"/>
                    <a:pt x="39306" y="1483"/>
                    <a:pt x="39306" y="1242"/>
                  </a:cubicBezTo>
                  <a:cubicBezTo>
                    <a:pt x="39306" y="1049"/>
                    <a:pt x="39258" y="856"/>
                    <a:pt x="39113" y="712"/>
                  </a:cubicBezTo>
                  <a:cubicBezTo>
                    <a:pt x="39017" y="567"/>
                    <a:pt x="38824" y="471"/>
                    <a:pt x="38631" y="374"/>
                  </a:cubicBezTo>
                  <a:cubicBezTo>
                    <a:pt x="38197" y="181"/>
                    <a:pt x="37763" y="37"/>
                    <a:pt x="37281" y="37"/>
                  </a:cubicBezTo>
                  <a:cubicBezTo>
                    <a:pt x="37136" y="12"/>
                    <a:pt x="37003" y="0"/>
                    <a:pt x="368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0"/>
            <p:cNvSpPr/>
            <p:nvPr/>
          </p:nvSpPr>
          <p:spPr>
            <a:xfrm>
              <a:off x="4269950" y="3048600"/>
              <a:ext cx="121800" cy="65200"/>
            </a:xfrm>
            <a:custGeom>
              <a:avLst/>
              <a:gdLst/>
              <a:ahLst/>
              <a:cxnLst/>
              <a:rect l="l" t="t" r="r" b="b"/>
              <a:pathLst>
                <a:path w="4872" h="2608" extrusionOk="0">
                  <a:moveTo>
                    <a:pt x="3425" y="0"/>
                  </a:moveTo>
                  <a:cubicBezTo>
                    <a:pt x="3039" y="0"/>
                    <a:pt x="2702" y="97"/>
                    <a:pt x="2364" y="193"/>
                  </a:cubicBezTo>
                  <a:cubicBezTo>
                    <a:pt x="2268" y="241"/>
                    <a:pt x="2171" y="289"/>
                    <a:pt x="2026" y="338"/>
                  </a:cubicBezTo>
                  <a:lnTo>
                    <a:pt x="1930" y="386"/>
                  </a:lnTo>
                  <a:lnTo>
                    <a:pt x="1544" y="627"/>
                  </a:lnTo>
                  <a:cubicBezTo>
                    <a:pt x="1255" y="820"/>
                    <a:pt x="965" y="1061"/>
                    <a:pt x="724" y="1302"/>
                  </a:cubicBezTo>
                  <a:cubicBezTo>
                    <a:pt x="387" y="1640"/>
                    <a:pt x="97" y="2074"/>
                    <a:pt x="1" y="2604"/>
                  </a:cubicBezTo>
                  <a:cubicBezTo>
                    <a:pt x="3" y="2606"/>
                    <a:pt x="5" y="2607"/>
                    <a:pt x="8" y="2607"/>
                  </a:cubicBezTo>
                  <a:cubicBezTo>
                    <a:pt x="83" y="2607"/>
                    <a:pt x="504" y="2057"/>
                    <a:pt x="1014" y="1640"/>
                  </a:cubicBezTo>
                  <a:cubicBezTo>
                    <a:pt x="1303" y="1447"/>
                    <a:pt x="1544" y="1254"/>
                    <a:pt x="1834" y="1109"/>
                  </a:cubicBezTo>
                  <a:lnTo>
                    <a:pt x="2219" y="916"/>
                  </a:lnTo>
                  <a:lnTo>
                    <a:pt x="2316" y="868"/>
                  </a:lnTo>
                  <a:cubicBezTo>
                    <a:pt x="2412" y="820"/>
                    <a:pt x="2461" y="772"/>
                    <a:pt x="2557" y="724"/>
                  </a:cubicBezTo>
                  <a:cubicBezTo>
                    <a:pt x="2846" y="579"/>
                    <a:pt x="3136" y="482"/>
                    <a:pt x="3473" y="434"/>
                  </a:cubicBezTo>
                  <a:cubicBezTo>
                    <a:pt x="3618" y="410"/>
                    <a:pt x="3763" y="398"/>
                    <a:pt x="3913" y="398"/>
                  </a:cubicBezTo>
                  <a:cubicBezTo>
                    <a:pt x="4064" y="398"/>
                    <a:pt x="4221" y="410"/>
                    <a:pt x="4390" y="434"/>
                  </a:cubicBezTo>
                  <a:cubicBezTo>
                    <a:pt x="4560" y="468"/>
                    <a:pt x="4707" y="502"/>
                    <a:pt x="4778" y="502"/>
                  </a:cubicBezTo>
                  <a:cubicBezTo>
                    <a:pt x="4807" y="502"/>
                    <a:pt x="4824" y="497"/>
                    <a:pt x="4824" y="482"/>
                  </a:cubicBezTo>
                  <a:cubicBezTo>
                    <a:pt x="4872" y="434"/>
                    <a:pt x="4727" y="338"/>
                    <a:pt x="4438" y="193"/>
                  </a:cubicBezTo>
                  <a:cubicBezTo>
                    <a:pt x="4100" y="48"/>
                    <a:pt x="3763" y="0"/>
                    <a:pt x="3425"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0"/>
            <p:cNvSpPr/>
            <p:nvPr/>
          </p:nvSpPr>
          <p:spPr>
            <a:xfrm>
              <a:off x="4279600" y="3110075"/>
              <a:ext cx="103725" cy="45975"/>
            </a:xfrm>
            <a:custGeom>
              <a:avLst/>
              <a:gdLst/>
              <a:ahLst/>
              <a:cxnLst/>
              <a:rect l="l" t="t" r="r" b="b"/>
              <a:pathLst>
                <a:path w="4149" h="1839" extrusionOk="0">
                  <a:moveTo>
                    <a:pt x="3039" y="1"/>
                  </a:moveTo>
                  <a:cubicBezTo>
                    <a:pt x="2750" y="1"/>
                    <a:pt x="2460" y="49"/>
                    <a:pt x="2171" y="97"/>
                  </a:cubicBezTo>
                  <a:cubicBezTo>
                    <a:pt x="1930" y="194"/>
                    <a:pt x="1785" y="242"/>
                    <a:pt x="1785" y="242"/>
                  </a:cubicBezTo>
                  <a:lnTo>
                    <a:pt x="1689" y="290"/>
                  </a:lnTo>
                  <a:cubicBezTo>
                    <a:pt x="1640" y="290"/>
                    <a:pt x="1544" y="338"/>
                    <a:pt x="1448" y="435"/>
                  </a:cubicBezTo>
                  <a:cubicBezTo>
                    <a:pt x="1206" y="579"/>
                    <a:pt x="1013" y="724"/>
                    <a:pt x="821" y="917"/>
                  </a:cubicBezTo>
                  <a:cubicBezTo>
                    <a:pt x="338" y="1303"/>
                    <a:pt x="1" y="1785"/>
                    <a:pt x="49" y="1833"/>
                  </a:cubicBezTo>
                  <a:cubicBezTo>
                    <a:pt x="52" y="1837"/>
                    <a:pt x="57" y="1838"/>
                    <a:pt x="64" y="1838"/>
                  </a:cubicBezTo>
                  <a:cubicBezTo>
                    <a:pt x="160" y="1838"/>
                    <a:pt x="611" y="1525"/>
                    <a:pt x="1062" y="1255"/>
                  </a:cubicBezTo>
                  <a:cubicBezTo>
                    <a:pt x="1351" y="1062"/>
                    <a:pt x="1689" y="869"/>
                    <a:pt x="2026" y="772"/>
                  </a:cubicBezTo>
                  <a:cubicBezTo>
                    <a:pt x="2364" y="579"/>
                    <a:pt x="2701" y="483"/>
                    <a:pt x="3039" y="435"/>
                  </a:cubicBezTo>
                  <a:cubicBezTo>
                    <a:pt x="3160" y="411"/>
                    <a:pt x="3280" y="399"/>
                    <a:pt x="3401" y="399"/>
                  </a:cubicBezTo>
                  <a:cubicBezTo>
                    <a:pt x="3521" y="399"/>
                    <a:pt x="3642" y="411"/>
                    <a:pt x="3762" y="435"/>
                  </a:cubicBezTo>
                  <a:cubicBezTo>
                    <a:pt x="3923" y="435"/>
                    <a:pt x="4041" y="456"/>
                    <a:pt x="4102" y="456"/>
                  </a:cubicBezTo>
                  <a:cubicBezTo>
                    <a:pt x="4132" y="456"/>
                    <a:pt x="4148" y="451"/>
                    <a:pt x="4148" y="435"/>
                  </a:cubicBezTo>
                  <a:cubicBezTo>
                    <a:pt x="4148" y="435"/>
                    <a:pt x="4052" y="290"/>
                    <a:pt x="3859" y="242"/>
                  </a:cubicBezTo>
                  <a:cubicBezTo>
                    <a:pt x="3618" y="97"/>
                    <a:pt x="3328" y="1"/>
                    <a:pt x="3039"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0"/>
            <p:cNvSpPr/>
            <p:nvPr/>
          </p:nvSpPr>
          <p:spPr>
            <a:xfrm>
              <a:off x="3480225" y="3436825"/>
              <a:ext cx="496775" cy="74100"/>
            </a:xfrm>
            <a:custGeom>
              <a:avLst/>
              <a:gdLst/>
              <a:ahLst/>
              <a:cxnLst/>
              <a:rect l="l" t="t" r="r" b="b"/>
              <a:pathLst>
                <a:path w="19871" h="2964" extrusionOk="0">
                  <a:moveTo>
                    <a:pt x="19871" y="0"/>
                  </a:moveTo>
                  <a:cubicBezTo>
                    <a:pt x="19388" y="97"/>
                    <a:pt x="18858" y="290"/>
                    <a:pt x="18375" y="483"/>
                  </a:cubicBezTo>
                  <a:cubicBezTo>
                    <a:pt x="16205" y="1351"/>
                    <a:pt x="13939" y="1930"/>
                    <a:pt x="11624" y="2171"/>
                  </a:cubicBezTo>
                  <a:cubicBezTo>
                    <a:pt x="10659" y="2267"/>
                    <a:pt x="10032" y="2315"/>
                    <a:pt x="10032" y="2315"/>
                  </a:cubicBezTo>
                  <a:lnTo>
                    <a:pt x="9598" y="2315"/>
                  </a:lnTo>
                  <a:cubicBezTo>
                    <a:pt x="9357" y="2315"/>
                    <a:pt x="8923" y="2364"/>
                    <a:pt x="8489" y="2364"/>
                  </a:cubicBezTo>
                  <a:cubicBezTo>
                    <a:pt x="8166" y="2377"/>
                    <a:pt x="7846" y="2383"/>
                    <a:pt x="7529" y="2383"/>
                  </a:cubicBezTo>
                  <a:cubicBezTo>
                    <a:pt x="6663" y="2383"/>
                    <a:pt x="5816" y="2338"/>
                    <a:pt x="4968" y="2267"/>
                  </a:cubicBezTo>
                  <a:cubicBezTo>
                    <a:pt x="3811" y="2123"/>
                    <a:pt x="2701" y="1930"/>
                    <a:pt x="1544" y="1640"/>
                  </a:cubicBezTo>
                  <a:cubicBezTo>
                    <a:pt x="1062" y="1496"/>
                    <a:pt x="531" y="1351"/>
                    <a:pt x="1" y="1303"/>
                  </a:cubicBezTo>
                  <a:lnTo>
                    <a:pt x="1" y="1303"/>
                  </a:lnTo>
                  <a:cubicBezTo>
                    <a:pt x="483" y="1544"/>
                    <a:pt x="965" y="1737"/>
                    <a:pt x="1496" y="1881"/>
                  </a:cubicBezTo>
                  <a:cubicBezTo>
                    <a:pt x="2605" y="2219"/>
                    <a:pt x="3762" y="2508"/>
                    <a:pt x="4920" y="2701"/>
                  </a:cubicBezTo>
                  <a:cubicBezTo>
                    <a:pt x="6126" y="2846"/>
                    <a:pt x="7283" y="2942"/>
                    <a:pt x="8489" y="2942"/>
                  </a:cubicBezTo>
                  <a:cubicBezTo>
                    <a:pt x="8650" y="2958"/>
                    <a:pt x="8800" y="2964"/>
                    <a:pt x="8939" y="2964"/>
                  </a:cubicBezTo>
                  <a:cubicBezTo>
                    <a:pt x="9218" y="2964"/>
                    <a:pt x="9453" y="2942"/>
                    <a:pt x="9646" y="2942"/>
                  </a:cubicBezTo>
                  <a:lnTo>
                    <a:pt x="10080" y="2942"/>
                  </a:lnTo>
                  <a:cubicBezTo>
                    <a:pt x="10080" y="2942"/>
                    <a:pt x="10756" y="2894"/>
                    <a:pt x="11672" y="2749"/>
                  </a:cubicBezTo>
                  <a:cubicBezTo>
                    <a:pt x="12878" y="2605"/>
                    <a:pt x="14035" y="2315"/>
                    <a:pt x="15144" y="2026"/>
                  </a:cubicBezTo>
                  <a:cubicBezTo>
                    <a:pt x="16302" y="1640"/>
                    <a:pt x="17411" y="1254"/>
                    <a:pt x="18472" y="772"/>
                  </a:cubicBezTo>
                  <a:cubicBezTo>
                    <a:pt x="18954" y="531"/>
                    <a:pt x="19436" y="290"/>
                    <a:pt x="19871"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0"/>
            <p:cNvSpPr/>
            <p:nvPr/>
          </p:nvSpPr>
          <p:spPr>
            <a:xfrm>
              <a:off x="3533275" y="2998775"/>
              <a:ext cx="880250" cy="497325"/>
            </a:xfrm>
            <a:custGeom>
              <a:avLst/>
              <a:gdLst/>
              <a:ahLst/>
              <a:cxnLst/>
              <a:rect l="l" t="t" r="r" b="b"/>
              <a:pathLst>
                <a:path w="35210" h="19893" extrusionOk="0">
                  <a:moveTo>
                    <a:pt x="3" y="19258"/>
                  </a:moveTo>
                  <a:cubicBezTo>
                    <a:pt x="2" y="19258"/>
                    <a:pt x="1" y="19259"/>
                    <a:pt x="1" y="19259"/>
                  </a:cubicBezTo>
                  <a:cubicBezTo>
                    <a:pt x="1" y="19259"/>
                    <a:pt x="1" y="19259"/>
                    <a:pt x="3" y="19258"/>
                  </a:cubicBezTo>
                  <a:close/>
                  <a:moveTo>
                    <a:pt x="33828" y="0"/>
                  </a:moveTo>
                  <a:cubicBezTo>
                    <a:pt x="33149" y="0"/>
                    <a:pt x="32197" y="404"/>
                    <a:pt x="31204" y="980"/>
                  </a:cubicBezTo>
                  <a:cubicBezTo>
                    <a:pt x="31879" y="2282"/>
                    <a:pt x="31156" y="5369"/>
                    <a:pt x="26381" y="10240"/>
                  </a:cubicBezTo>
                  <a:cubicBezTo>
                    <a:pt x="22137" y="14629"/>
                    <a:pt x="12829" y="16751"/>
                    <a:pt x="6077" y="17764"/>
                  </a:cubicBezTo>
                  <a:cubicBezTo>
                    <a:pt x="2896" y="18713"/>
                    <a:pt x="89" y="19242"/>
                    <a:pt x="3" y="19258"/>
                  </a:cubicBezTo>
                  <a:lnTo>
                    <a:pt x="3" y="19258"/>
                  </a:lnTo>
                  <a:cubicBezTo>
                    <a:pt x="35" y="19252"/>
                    <a:pt x="78" y="19250"/>
                    <a:pt x="130" y="19250"/>
                  </a:cubicBezTo>
                  <a:cubicBezTo>
                    <a:pt x="924" y="19250"/>
                    <a:pt x="3971" y="19893"/>
                    <a:pt x="7915" y="19893"/>
                  </a:cubicBezTo>
                  <a:cubicBezTo>
                    <a:pt x="11944" y="19893"/>
                    <a:pt x="16908" y="19222"/>
                    <a:pt x="21366" y="16510"/>
                  </a:cubicBezTo>
                  <a:cubicBezTo>
                    <a:pt x="26430" y="13375"/>
                    <a:pt x="32265" y="8986"/>
                    <a:pt x="34387" y="3151"/>
                  </a:cubicBezTo>
                  <a:cubicBezTo>
                    <a:pt x="35210" y="825"/>
                    <a:pt x="34798" y="0"/>
                    <a:pt x="338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0"/>
            <p:cNvSpPr/>
            <p:nvPr/>
          </p:nvSpPr>
          <p:spPr>
            <a:xfrm>
              <a:off x="2282975" y="3910300"/>
              <a:ext cx="833150" cy="1043075"/>
            </a:xfrm>
            <a:custGeom>
              <a:avLst/>
              <a:gdLst/>
              <a:ahLst/>
              <a:cxnLst/>
              <a:rect l="l" t="t" r="r" b="b"/>
              <a:pathLst>
                <a:path w="33326" h="41723" extrusionOk="0">
                  <a:moveTo>
                    <a:pt x="19787" y="1"/>
                  </a:moveTo>
                  <a:cubicBezTo>
                    <a:pt x="9262" y="1"/>
                    <a:pt x="2460" y="15978"/>
                    <a:pt x="2460" y="15978"/>
                  </a:cubicBezTo>
                  <a:cubicBezTo>
                    <a:pt x="2460" y="15978"/>
                    <a:pt x="9405" y="18727"/>
                    <a:pt x="8006" y="20560"/>
                  </a:cubicBezTo>
                  <a:cubicBezTo>
                    <a:pt x="6608" y="22345"/>
                    <a:pt x="1" y="22875"/>
                    <a:pt x="1" y="22875"/>
                  </a:cubicBezTo>
                  <a:cubicBezTo>
                    <a:pt x="1" y="22875"/>
                    <a:pt x="917" y="25190"/>
                    <a:pt x="2364" y="28421"/>
                  </a:cubicBezTo>
                  <a:cubicBezTo>
                    <a:pt x="3762" y="31701"/>
                    <a:pt x="3473" y="38694"/>
                    <a:pt x="4486" y="40478"/>
                  </a:cubicBezTo>
                  <a:cubicBezTo>
                    <a:pt x="4916" y="41257"/>
                    <a:pt x="5616" y="41722"/>
                    <a:pt x="6372" y="41722"/>
                  </a:cubicBezTo>
                  <a:cubicBezTo>
                    <a:pt x="7395" y="41722"/>
                    <a:pt x="8519" y="40870"/>
                    <a:pt x="9212" y="38790"/>
                  </a:cubicBezTo>
                  <a:cubicBezTo>
                    <a:pt x="10418" y="35125"/>
                    <a:pt x="7814" y="29241"/>
                    <a:pt x="7813" y="29241"/>
                  </a:cubicBezTo>
                  <a:lnTo>
                    <a:pt x="7813" y="29241"/>
                  </a:lnTo>
                  <a:cubicBezTo>
                    <a:pt x="7814" y="29241"/>
                    <a:pt x="8640" y="29425"/>
                    <a:pt x="10018" y="29425"/>
                  </a:cubicBezTo>
                  <a:cubicBezTo>
                    <a:pt x="13219" y="29425"/>
                    <a:pt x="19397" y="28435"/>
                    <a:pt x="25127" y="21862"/>
                  </a:cubicBezTo>
                  <a:cubicBezTo>
                    <a:pt x="33326" y="12458"/>
                    <a:pt x="25031" y="1317"/>
                    <a:pt x="25031" y="1317"/>
                  </a:cubicBezTo>
                  <a:cubicBezTo>
                    <a:pt x="23198" y="398"/>
                    <a:pt x="21446" y="1"/>
                    <a:pt x="19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0"/>
            <p:cNvSpPr/>
            <p:nvPr/>
          </p:nvSpPr>
          <p:spPr>
            <a:xfrm>
              <a:off x="2282975" y="4201050"/>
              <a:ext cx="373800" cy="752575"/>
            </a:xfrm>
            <a:custGeom>
              <a:avLst/>
              <a:gdLst/>
              <a:ahLst/>
              <a:cxnLst/>
              <a:rect l="l" t="t" r="r" b="b"/>
              <a:pathLst>
                <a:path w="14952" h="30103" extrusionOk="0">
                  <a:moveTo>
                    <a:pt x="6296" y="1"/>
                  </a:moveTo>
                  <a:cubicBezTo>
                    <a:pt x="6223" y="1"/>
                    <a:pt x="6150" y="3"/>
                    <a:pt x="6077" y="8"/>
                  </a:cubicBezTo>
                  <a:cubicBezTo>
                    <a:pt x="5499" y="56"/>
                    <a:pt x="4968" y="201"/>
                    <a:pt x="4486" y="442"/>
                  </a:cubicBezTo>
                  <a:cubicBezTo>
                    <a:pt x="3714" y="1696"/>
                    <a:pt x="3039" y="3046"/>
                    <a:pt x="2460" y="4397"/>
                  </a:cubicBezTo>
                  <a:cubicBezTo>
                    <a:pt x="2460" y="4397"/>
                    <a:pt x="9453" y="7097"/>
                    <a:pt x="8006" y="8930"/>
                  </a:cubicBezTo>
                  <a:cubicBezTo>
                    <a:pt x="6608" y="10763"/>
                    <a:pt x="1" y="11245"/>
                    <a:pt x="1" y="11245"/>
                  </a:cubicBezTo>
                  <a:lnTo>
                    <a:pt x="1" y="11293"/>
                  </a:lnTo>
                  <a:cubicBezTo>
                    <a:pt x="386" y="12161"/>
                    <a:pt x="724" y="13078"/>
                    <a:pt x="1110" y="13946"/>
                  </a:cubicBezTo>
                  <a:cubicBezTo>
                    <a:pt x="1110" y="13994"/>
                    <a:pt x="1158" y="14090"/>
                    <a:pt x="1206" y="14187"/>
                  </a:cubicBezTo>
                  <a:cubicBezTo>
                    <a:pt x="1592" y="15055"/>
                    <a:pt x="1930" y="15923"/>
                    <a:pt x="2316" y="16839"/>
                  </a:cubicBezTo>
                  <a:cubicBezTo>
                    <a:pt x="3762" y="20071"/>
                    <a:pt x="3425" y="27064"/>
                    <a:pt x="4438" y="28896"/>
                  </a:cubicBezTo>
                  <a:cubicBezTo>
                    <a:pt x="4486" y="28993"/>
                    <a:pt x="4582" y="29089"/>
                    <a:pt x="4630" y="29186"/>
                  </a:cubicBezTo>
                  <a:lnTo>
                    <a:pt x="4727" y="29282"/>
                  </a:lnTo>
                  <a:cubicBezTo>
                    <a:pt x="4775" y="29330"/>
                    <a:pt x="4823" y="29379"/>
                    <a:pt x="4872" y="29427"/>
                  </a:cubicBezTo>
                  <a:lnTo>
                    <a:pt x="4968" y="29523"/>
                  </a:lnTo>
                  <a:cubicBezTo>
                    <a:pt x="5016" y="29572"/>
                    <a:pt x="5064" y="29620"/>
                    <a:pt x="5113" y="29620"/>
                  </a:cubicBezTo>
                  <a:lnTo>
                    <a:pt x="5209" y="29716"/>
                  </a:lnTo>
                  <a:lnTo>
                    <a:pt x="5354" y="29813"/>
                  </a:lnTo>
                  <a:lnTo>
                    <a:pt x="5499" y="29909"/>
                  </a:lnTo>
                  <a:lnTo>
                    <a:pt x="5595" y="29957"/>
                  </a:lnTo>
                  <a:cubicBezTo>
                    <a:pt x="5691" y="30006"/>
                    <a:pt x="5836" y="30006"/>
                    <a:pt x="5933" y="30054"/>
                  </a:cubicBezTo>
                  <a:cubicBezTo>
                    <a:pt x="6029" y="30054"/>
                    <a:pt x="6126" y="30102"/>
                    <a:pt x="6270" y="30102"/>
                  </a:cubicBezTo>
                  <a:lnTo>
                    <a:pt x="6608" y="30102"/>
                  </a:lnTo>
                  <a:lnTo>
                    <a:pt x="6849" y="30054"/>
                  </a:lnTo>
                  <a:cubicBezTo>
                    <a:pt x="7572" y="29765"/>
                    <a:pt x="8151" y="29282"/>
                    <a:pt x="8489" y="28655"/>
                  </a:cubicBezTo>
                  <a:lnTo>
                    <a:pt x="8489" y="28655"/>
                  </a:lnTo>
                  <a:cubicBezTo>
                    <a:pt x="8210" y="28717"/>
                    <a:pt x="7928" y="28755"/>
                    <a:pt x="7654" y="28755"/>
                  </a:cubicBezTo>
                  <a:cubicBezTo>
                    <a:pt x="6650" y="28755"/>
                    <a:pt x="5743" y="28249"/>
                    <a:pt x="5402" y="26581"/>
                  </a:cubicBezTo>
                  <a:cubicBezTo>
                    <a:pt x="4582" y="22241"/>
                    <a:pt x="4486" y="19733"/>
                    <a:pt x="5884" y="19733"/>
                  </a:cubicBezTo>
                  <a:cubicBezTo>
                    <a:pt x="6849" y="19830"/>
                    <a:pt x="7765" y="19974"/>
                    <a:pt x="8682" y="20264"/>
                  </a:cubicBezTo>
                  <a:cubicBezTo>
                    <a:pt x="8537" y="19685"/>
                    <a:pt x="8344" y="19203"/>
                    <a:pt x="8199" y="18769"/>
                  </a:cubicBezTo>
                  <a:cubicBezTo>
                    <a:pt x="8199" y="18672"/>
                    <a:pt x="8151" y="18576"/>
                    <a:pt x="8103" y="18479"/>
                  </a:cubicBezTo>
                  <a:lnTo>
                    <a:pt x="7958" y="18045"/>
                  </a:lnTo>
                  <a:lnTo>
                    <a:pt x="7958" y="17997"/>
                  </a:lnTo>
                  <a:lnTo>
                    <a:pt x="7910" y="17900"/>
                  </a:lnTo>
                  <a:lnTo>
                    <a:pt x="7910" y="17852"/>
                  </a:lnTo>
                  <a:lnTo>
                    <a:pt x="7910" y="17804"/>
                  </a:lnTo>
                  <a:lnTo>
                    <a:pt x="7910" y="17756"/>
                  </a:lnTo>
                  <a:lnTo>
                    <a:pt x="7910" y="17708"/>
                  </a:lnTo>
                  <a:cubicBezTo>
                    <a:pt x="8392" y="17804"/>
                    <a:pt x="8874" y="17852"/>
                    <a:pt x="9357" y="17900"/>
                  </a:cubicBezTo>
                  <a:lnTo>
                    <a:pt x="9309" y="17804"/>
                  </a:lnTo>
                  <a:cubicBezTo>
                    <a:pt x="7524" y="16984"/>
                    <a:pt x="5547" y="15827"/>
                    <a:pt x="6463" y="14621"/>
                  </a:cubicBezTo>
                  <a:cubicBezTo>
                    <a:pt x="7572" y="13222"/>
                    <a:pt x="9935" y="12981"/>
                    <a:pt x="11479" y="12210"/>
                  </a:cubicBezTo>
                  <a:cubicBezTo>
                    <a:pt x="14614" y="10666"/>
                    <a:pt x="14951" y="7146"/>
                    <a:pt x="12588" y="4831"/>
                  </a:cubicBezTo>
                  <a:lnTo>
                    <a:pt x="12588" y="4831"/>
                  </a:lnTo>
                  <a:cubicBezTo>
                    <a:pt x="12492" y="5265"/>
                    <a:pt x="12443" y="5747"/>
                    <a:pt x="12299" y="6229"/>
                  </a:cubicBezTo>
                  <a:cubicBezTo>
                    <a:pt x="12158" y="3596"/>
                    <a:pt x="9129" y="1"/>
                    <a:pt x="6296" y="1"/>
                  </a:cubicBezTo>
                  <a:close/>
                </a:path>
              </a:pathLst>
            </a:custGeom>
            <a:solidFill>
              <a:srgbClr val="FF99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0"/>
            <p:cNvSpPr/>
            <p:nvPr/>
          </p:nvSpPr>
          <p:spPr>
            <a:xfrm>
              <a:off x="2282975" y="4138550"/>
              <a:ext cx="735500" cy="814825"/>
            </a:xfrm>
            <a:custGeom>
              <a:avLst/>
              <a:gdLst/>
              <a:ahLst/>
              <a:cxnLst/>
              <a:rect l="l" t="t" r="r" b="b"/>
              <a:pathLst>
                <a:path w="29420" h="32593" extrusionOk="0">
                  <a:moveTo>
                    <a:pt x="28407" y="0"/>
                  </a:moveTo>
                  <a:cubicBezTo>
                    <a:pt x="27828" y="4775"/>
                    <a:pt x="25754" y="13697"/>
                    <a:pt x="18279" y="13793"/>
                  </a:cubicBezTo>
                  <a:cubicBezTo>
                    <a:pt x="18165" y="13795"/>
                    <a:pt x="18054" y="13796"/>
                    <a:pt x="17943" y="13796"/>
                  </a:cubicBezTo>
                  <a:cubicBezTo>
                    <a:pt x="10648" y="13796"/>
                    <a:pt x="10273" y="9137"/>
                    <a:pt x="7090" y="7379"/>
                  </a:cubicBezTo>
                  <a:lnTo>
                    <a:pt x="7090" y="7379"/>
                  </a:lnTo>
                  <a:cubicBezTo>
                    <a:pt x="7428" y="8151"/>
                    <a:pt x="7476" y="9019"/>
                    <a:pt x="7235" y="9839"/>
                  </a:cubicBezTo>
                  <a:cubicBezTo>
                    <a:pt x="7572" y="10176"/>
                    <a:pt x="7572" y="10755"/>
                    <a:pt x="7331" y="11141"/>
                  </a:cubicBezTo>
                  <a:cubicBezTo>
                    <a:pt x="5884" y="12925"/>
                    <a:pt x="1" y="13745"/>
                    <a:pt x="1" y="13745"/>
                  </a:cubicBezTo>
                  <a:cubicBezTo>
                    <a:pt x="1" y="13745"/>
                    <a:pt x="917" y="16060"/>
                    <a:pt x="2364" y="19291"/>
                  </a:cubicBezTo>
                  <a:cubicBezTo>
                    <a:pt x="3762" y="22571"/>
                    <a:pt x="3473" y="29564"/>
                    <a:pt x="4486" y="31348"/>
                  </a:cubicBezTo>
                  <a:cubicBezTo>
                    <a:pt x="4916" y="32127"/>
                    <a:pt x="5616" y="32592"/>
                    <a:pt x="6372" y="32592"/>
                  </a:cubicBezTo>
                  <a:cubicBezTo>
                    <a:pt x="7395" y="32592"/>
                    <a:pt x="8519" y="31740"/>
                    <a:pt x="9212" y="29660"/>
                  </a:cubicBezTo>
                  <a:cubicBezTo>
                    <a:pt x="10466" y="25995"/>
                    <a:pt x="7814" y="20159"/>
                    <a:pt x="7813" y="20159"/>
                  </a:cubicBezTo>
                  <a:lnTo>
                    <a:pt x="7813" y="20159"/>
                  </a:lnTo>
                  <a:cubicBezTo>
                    <a:pt x="7814" y="20159"/>
                    <a:pt x="8634" y="20342"/>
                    <a:pt x="10004" y="20342"/>
                  </a:cubicBezTo>
                  <a:cubicBezTo>
                    <a:pt x="13200" y="20342"/>
                    <a:pt x="19388" y="19349"/>
                    <a:pt x="25127" y="12732"/>
                  </a:cubicBezTo>
                  <a:cubicBezTo>
                    <a:pt x="28214" y="9308"/>
                    <a:pt x="29419" y="4534"/>
                    <a:pt x="284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0"/>
            <p:cNvSpPr/>
            <p:nvPr/>
          </p:nvSpPr>
          <p:spPr>
            <a:xfrm>
              <a:off x="2735100" y="3821450"/>
              <a:ext cx="267700" cy="347250"/>
            </a:xfrm>
            <a:custGeom>
              <a:avLst/>
              <a:gdLst/>
              <a:ahLst/>
              <a:cxnLst/>
              <a:rect l="l" t="t" r="r" b="b"/>
              <a:pathLst>
                <a:path w="10708" h="13890" extrusionOk="0">
                  <a:moveTo>
                    <a:pt x="1" y="0"/>
                  </a:moveTo>
                  <a:cubicBezTo>
                    <a:pt x="483" y="241"/>
                    <a:pt x="1014" y="434"/>
                    <a:pt x="1544" y="579"/>
                  </a:cubicBezTo>
                  <a:cubicBezTo>
                    <a:pt x="2605" y="1013"/>
                    <a:pt x="3666" y="1592"/>
                    <a:pt x="4631" y="2267"/>
                  </a:cubicBezTo>
                  <a:cubicBezTo>
                    <a:pt x="5161" y="2653"/>
                    <a:pt x="5644" y="3039"/>
                    <a:pt x="6078" y="3473"/>
                  </a:cubicBezTo>
                  <a:cubicBezTo>
                    <a:pt x="6463" y="3858"/>
                    <a:pt x="6801" y="4244"/>
                    <a:pt x="7139" y="4678"/>
                  </a:cubicBezTo>
                  <a:cubicBezTo>
                    <a:pt x="7283" y="4871"/>
                    <a:pt x="7380" y="5064"/>
                    <a:pt x="7476" y="5209"/>
                  </a:cubicBezTo>
                  <a:cubicBezTo>
                    <a:pt x="7525" y="5305"/>
                    <a:pt x="7573" y="5353"/>
                    <a:pt x="7573" y="5402"/>
                  </a:cubicBezTo>
                  <a:lnTo>
                    <a:pt x="7573" y="5450"/>
                  </a:lnTo>
                  <a:lnTo>
                    <a:pt x="6898" y="5450"/>
                  </a:lnTo>
                  <a:lnTo>
                    <a:pt x="5451" y="5498"/>
                  </a:lnTo>
                  <a:lnTo>
                    <a:pt x="6705" y="6173"/>
                  </a:lnTo>
                  <a:cubicBezTo>
                    <a:pt x="6740" y="6194"/>
                    <a:pt x="6775" y="6214"/>
                    <a:pt x="6810" y="6235"/>
                  </a:cubicBezTo>
                  <a:lnTo>
                    <a:pt x="6810" y="6235"/>
                  </a:lnTo>
                  <a:cubicBezTo>
                    <a:pt x="6807" y="6246"/>
                    <a:pt x="6804" y="6258"/>
                    <a:pt x="6801" y="6270"/>
                  </a:cubicBezTo>
                  <a:lnTo>
                    <a:pt x="6868" y="6270"/>
                  </a:lnTo>
                  <a:cubicBezTo>
                    <a:pt x="7474" y="6639"/>
                    <a:pt x="7998" y="7093"/>
                    <a:pt x="8441" y="7668"/>
                  </a:cubicBezTo>
                  <a:cubicBezTo>
                    <a:pt x="9020" y="8440"/>
                    <a:pt x="9502" y="9308"/>
                    <a:pt x="9791" y="10273"/>
                  </a:cubicBezTo>
                  <a:cubicBezTo>
                    <a:pt x="10466" y="12154"/>
                    <a:pt x="10563" y="13890"/>
                    <a:pt x="10659" y="13890"/>
                  </a:cubicBezTo>
                  <a:cubicBezTo>
                    <a:pt x="10708" y="13504"/>
                    <a:pt x="10708" y="13166"/>
                    <a:pt x="10659" y="12781"/>
                  </a:cubicBezTo>
                  <a:cubicBezTo>
                    <a:pt x="10563" y="11912"/>
                    <a:pt x="10418" y="11044"/>
                    <a:pt x="10225" y="10176"/>
                  </a:cubicBezTo>
                  <a:cubicBezTo>
                    <a:pt x="9936" y="9115"/>
                    <a:pt x="9502" y="8151"/>
                    <a:pt x="8875" y="7283"/>
                  </a:cubicBezTo>
                  <a:cubicBezTo>
                    <a:pt x="8607" y="6907"/>
                    <a:pt x="8293" y="6546"/>
                    <a:pt x="7936" y="6225"/>
                  </a:cubicBezTo>
                  <a:lnTo>
                    <a:pt x="7936" y="6225"/>
                  </a:lnTo>
                  <a:lnTo>
                    <a:pt x="7959" y="6222"/>
                  </a:lnTo>
                  <a:cubicBezTo>
                    <a:pt x="8103" y="6173"/>
                    <a:pt x="8248" y="6173"/>
                    <a:pt x="8344" y="6125"/>
                  </a:cubicBezTo>
                  <a:lnTo>
                    <a:pt x="8489" y="6077"/>
                  </a:lnTo>
                  <a:lnTo>
                    <a:pt x="8730" y="6029"/>
                  </a:lnTo>
                  <a:lnTo>
                    <a:pt x="8778" y="6029"/>
                  </a:lnTo>
                  <a:lnTo>
                    <a:pt x="8778" y="5980"/>
                  </a:lnTo>
                  <a:lnTo>
                    <a:pt x="8730" y="5836"/>
                  </a:lnTo>
                  <a:lnTo>
                    <a:pt x="8537" y="5546"/>
                  </a:lnTo>
                  <a:cubicBezTo>
                    <a:pt x="8441" y="5305"/>
                    <a:pt x="8296" y="5064"/>
                    <a:pt x="8151" y="4871"/>
                  </a:cubicBezTo>
                  <a:cubicBezTo>
                    <a:pt x="8007" y="4678"/>
                    <a:pt x="7862" y="4485"/>
                    <a:pt x="7717" y="4292"/>
                  </a:cubicBezTo>
                  <a:cubicBezTo>
                    <a:pt x="7380" y="3810"/>
                    <a:pt x="6946" y="3424"/>
                    <a:pt x="6512" y="3039"/>
                  </a:cubicBezTo>
                  <a:cubicBezTo>
                    <a:pt x="6029" y="2556"/>
                    <a:pt x="5499" y="2170"/>
                    <a:pt x="4968" y="1833"/>
                  </a:cubicBezTo>
                  <a:cubicBezTo>
                    <a:pt x="3907" y="1158"/>
                    <a:pt x="2798" y="675"/>
                    <a:pt x="1641" y="290"/>
                  </a:cubicBezTo>
                  <a:cubicBezTo>
                    <a:pt x="1110" y="97"/>
                    <a:pt x="580" y="0"/>
                    <a:pt x="1"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0"/>
            <p:cNvSpPr/>
            <p:nvPr/>
          </p:nvSpPr>
          <p:spPr>
            <a:xfrm>
              <a:off x="2269725" y="4468900"/>
              <a:ext cx="144700" cy="138725"/>
            </a:xfrm>
            <a:custGeom>
              <a:avLst/>
              <a:gdLst/>
              <a:ahLst/>
              <a:cxnLst/>
              <a:rect l="l" t="t" r="r" b="b"/>
              <a:pathLst>
                <a:path w="5788" h="5549" extrusionOk="0">
                  <a:moveTo>
                    <a:pt x="145" y="1"/>
                  </a:moveTo>
                  <a:cubicBezTo>
                    <a:pt x="0" y="1"/>
                    <a:pt x="48" y="49"/>
                    <a:pt x="48" y="49"/>
                  </a:cubicBezTo>
                  <a:cubicBezTo>
                    <a:pt x="48" y="49"/>
                    <a:pt x="97" y="242"/>
                    <a:pt x="193" y="531"/>
                  </a:cubicBezTo>
                  <a:cubicBezTo>
                    <a:pt x="241" y="676"/>
                    <a:pt x="289" y="820"/>
                    <a:pt x="338" y="1013"/>
                  </a:cubicBezTo>
                  <a:cubicBezTo>
                    <a:pt x="338" y="1110"/>
                    <a:pt x="386" y="1254"/>
                    <a:pt x="434" y="1303"/>
                  </a:cubicBezTo>
                  <a:cubicBezTo>
                    <a:pt x="434" y="1399"/>
                    <a:pt x="482" y="1447"/>
                    <a:pt x="482" y="1496"/>
                  </a:cubicBezTo>
                  <a:cubicBezTo>
                    <a:pt x="723" y="2123"/>
                    <a:pt x="965" y="2701"/>
                    <a:pt x="1302" y="3280"/>
                  </a:cubicBezTo>
                  <a:cubicBezTo>
                    <a:pt x="1963" y="4460"/>
                    <a:pt x="2717" y="5548"/>
                    <a:pt x="2884" y="5548"/>
                  </a:cubicBezTo>
                  <a:cubicBezTo>
                    <a:pt x="2887" y="5548"/>
                    <a:pt x="2891" y="5548"/>
                    <a:pt x="2894" y="5547"/>
                  </a:cubicBezTo>
                  <a:cubicBezTo>
                    <a:pt x="2990" y="5499"/>
                    <a:pt x="2315" y="4245"/>
                    <a:pt x="1833" y="2991"/>
                  </a:cubicBezTo>
                  <a:cubicBezTo>
                    <a:pt x="1592" y="2460"/>
                    <a:pt x="1350" y="1881"/>
                    <a:pt x="1206" y="1254"/>
                  </a:cubicBezTo>
                  <a:cubicBezTo>
                    <a:pt x="1158" y="1206"/>
                    <a:pt x="1158" y="1158"/>
                    <a:pt x="1158" y="1110"/>
                  </a:cubicBezTo>
                  <a:lnTo>
                    <a:pt x="1158" y="1110"/>
                  </a:lnTo>
                  <a:lnTo>
                    <a:pt x="1302" y="1158"/>
                  </a:lnTo>
                  <a:cubicBezTo>
                    <a:pt x="1929" y="1254"/>
                    <a:pt x="2556" y="1399"/>
                    <a:pt x="3135" y="1592"/>
                  </a:cubicBezTo>
                  <a:cubicBezTo>
                    <a:pt x="4323" y="1988"/>
                    <a:pt x="5511" y="2424"/>
                    <a:pt x="5747" y="2424"/>
                  </a:cubicBezTo>
                  <a:cubicBezTo>
                    <a:pt x="5769" y="2424"/>
                    <a:pt x="5783" y="2420"/>
                    <a:pt x="5787" y="2412"/>
                  </a:cubicBezTo>
                  <a:cubicBezTo>
                    <a:pt x="5787" y="2315"/>
                    <a:pt x="4582" y="1640"/>
                    <a:pt x="3280" y="1013"/>
                  </a:cubicBezTo>
                  <a:cubicBezTo>
                    <a:pt x="2701" y="772"/>
                    <a:pt x="2122" y="531"/>
                    <a:pt x="1495" y="338"/>
                  </a:cubicBezTo>
                  <a:lnTo>
                    <a:pt x="1302" y="290"/>
                  </a:lnTo>
                  <a:lnTo>
                    <a:pt x="965" y="242"/>
                  </a:lnTo>
                  <a:lnTo>
                    <a:pt x="482" y="97"/>
                  </a:lnTo>
                  <a:lnTo>
                    <a:pt x="145" y="1"/>
                  </a:ln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0"/>
            <p:cNvSpPr/>
            <p:nvPr/>
          </p:nvSpPr>
          <p:spPr>
            <a:xfrm>
              <a:off x="2308300" y="4237400"/>
              <a:ext cx="172425" cy="269225"/>
            </a:xfrm>
            <a:custGeom>
              <a:avLst/>
              <a:gdLst/>
              <a:ahLst/>
              <a:cxnLst/>
              <a:rect l="l" t="t" r="r" b="b"/>
              <a:pathLst>
                <a:path w="6897" h="10769" extrusionOk="0">
                  <a:moveTo>
                    <a:pt x="3473" y="1"/>
                  </a:moveTo>
                  <a:lnTo>
                    <a:pt x="3473" y="1"/>
                  </a:lnTo>
                  <a:cubicBezTo>
                    <a:pt x="3666" y="338"/>
                    <a:pt x="3955" y="676"/>
                    <a:pt x="4244" y="1014"/>
                  </a:cubicBezTo>
                  <a:cubicBezTo>
                    <a:pt x="4823" y="1689"/>
                    <a:pt x="5305" y="2509"/>
                    <a:pt x="5691" y="3329"/>
                  </a:cubicBezTo>
                  <a:cubicBezTo>
                    <a:pt x="6029" y="4100"/>
                    <a:pt x="6174" y="5016"/>
                    <a:pt x="6077" y="5885"/>
                  </a:cubicBezTo>
                  <a:cubicBezTo>
                    <a:pt x="6077" y="6126"/>
                    <a:pt x="5981" y="6415"/>
                    <a:pt x="5884" y="6656"/>
                  </a:cubicBezTo>
                  <a:cubicBezTo>
                    <a:pt x="5836" y="6753"/>
                    <a:pt x="5788" y="6849"/>
                    <a:pt x="5739" y="6897"/>
                  </a:cubicBezTo>
                  <a:cubicBezTo>
                    <a:pt x="5691" y="6994"/>
                    <a:pt x="5643" y="7090"/>
                    <a:pt x="5547" y="7187"/>
                  </a:cubicBezTo>
                  <a:cubicBezTo>
                    <a:pt x="5402" y="7428"/>
                    <a:pt x="5257" y="7621"/>
                    <a:pt x="5016" y="7814"/>
                  </a:cubicBezTo>
                  <a:cubicBezTo>
                    <a:pt x="4389" y="8392"/>
                    <a:pt x="3569" y="8826"/>
                    <a:pt x="2701" y="9019"/>
                  </a:cubicBezTo>
                  <a:cubicBezTo>
                    <a:pt x="2267" y="9164"/>
                    <a:pt x="1785" y="9261"/>
                    <a:pt x="1303" y="9309"/>
                  </a:cubicBezTo>
                  <a:lnTo>
                    <a:pt x="965" y="9357"/>
                  </a:lnTo>
                  <a:lnTo>
                    <a:pt x="483" y="9405"/>
                  </a:lnTo>
                  <a:lnTo>
                    <a:pt x="0" y="9405"/>
                  </a:lnTo>
                  <a:lnTo>
                    <a:pt x="0" y="9453"/>
                  </a:lnTo>
                  <a:lnTo>
                    <a:pt x="49" y="9550"/>
                  </a:lnTo>
                  <a:lnTo>
                    <a:pt x="145" y="9743"/>
                  </a:lnTo>
                  <a:cubicBezTo>
                    <a:pt x="290" y="9936"/>
                    <a:pt x="434" y="10129"/>
                    <a:pt x="579" y="10322"/>
                  </a:cubicBezTo>
                  <a:lnTo>
                    <a:pt x="868" y="10563"/>
                  </a:lnTo>
                  <a:cubicBezTo>
                    <a:pt x="1027" y="10682"/>
                    <a:pt x="1121" y="10768"/>
                    <a:pt x="1149" y="10768"/>
                  </a:cubicBezTo>
                  <a:cubicBezTo>
                    <a:pt x="1155" y="10768"/>
                    <a:pt x="1158" y="10764"/>
                    <a:pt x="1158" y="10756"/>
                  </a:cubicBezTo>
                  <a:cubicBezTo>
                    <a:pt x="1206" y="10756"/>
                    <a:pt x="1110" y="10659"/>
                    <a:pt x="965" y="10466"/>
                  </a:cubicBezTo>
                  <a:lnTo>
                    <a:pt x="772" y="10177"/>
                  </a:lnTo>
                  <a:cubicBezTo>
                    <a:pt x="676" y="10080"/>
                    <a:pt x="627" y="9984"/>
                    <a:pt x="579" y="9839"/>
                  </a:cubicBezTo>
                  <a:lnTo>
                    <a:pt x="579" y="9791"/>
                  </a:lnTo>
                  <a:lnTo>
                    <a:pt x="579" y="9743"/>
                  </a:lnTo>
                  <a:lnTo>
                    <a:pt x="1303" y="9743"/>
                  </a:lnTo>
                  <a:cubicBezTo>
                    <a:pt x="1833" y="9743"/>
                    <a:pt x="2364" y="9646"/>
                    <a:pt x="2846" y="9550"/>
                  </a:cubicBezTo>
                  <a:cubicBezTo>
                    <a:pt x="3810" y="9405"/>
                    <a:pt x="4727" y="8971"/>
                    <a:pt x="5498" y="8344"/>
                  </a:cubicBezTo>
                  <a:cubicBezTo>
                    <a:pt x="5788" y="8151"/>
                    <a:pt x="6029" y="7910"/>
                    <a:pt x="6222" y="7621"/>
                  </a:cubicBezTo>
                  <a:cubicBezTo>
                    <a:pt x="6318" y="7524"/>
                    <a:pt x="6366" y="7428"/>
                    <a:pt x="6415" y="7283"/>
                  </a:cubicBezTo>
                  <a:lnTo>
                    <a:pt x="6463" y="7187"/>
                  </a:lnTo>
                  <a:cubicBezTo>
                    <a:pt x="6511" y="7139"/>
                    <a:pt x="6559" y="7042"/>
                    <a:pt x="6608" y="6946"/>
                  </a:cubicBezTo>
                  <a:cubicBezTo>
                    <a:pt x="6704" y="6608"/>
                    <a:pt x="6800" y="6270"/>
                    <a:pt x="6849" y="5933"/>
                  </a:cubicBezTo>
                  <a:cubicBezTo>
                    <a:pt x="6897" y="4968"/>
                    <a:pt x="6656" y="3955"/>
                    <a:pt x="6174" y="3087"/>
                  </a:cubicBezTo>
                  <a:cubicBezTo>
                    <a:pt x="5547" y="1833"/>
                    <a:pt x="4630" y="772"/>
                    <a:pt x="3473"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0"/>
            <p:cNvSpPr/>
            <p:nvPr/>
          </p:nvSpPr>
          <p:spPr>
            <a:xfrm>
              <a:off x="2390275" y="4578625"/>
              <a:ext cx="406350" cy="76275"/>
            </a:xfrm>
            <a:custGeom>
              <a:avLst/>
              <a:gdLst/>
              <a:ahLst/>
              <a:cxnLst/>
              <a:rect l="l" t="t" r="r" b="b"/>
              <a:pathLst>
                <a:path w="16254" h="3051" extrusionOk="0">
                  <a:moveTo>
                    <a:pt x="16254" y="0"/>
                  </a:moveTo>
                  <a:lnTo>
                    <a:pt x="16254" y="0"/>
                  </a:lnTo>
                  <a:cubicBezTo>
                    <a:pt x="15820" y="97"/>
                    <a:pt x="15434" y="290"/>
                    <a:pt x="15000" y="483"/>
                  </a:cubicBezTo>
                  <a:cubicBezTo>
                    <a:pt x="14132" y="868"/>
                    <a:pt x="13215" y="1158"/>
                    <a:pt x="12251" y="1447"/>
                  </a:cubicBezTo>
                  <a:cubicBezTo>
                    <a:pt x="11334" y="1688"/>
                    <a:pt x="10370" y="1881"/>
                    <a:pt x="9405" y="2026"/>
                  </a:cubicBezTo>
                  <a:cubicBezTo>
                    <a:pt x="9019" y="2122"/>
                    <a:pt x="8682" y="2122"/>
                    <a:pt x="8489" y="2171"/>
                  </a:cubicBezTo>
                  <a:lnTo>
                    <a:pt x="8103" y="2171"/>
                  </a:lnTo>
                  <a:cubicBezTo>
                    <a:pt x="8103" y="2171"/>
                    <a:pt x="7573" y="2267"/>
                    <a:pt x="6801" y="2315"/>
                  </a:cubicBezTo>
                  <a:cubicBezTo>
                    <a:pt x="6555" y="2328"/>
                    <a:pt x="6306" y="2334"/>
                    <a:pt x="6055" y="2334"/>
                  </a:cubicBezTo>
                  <a:cubicBezTo>
                    <a:pt x="5368" y="2334"/>
                    <a:pt x="4662" y="2289"/>
                    <a:pt x="3956" y="2219"/>
                  </a:cubicBezTo>
                  <a:cubicBezTo>
                    <a:pt x="3714" y="2171"/>
                    <a:pt x="3425" y="2122"/>
                    <a:pt x="3184" y="2074"/>
                  </a:cubicBezTo>
                  <a:cubicBezTo>
                    <a:pt x="2943" y="2026"/>
                    <a:pt x="2702" y="1929"/>
                    <a:pt x="2460" y="1881"/>
                  </a:cubicBezTo>
                  <a:lnTo>
                    <a:pt x="1785" y="1640"/>
                  </a:lnTo>
                  <a:lnTo>
                    <a:pt x="1207" y="1351"/>
                  </a:lnTo>
                  <a:cubicBezTo>
                    <a:pt x="917" y="1254"/>
                    <a:pt x="628" y="1061"/>
                    <a:pt x="338" y="917"/>
                  </a:cubicBezTo>
                  <a:cubicBezTo>
                    <a:pt x="194" y="808"/>
                    <a:pt x="76" y="754"/>
                    <a:pt x="26" y="754"/>
                  </a:cubicBezTo>
                  <a:cubicBezTo>
                    <a:pt x="10" y="754"/>
                    <a:pt x="1" y="760"/>
                    <a:pt x="1" y="772"/>
                  </a:cubicBezTo>
                  <a:cubicBezTo>
                    <a:pt x="1" y="772"/>
                    <a:pt x="97" y="868"/>
                    <a:pt x="242" y="1061"/>
                  </a:cubicBezTo>
                  <a:cubicBezTo>
                    <a:pt x="483" y="1254"/>
                    <a:pt x="772" y="1495"/>
                    <a:pt x="1014" y="1640"/>
                  </a:cubicBezTo>
                  <a:lnTo>
                    <a:pt x="1592" y="1978"/>
                  </a:lnTo>
                  <a:cubicBezTo>
                    <a:pt x="1834" y="2074"/>
                    <a:pt x="2026" y="2171"/>
                    <a:pt x="2268" y="2267"/>
                  </a:cubicBezTo>
                  <a:cubicBezTo>
                    <a:pt x="2509" y="2412"/>
                    <a:pt x="2750" y="2508"/>
                    <a:pt x="3039" y="2556"/>
                  </a:cubicBezTo>
                  <a:cubicBezTo>
                    <a:pt x="3280" y="2605"/>
                    <a:pt x="3521" y="2749"/>
                    <a:pt x="3811" y="2749"/>
                  </a:cubicBezTo>
                  <a:cubicBezTo>
                    <a:pt x="4655" y="2950"/>
                    <a:pt x="5499" y="3051"/>
                    <a:pt x="6343" y="3051"/>
                  </a:cubicBezTo>
                  <a:cubicBezTo>
                    <a:pt x="6512" y="3051"/>
                    <a:pt x="6680" y="3047"/>
                    <a:pt x="6849" y="3039"/>
                  </a:cubicBezTo>
                  <a:cubicBezTo>
                    <a:pt x="7669" y="3039"/>
                    <a:pt x="8200" y="2990"/>
                    <a:pt x="8200" y="2990"/>
                  </a:cubicBezTo>
                  <a:lnTo>
                    <a:pt x="8585" y="2942"/>
                  </a:lnTo>
                  <a:cubicBezTo>
                    <a:pt x="8778" y="2894"/>
                    <a:pt x="9116" y="2846"/>
                    <a:pt x="9550" y="2749"/>
                  </a:cubicBezTo>
                  <a:cubicBezTo>
                    <a:pt x="10514" y="2556"/>
                    <a:pt x="11479" y="2315"/>
                    <a:pt x="12395" y="1978"/>
                  </a:cubicBezTo>
                  <a:cubicBezTo>
                    <a:pt x="13360" y="1640"/>
                    <a:pt x="14276" y="1206"/>
                    <a:pt x="15144" y="772"/>
                  </a:cubicBezTo>
                  <a:cubicBezTo>
                    <a:pt x="15578" y="579"/>
                    <a:pt x="15964" y="338"/>
                    <a:pt x="16254"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0"/>
            <p:cNvSpPr/>
            <p:nvPr/>
          </p:nvSpPr>
          <p:spPr>
            <a:xfrm>
              <a:off x="2432475" y="4794450"/>
              <a:ext cx="36200" cy="163025"/>
            </a:xfrm>
            <a:custGeom>
              <a:avLst/>
              <a:gdLst/>
              <a:ahLst/>
              <a:cxnLst/>
              <a:rect l="l" t="t" r="r" b="b"/>
              <a:pathLst>
                <a:path w="1448" h="6521" extrusionOk="0">
                  <a:moveTo>
                    <a:pt x="146" y="0"/>
                  </a:moveTo>
                  <a:cubicBezTo>
                    <a:pt x="97" y="48"/>
                    <a:pt x="194" y="241"/>
                    <a:pt x="290" y="531"/>
                  </a:cubicBezTo>
                  <a:cubicBezTo>
                    <a:pt x="435" y="916"/>
                    <a:pt x="483" y="1254"/>
                    <a:pt x="580" y="1640"/>
                  </a:cubicBezTo>
                  <a:cubicBezTo>
                    <a:pt x="628" y="2026"/>
                    <a:pt x="676" y="2411"/>
                    <a:pt x="676" y="2797"/>
                  </a:cubicBezTo>
                  <a:lnTo>
                    <a:pt x="676" y="3280"/>
                  </a:lnTo>
                  <a:lnTo>
                    <a:pt x="676" y="3810"/>
                  </a:lnTo>
                  <a:cubicBezTo>
                    <a:pt x="676" y="4196"/>
                    <a:pt x="628" y="4533"/>
                    <a:pt x="531" y="4919"/>
                  </a:cubicBezTo>
                  <a:cubicBezTo>
                    <a:pt x="435" y="5305"/>
                    <a:pt x="338" y="5643"/>
                    <a:pt x="194" y="5980"/>
                  </a:cubicBezTo>
                  <a:cubicBezTo>
                    <a:pt x="97" y="6270"/>
                    <a:pt x="1" y="6511"/>
                    <a:pt x="1" y="6511"/>
                  </a:cubicBezTo>
                  <a:cubicBezTo>
                    <a:pt x="7" y="6517"/>
                    <a:pt x="16" y="6520"/>
                    <a:pt x="27" y="6520"/>
                  </a:cubicBezTo>
                  <a:cubicBezTo>
                    <a:pt x="100" y="6520"/>
                    <a:pt x="273" y="6383"/>
                    <a:pt x="483" y="6173"/>
                  </a:cubicBezTo>
                  <a:cubicBezTo>
                    <a:pt x="724" y="5836"/>
                    <a:pt x="917" y="5450"/>
                    <a:pt x="1062" y="5064"/>
                  </a:cubicBezTo>
                  <a:cubicBezTo>
                    <a:pt x="1207" y="4678"/>
                    <a:pt x="1303" y="4292"/>
                    <a:pt x="1399" y="3858"/>
                  </a:cubicBezTo>
                  <a:cubicBezTo>
                    <a:pt x="1448" y="3521"/>
                    <a:pt x="1448" y="3328"/>
                    <a:pt x="1448" y="3328"/>
                  </a:cubicBezTo>
                  <a:cubicBezTo>
                    <a:pt x="1448" y="3328"/>
                    <a:pt x="1448" y="3087"/>
                    <a:pt x="1399" y="2749"/>
                  </a:cubicBezTo>
                  <a:cubicBezTo>
                    <a:pt x="1351" y="2315"/>
                    <a:pt x="1255" y="1929"/>
                    <a:pt x="1110" y="1543"/>
                  </a:cubicBezTo>
                  <a:cubicBezTo>
                    <a:pt x="1014" y="1109"/>
                    <a:pt x="821" y="772"/>
                    <a:pt x="580" y="434"/>
                  </a:cubicBezTo>
                  <a:cubicBezTo>
                    <a:pt x="387" y="145"/>
                    <a:pt x="194" y="0"/>
                    <a:pt x="146"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0"/>
            <p:cNvSpPr/>
            <p:nvPr/>
          </p:nvSpPr>
          <p:spPr>
            <a:xfrm>
              <a:off x="2486750" y="4764300"/>
              <a:ext cx="22925" cy="140125"/>
            </a:xfrm>
            <a:custGeom>
              <a:avLst/>
              <a:gdLst/>
              <a:ahLst/>
              <a:cxnLst/>
              <a:rect l="l" t="t" r="r" b="b"/>
              <a:pathLst>
                <a:path w="917" h="5605" extrusionOk="0">
                  <a:moveTo>
                    <a:pt x="97" y="0"/>
                  </a:moveTo>
                  <a:cubicBezTo>
                    <a:pt x="0" y="49"/>
                    <a:pt x="48" y="724"/>
                    <a:pt x="97" y="1447"/>
                  </a:cubicBezTo>
                  <a:cubicBezTo>
                    <a:pt x="145" y="2171"/>
                    <a:pt x="145" y="2846"/>
                    <a:pt x="145" y="2846"/>
                  </a:cubicBezTo>
                  <a:cubicBezTo>
                    <a:pt x="145" y="2846"/>
                    <a:pt x="193" y="3039"/>
                    <a:pt x="193" y="3280"/>
                  </a:cubicBezTo>
                  <a:cubicBezTo>
                    <a:pt x="241" y="3425"/>
                    <a:pt x="241" y="3569"/>
                    <a:pt x="241" y="3714"/>
                  </a:cubicBezTo>
                  <a:lnTo>
                    <a:pt x="289" y="4196"/>
                  </a:lnTo>
                  <a:lnTo>
                    <a:pt x="289" y="4727"/>
                  </a:lnTo>
                  <a:cubicBezTo>
                    <a:pt x="289" y="4871"/>
                    <a:pt x="289" y="5016"/>
                    <a:pt x="289" y="5161"/>
                  </a:cubicBezTo>
                  <a:cubicBezTo>
                    <a:pt x="241" y="5402"/>
                    <a:pt x="241" y="5595"/>
                    <a:pt x="289" y="5595"/>
                  </a:cubicBezTo>
                  <a:cubicBezTo>
                    <a:pt x="296" y="5601"/>
                    <a:pt x="303" y="5604"/>
                    <a:pt x="311" y="5604"/>
                  </a:cubicBezTo>
                  <a:cubicBezTo>
                    <a:pt x="363" y="5604"/>
                    <a:pt x="453" y="5467"/>
                    <a:pt x="579" y="5257"/>
                  </a:cubicBezTo>
                  <a:cubicBezTo>
                    <a:pt x="627" y="5113"/>
                    <a:pt x="675" y="4968"/>
                    <a:pt x="723" y="4775"/>
                  </a:cubicBezTo>
                  <a:cubicBezTo>
                    <a:pt x="772" y="4630"/>
                    <a:pt x="820" y="4437"/>
                    <a:pt x="868" y="4244"/>
                  </a:cubicBezTo>
                  <a:cubicBezTo>
                    <a:pt x="868" y="4051"/>
                    <a:pt x="916" y="3907"/>
                    <a:pt x="916" y="3714"/>
                  </a:cubicBezTo>
                  <a:lnTo>
                    <a:pt x="916" y="3232"/>
                  </a:lnTo>
                  <a:lnTo>
                    <a:pt x="916" y="2798"/>
                  </a:lnTo>
                  <a:cubicBezTo>
                    <a:pt x="916" y="2798"/>
                    <a:pt x="820" y="2074"/>
                    <a:pt x="627" y="1351"/>
                  </a:cubicBezTo>
                  <a:cubicBezTo>
                    <a:pt x="434" y="676"/>
                    <a:pt x="241" y="0"/>
                    <a:pt x="97"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0"/>
            <p:cNvSpPr/>
            <p:nvPr/>
          </p:nvSpPr>
          <p:spPr>
            <a:xfrm>
              <a:off x="2282975" y="4321800"/>
              <a:ext cx="335200" cy="629400"/>
            </a:xfrm>
            <a:custGeom>
              <a:avLst/>
              <a:gdLst/>
              <a:ahLst/>
              <a:cxnLst/>
              <a:rect l="l" t="t" r="r" b="b"/>
              <a:pathLst>
                <a:path w="13408" h="25176" extrusionOk="0">
                  <a:moveTo>
                    <a:pt x="9307" y="12973"/>
                  </a:moveTo>
                  <a:cubicBezTo>
                    <a:pt x="9308" y="12974"/>
                    <a:pt x="9308" y="12974"/>
                    <a:pt x="9309" y="12974"/>
                  </a:cubicBezTo>
                  <a:lnTo>
                    <a:pt x="9405" y="12974"/>
                  </a:lnTo>
                  <a:cubicBezTo>
                    <a:pt x="9372" y="12974"/>
                    <a:pt x="9340" y="12974"/>
                    <a:pt x="9307" y="12973"/>
                  </a:cubicBezTo>
                  <a:close/>
                  <a:moveTo>
                    <a:pt x="7090" y="1"/>
                  </a:moveTo>
                  <a:cubicBezTo>
                    <a:pt x="7138" y="194"/>
                    <a:pt x="7235" y="435"/>
                    <a:pt x="7283" y="628"/>
                  </a:cubicBezTo>
                  <a:cubicBezTo>
                    <a:pt x="7958" y="1448"/>
                    <a:pt x="8392" y="2267"/>
                    <a:pt x="8055" y="3039"/>
                  </a:cubicBezTo>
                  <a:cubicBezTo>
                    <a:pt x="8248" y="3328"/>
                    <a:pt x="8248" y="3763"/>
                    <a:pt x="8006" y="4052"/>
                  </a:cubicBezTo>
                  <a:cubicBezTo>
                    <a:pt x="6608" y="5836"/>
                    <a:pt x="1" y="6367"/>
                    <a:pt x="1" y="6367"/>
                  </a:cubicBezTo>
                  <a:cubicBezTo>
                    <a:pt x="1" y="6367"/>
                    <a:pt x="917" y="8682"/>
                    <a:pt x="2364" y="11913"/>
                  </a:cubicBezTo>
                  <a:cubicBezTo>
                    <a:pt x="3762" y="15193"/>
                    <a:pt x="3473" y="22186"/>
                    <a:pt x="4486" y="23970"/>
                  </a:cubicBezTo>
                  <a:cubicBezTo>
                    <a:pt x="4534" y="24115"/>
                    <a:pt x="4582" y="24211"/>
                    <a:pt x="4679" y="24308"/>
                  </a:cubicBezTo>
                  <a:lnTo>
                    <a:pt x="4727" y="24356"/>
                  </a:lnTo>
                  <a:cubicBezTo>
                    <a:pt x="4775" y="24452"/>
                    <a:pt x="4823" y="24500"/>
                    <a:pt x="4872" y="24549"/>
                  </a:cubicBezTo>
                  <a:lnTo>
                    <a:pt x="4968" y="24645"/>
                  </a:lnTo>
                  <a:cubicBezTo>
                    <a:pt x="5016" y="24693"/>
                    <a:pt x="5064" y="24742"/>
                    <a:pt x="5113" y="24742"/>
                  </a:cubicBezTo>
                  <a:lnTo>
                    <a:pt x="5209" y="24838"/>
                  </a:lnTo>
                  <a:lnTo>
                    <a:pt x="5354" y="24935"/>
                  </a:lnTo>
                  <a:lnTo>
                    <a:pt x="5499" y="24983"/>
                  </a:lnTo>
                  <a:lnTo>
                    <a:pt x="5643" y="25079"/>
                  </a:lnTo>
                  <a:cubicBezTo>
                    <a:pt x="5740" y="25079"/>
                    <a:pt x="5836" y="25127"/>
                    <a:pt x="5933" y="25176"/>
                  </a:cubicBezTo>
                  <a:lnTo>
                    <a:pt x="6608" y="25176"/>
                  </a:lnTo>
                  <a:lnTo>
                    <a:pt x="6897" y="25127"/>
                  </a:lnTo>
                  <a:cubicBezTo>
                    <a:pt x="7572" y="24886"/>
                    <a:pt x="8151" y="24404"/>
                    <a:pt x="8489" y="23729"/>
                  </a:cubicBezTo>
                  <a:lnTo>
                    <a:pt x="8489" y="23729"/>
                  </a:lnTo>
                  <a:cubicBezTo>
                    <a:pt x="8198" y="23807"/>
                    <a:pt x="7901" y="23854"/>
                    <a:pt x="7609" y="23854"/>
                  </a:cubicBezTo>
                  <a:cubicBezTo>
                    <a:pt x="6639" y="23854"/>
                    <a:pt x="5736" y="23334"/>
                    <a:pt x="5402" y="21703"/>
                  </a:cubicBezTo>
                  <a:cubicBezTo>
                    <a:pt x="4582" y="17363"/>
                    <a:pt x="4534" y="14855"/>
                    <a:pt x="5884" y="14855"/>
                  </a:cubicBezTo>
                  <a:cubicBezTo>
                    <a:pt x="6849" y="14951"/>
                    <a:pt x="7765" y="15096"/>
                    <a:pt x="8730" y="15337"/>
                  </a:cubicBezTo>
                  <a:cubicBezTo>
                    <a:pt x="8537" y="14807"/>
                    <a:pt x="8392" y="14276"/>
                    <a:pt x="8248" y="13890"/>
                  </a:cubicBezTo>
                  <a:cubicBezTo>
                    <a:pt x="8199" y="13794"/>
                    <a:pt x="8151" y="13697"/>
                    <a:pt x="8103" y="13601"/>
                  </a:cubicBezTo>
                  <a:lnTo>
                    <a:pt x="7958" y="13167"/>
                  </a:lnTo>
                  <a:lnTo>
                    <a:pt x="7958" y="13119"/>
                  </a:lnTo>
                  <a:lnTo>
                    <a:pt x="7910" y="13022"/>
                  </a:lnTo>
                  <a:lnTo>
                    <a:pt x="7910" y="12974"/>
                  </a:lnTo>
                  <a:lnTo>
                    <a:pt x="7910" y="12926"/>
                  </a:lnTo>
                  <a:lnTo>
                    <a:pt x="7910" y="12878"/>
                  </a:lnTo>
                  <a:lnTo>
                    <a:pt x="7910" y="12829"/>
                  </a:lnTo>
                  <a:cubicBezTo>
                    <a:pt x="8362" y="12920"/>
                    <a:pt x="8815" y="12968"/>
                    <a:pt x="9307" y="12973"/>
                  </a:cubicBezTo>
                  <a:lnTo>
                    <a:pt x="9307" y="12973"/>
                  </a:lnTo>
                  <a:cubicBezTo>
                    <a:pt x="7475" y="12154"/>
                    <a:pt x="5547" y="10996"/>
                    <a:pt x="6463" y="9791"/>
                  </a:cubicBezTo>
                  <a:cubicBezTo>
                    <a:pt x="7524" y="8392"/>
                    <a:pt x="9935" y="8151"/>
                    <a:pt x="11479" y="7380"/>
                  </a:cubicBezTo>
                  <a:cubicBezTo>
                    <a:pt x="12250" y="6994"/>
                    <a:pt x="12926" y="6367"/>
                    <a:pt x="13408" y="5595"/>
                  </a:cubicBezTo>
                  <a:cubicBezTo>
                    <a:pt x="10273" y="4148"/>
                    <a:pt x="9405" y="1303"/>
                    <a:pt x="7090" y="1"/>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0"/>
            <p:cNvSpPr/>
            <p:nvPr/>
          </p:nvSpPr>
          <p:spPr>
            <a:xfrm>
              <a:off x="2950925" y="3482650"/>
              <a:ext cx="595650" cy="540175"/>
            </a:xfrm>
            <a:custGeom>
              <a:avLst/>
              <a:gdLst/>
              <a:ahLst/>
              <a:cxnLst/>
              <a:rect l="l" t="t" r="r" b="b"/>
              <a:pathLst>
                <a:path w="23826" h="21607" extrusionOk="0">
                  <a:moveTo>
                    <a:pt x="23825" y="0"/>
                  </a:moveTo>
                  <a:cubicBezTo>
                    <a:pt x="23681" y="241"/>
                    <a:pt x="23584" y="482"/>
                    <a:pt x="23536" y="724"/>
                  </a:cubicBezTo>
                  <a:cubicBezTo>
                    <a:pt x="23343" y="1302"/>
                    <a:pt x="23054" y="1881"/>
                    <a:pt x="22716" y="2412"/>
                  </a:cubicBezTo>
                  <a:cubicBezTo>
                    <a:pt x="22282" y="3183"/>
                    <a:pt x="21751" y="3907"/>
                    <a:pt x="21221" y="4630"/>
                  </a:cubicBezTo>
                  <a:cubicBezTo>
                    <a:pt x="20690" y="5450"/>
                    <a:pt x="20015" y="6270"/>
                    <a:pt x="19437" y="7138"/>
                  </a:cubicBezTo>
                  <a:cubicBezTo>
                    <a:pt x="18327" y="8729"/>
                    <a:pt x="17170" y="10273"/>
                    <a:pt x="15916" y="11720"/>
                  </a:cubicBezTo>
                  <a:lnTo>
                    <a:pt x="14614" y="13118"/>
                  </a:lnTo>
                  <a:cubicBezTo>
                    <a:pt x="14324" y="13407"/>
                    <a:pt x="14131" y="13600"/>
                    <a:pt x="14131" y="13600"/>
                  </a:cubicBezTo>
                  <a:cubicBezTo>
                    <a:pt x="14131" y="13600"/>
                    <a:pt x="13408" y="14372"/>
                    <a:pt x="12251" y="15433"/>
                  </a:cubicBezTo>
                  <a:cubicBezTo>
                    <a:pt x="10852" y="16783"/>
                    <a:pt x="9405" y="17989"/>
                    <a:pt x="7814" y="19050"/>
                  </a:cubicBezTo>
                  <a:cubicBezTo>
                    <a:pt x="6946" y="19629"/>
                    <a:pt x="6077" y="20111"/>
                    <a:pt x="5161" y="20545"/>
                  </a:cubicBezTo>
                  <a:cubicBezTo>
                    <a:pt x="4341" y="20883"/>
                    <a:pt x="3473" y="21124"/>
                    <a:pt x="2605" y="21269"/>
                  </a:cubicBezTo>
                  <a:cubicBezTo>
                    <a:pt x="1737" y="21365"/>
                    <a:pt x="869" y="21413"/>
                    <a:pt x="1" y="21413"/>
                  </a:cubicBezTo>
                  <a:cubicBezTo>
                    <a:pt x="242" y="21462"/>
                    <a:pt x="483" y="21558"/>
                    <a:pt x="724" y="21558"/>
                  </a:cubicBezTo>
                  <a:cubicBezTo>
                    <a:pt x="869" y="21606"/>
                    <a:pt x="965" y="21606"/>
                    <a:pt x="1110" y="21606"/>
                  </a:cubicBezTo>
                  <a:lnTo>
                    <a:pt x="2075" y="21606"/>
                  </a:lnTo>
                  <a:cubicBezTo>
                    <a:pt x="2267" y="21606"/>
                    <a:pt x="2460" y="21558"/>
                    <a:pt x="2653" y="21558"/>
                  </a:cubicBezTo>
                  <a:cubicBezTo>
                    <a:pt x="3570" y="21462"/>
                    <a:pt x="4486" y="21269"/>
                    <a:pt x="5306" y="20931"/>
                  </a:cubicBezTo>
                  <a:cubicBezTo>
                    <a:pt x="6270" y="20545"/>
                    <a:pt x="7235" y="20063"/>
                    <a:pt x="8103" y="19532"/>
                  </a:cubicBezTo>
                  <a:cubicBezTo>
                    <a:pt x="9743" y="18471"/>
                    <a:pt x="11334" y="17266"/>
                    <a:pt x="12733" y="15964"/>
                  </a:cubicBezTo>
                  <a:cubicBezTo>
                    <a:pt x="13939" y="14903"/>
                    <a:pt x="14662" y="14179"/>
                    <a:pt x="14662" y="14179"/>
                  </a:cubicBezTo>
                  <a:cubicBezTo>
                    <a:pt x="14662" y="14179"/>
                    <a:pt x="14855" y="13986"/>
                    <a:pt x="15192" y="13649"/>
                  </a:cubicBezTo>
                  <a:lnTo>
                    <a:pt x="16495" y="12202"/>
                  </a:lnTo>
                  <a:cubicBezTo>
                    <a:pt x="17700" y="10659"/>
                    <a:pt x="18858" y="9115"/>
                    <a:pt x="19919" y="7427"/>
                  </a:cubicBezTo>
                  <a:cubicBezTo>
                    <a:pt x="20449" y="6559"/>
                    <a:pt x="21076" y="5739"/>
                    <a:pt x="21655" y="4871"/>
                  </a:cubicBezTo>
                  <a:cubicBezTo>
                    <a:pt x="22137" y="4148"/>
                    <a:pt x="22620" y="3376"/>
                    <a:pt x="23054" y="2556"/>
                  </a:cubicBezTo>
                  <a:cubicBezTo>
                    <a:pt x="23343" y="1977"/>
                    <a:pt x="23584" y="1351"/>
                    <a:pt x="23729" y="724"/>
                  </a:cubicBezTo>
                  <a:cubicBezTo>
                    <a:pt x="23777" y="482"/>
                    <a:pt x="23825" y="241"/>
                    <a:pt x="23825" y="0"/>
                  </a:cubicBez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0"/>
            <p:cNvSpPr/>
            <p:nvPr/>
          </p:nvSpPr>
          <p:spPr>
            <a:xfrm>
              <a:off x="2870150" y="3463350"/>
              <a:ext cx="699325" cy="553450"/>
            </a:xfrm>
            <a:custGeom>
              <a:avLst/>
              <a:gdLst/>
              <a:ahLst/>
              <a:cxnLst/>
              <a:rect l="l" t="t" r="r" b="b"/>
              <a:pathLst>
                <a:path w="27973" h="22138" extrusionOk="0">
                  <a:moveTo>
                    <a:pt x="25224" y="1"/>
                  </a:moveTo>
                  <a:cubicBezTo>
                    <a:pt x="25079" y="338"/>
                    <a:pt x="23584" y="4872"/>
                    <a:pt x="16398" y="13022"/>
                  </a:cubicBezTo>
                  <a:cubicBezTo>
                    <a:pt x="10961" y="19195"/>
                    <a:pt x="7234" y="20037"/>
                    <a:pt x="5605" y="20037"/>
                  </a:cubicBezTo>
                  <a:cubicBezTo>
                    <a:pt x="4994" y="20037"/>
                    <a:pt x="4679" y="19919"/>
                    <a:pt x="4679" y="19919"/>
                  </a:cubicBezTo>
                  <a:cubicBezTo>
                    <a:pt x="4679" y="19919"/>
                    <a:pt x="4486" y="19099"/>
                    <a:pt x="4245" y="18086"/>
                  </a:cubicBezTo>
                  <a:cubicBezTo>
                    <a:pt x="4196" y="17748"/>
                    <a:pt x="3425" y="17314"/>
                    <a:pt x="2412" y="16880"/>
                  </a:cubicBezTo>
                  <a:cubicBezTo>
                    <a:pt x="1592" y="16832"/>
                    <a:pt x="820" y="16784"/>
                    <a:pt x="0" y="16687"/>
                  </a:cubicBezTo>
                  <a:lnTo>
                    <a:pt x="0" y="16687"/>
                  </a:lnTo>
                  <a:cubicBezTo>
                    <a:pt x="1" y="16687"/>
                    <a:pt x="2653" y="18086"/>
                    <a:pt x="2749" y="19099"/>
                  </a:cubicBezTo>
                  <a:cubicBezTo>
                    <a:pt x="2833" y="19729"/>
                    <a:pt x="2515" y="20139"/>
                    <a:pt x="2177" y="20139"/>
                  </a:cubicBezTo>
                  <a:cubicBezTo>
                    <a:pt x="2127" y="20139"/>
                    <a:pt x="2076" y="20130"/>
                    <a:pt x="2026" y="20112"/>
                  </a:cubicBezTo>
                  <a:lnTo>
                    <a:pt x="2026" y="20112"/>
                  </a:lnTo>
                  <a:cubicBezTo>
                    <a:pt x="2412" y="20594"/>
                    <a:pt x="3039" y="21414"/>
                    <a:pt x="3618" y="22137"/>
                  </a:cubicBezTo>
                  <a:cubicBezTo>
                    <a:pt x="13070" y="20980"/>
                    <a:pt x="18086" y="14614"/>
                    <a:pt x="23391" y="7572"/>
                  </a:cubicBezTo>
                  <a:cubicBezTo>
                    <a:pt x="25320" y="4968"/>
                    <a:pt x="25754" y="2412"/>
                    <a:pt x="27973" y="1110"/>
                  </a:cubicBezTo>
                  <a:lnTo>
                    <a:pt x="25320" y="1"/>
                  </a:lnTo>
                  <a:close/>
                </a:path>
              </a:pathLst>
            </a:custGeom>
            <a:solidFill>
              <a:srgbClr val="FFD0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0"/>
            <p:cNvSpPr/>
            <p:nvPr/>
          </p:nvSpPr>
          <p:spPr>
            <a:xfrm>
              <a:off x="2589225" y="2703375"/>
              <a:ext cx="2834600" cy="1947900"/>
            </a:xfrm>
            <a:custGeom>
              <a:avLst/>
              <a:gdLst/>
              <a:ahLst/>
              <a:cxnLst/>
              <a:rect l="l" t="t" r="r" b="b"/>
              <a:pathLst>
                <a:path w="113384" h="77916" extrusionOk="0">
                  <a:moveTo>
                    <a:pt x="95883" y="0"/>
                  </a:moveTo>
                  <a:cubicBezTo>
                    <a:pt x="94925" y="0"/>
                    <a:pt x="93926" y="128"/>
                    <a:pt x="92887" y="402"/>
                  </a:cubicBezTo>
                  <a:cubicBezTo>
                    <a:pt x="80830" y="3488"/>
                    <a:pt x="82325" y="24082"/>
                    <a:pt x="80396" y="33245"/>
                  </a:cubicBezTo>
                  <a:cubicBezTo>
                    <a:pt x="78563" y="41733"/>
                    <a:pt x="74030" y="46990"/>
                    <a:pt x="65494" y="49015"/>
                  </a:cubicBezTo>
                  <a:cubicBezTo>
                    <a:pt x="63547" y="49492"/>
                    <a:pt x="61565" y="49728"/>
                    <a:pt x="59586" y="49728"/>
                  </a:cubicBezTo>
                  <a:cubicBezTo>
                    <a:pt x="56955" y="49728"/>
                    <a:pt x="54329" y="49311"/>
                    <a:pt x="51797" y="48485"/>
                  </a:cubicBezTo>
                  <a:cubicBezTo>
                    <a:pt x="44273" y="46074"/>
                    <a:pt x="38293" y="40286"/>
                    <a:pt x="30963" y="37344"/>
                  </a:cubicBezTo>
                  <a:cubicBezTo>
                    <a:pt x="23970" y="34547"/>
                    <a:pt x="17314" y="31171"/>
                    <a:pt x="9839" y="29821"/>
                  </a:cubicBezTo>
                  <a:lnTo>
                    <a:pt x="9839" y="29821"/>
                  </a:lnTo>
                  <a:cubicBezTo>
                    <a:pt x="8633" y="31846"/>
                    <a:pt x="15771" y="34451"/>
                    <a:pt x="16928" y="35126"/>
                  </a:cubicBezTo>
                  <a:cubicBezTo>
                    <a:pt x="14992" y="36031"/>
                    <a:pt x="12891" y="36403"/>
                    <a:pt x="10753" y="36403"/>
                  </a:cubicBezTo>
                  <a:cubicBezTo>
                    <a:pt x="7990" y="36403"/>
                    <a:pt x="5166" y="35782"/>
                    <a:pt x="2556" y="34885"/>
                  </a:cubicBezTo>
                  <a:cubicBezTo>
                    <a:pt x="2263" y="34775"/>
                    <a:pt x="1908" y="34707"/>
                    <a:pt x="1579" y="34707"/>
                  </a:cubicBezTo>
                  <a:cubicBezTo>
                    <a:pt x="1043" y="34707"/>
                    <a:pt x="579" y="34888"/>
                    <a:pt x="579" y="35367"/>
                  </a:cubicBezTo>
                  <a:cubicBezTo>
                    <a:pt x="627" y="35753"/>
                    <a:pt x="820" y="36090"/>
                    <a:pt x="1158" y="36283"/>
                  </a:cubicBezTo>
                  <a:cubicBezTo>
                    <a:pt x="5113" y="39273"/>
                    <a:pt x="10418" y="39466"/>
                    <a:pt x="15337" y="39563"/>
                  </a:cubicBezTo>
                  <a:lnTo>
                    <a:pt x="1110" y="40672"/>
                  </a:lnTo>
                  <a:cubicBezTo>
                    <a:pt x="676" y="40720"/>
                    <a:pt x="97" y="40865"/>
                    <a:pt x="0" y="41299"/>
                  </a:cubicBezTo>
                  <a:cubicBezTo>
                    <a:pt x="0" y="41492"/>
                    <a:pt x="49" y="41733"/>
                    <a:pt x="193" y="41926"/>
                  </a:cubicBezTo>
                  <a:cubicBezTo>
                    <a:pt x="820" y="42842"/>
                    <a:pt x="2074" y="43083"/>
                    <a:pt x="3232" y="43180"/>
                  </a:cubicBezTo>
                  <a:cubicBezTo>
                    <a:pt x="5161" y="43351"/>
                    <a:pt x="7109" y="43437"/>
                    <a:pt x="9059" y="43437"/>
                  </a:cubicBezTo>
                  <a:cubicBezTo>
                    <a:pt x="11497" y="43437"/>
                    <a:pt x="13938" y="43303"/>
                    <a:pt x="16350" y="43035"/>
                  </a:cubicBezTo>
                  <a:lnTo>
                    <a:pt x="16350" y="43035"/>
                  </a:lnTo>
                  <a:cubicBezTo>
                    <a:pt x="12588" y="45302"/>
                    <a:pt x="7765" y="44386"/>
                    <a:pt x="3521" y="45591"/>
                  </a:cubicBezTo>
                  <a:cubicBezTo>
                    <a:pt x="3039" y="45640"/>
                    <a:pt x="2653" y="45929"/>
                    <a:pt x="2412" y="46363"/>
                  </a:cubicBezTo>
                  <a:cubicBezTo>
                    <a:pt x="2122" y="47183"/>
                    <a:pt x="3183" y="47810"/>
                    <a:pt x="4052" y="47954"/>
                  </a:cubicBezTo>
                  <a:cubicBezTo>
                    <a:pt x="4890" y="48116"/>
                    <a:pt x="5764" y="48181"/>
                    <a:pt x="6660" y="48181"/>
                  </a:cubicBezTo>
                  <a:cubicBezTo>
                    <a:pt x="9782" y="48181"/>
                    <a:pt x="13158" y="47386"/>
                    <a:pt x="16157" y="47086"/>
                  </a:cubicBezTo>
                  <a:lnTo>
                    <a:pt x="16157" y="47086"/>
                  </a:lnTo>
                  <a:cubicBezTo>
                    <a:pt x="14662" y="48244"/>
                    <a:pt x="12733" y="48581"/>
                    <a:pt x="10852" y="48726"/>
                  </a:cubicBezTo>
                  <a:cubicBezTo>
                    <a:pt x="9019" y="48871"/>
                    <a:pt x="7090" y="48823"/>
                    <a:pt x="5305" y="49305"/>
                  </a:cubicBezTo>
                  <a:cubicBezTo>
                    <a:pt x="4920" y="49401"/>
                    <a:pt x="4437" y="49642"/>
                    <a:pt x="4437" y="50028"/>
                  </a:cubicBezTo>
                  <a:cubicBezTo>
                    <a:pt x="4389" y="50414"/>
                    <a:pt x="4727" y="50655"/>
                    <a:pt x="5064" y="50848"/>
                  </a:cubicBezTo>
                  <a:cubicBezTo>
                    <a:pt x="6475" y="51581"/>
                    <a:pt x="8054" y="51672"/>
                    <a:pt x="9671" y="51672"/>
                  </a:cubicBezTo>
                  <a:cubicBezTo>
                    <a:pt x="10210" y="51672"/>
                    <a:pt x="10754" y="51662"/>
                    <a:pt x="11297" y="51662"/>
                  </a:cubicBezTo>
                  <a:cubicBezTo>
                    <a:pt x="12021" y="51662"/>
                    <a:pt x="12745" y="51680"/>
                    <a:pt x="13456" y="51764"/>
                  </a:cubicBezTo>
                  <a:cubicBezTo>
                    <a:pt x="17748" y="52295"/>
                    <a:pt x="21751" y="55864"/>
                    <a:pt x="24693" y="58709"/>
                  </a:cubicBezTo>
                  <a:cubicBezTo>
                    <a:pt x="30191" y="64014"/>
                    <a:pt x="36605" y="68307"/>
                    <a:pt x="43598" y="71393"/>
                  </a:cubicBezTo>
                  <a:cubicBezTo>
                    <a:pt x="47794" y="73274"/>
                    <a:pt x="51556" y="75107"/>
                    <a:pt x="56138" y="76168"/>
                  </a:cubicBezTo>
                  <a:cubicBezTo>
                    <a:pt x="60719" y="77229"/>
                    <a:pt x="65397" y="77807"/>
                    <a:pt x="70124" y="77904"/>
                  </a:cubicBezTo>
                  <a:cubicBezTo>
                    <a:pt x="70486" y="77911"/>
                    <a:pt x="70848" y="77915"/>
                    <a:pt x="71211" y="77915"/>
                  </a:cubicBezTo>
                  <a:cubicBezTo>
                    <a:pt x="80327" y="77915"/>
                    <a:pt x="89723" y="75577"/>
                    <a:pt x="97469" y="70429"/>
                  </a:cubicBezTo>
                  <a:cubicBezTo>
                    <a:pt x="100218" y="68548"/>
                    <a:pt x="102677" y="66185"/>
                    <a:pt x="104606" y="63436"/>
                  </a:cubicBezTo>
                  <a:cubicBezTo>
                    <a:pt x="109960" y="56008"/>
                    <a:pt x="111551" y="46025"/>
                    <a:pt x="112468" y="37103"/>
                  </a:cubicBezTo>
                  <a:cubicBezTo>
                    <a:pt x="113384" y="27795"/>
                    <a:pt x="112612" y="17860"/>
                    <a:pt x="108272" y="9469"/>
                  </a:cubicBezTo>
                  <a:cubicBezTo>
                    <a:pt x="105717" y="4400"/>
                    <a:pt x="101507" y="0"/>
                    <a:pt x="95883" y="0"/>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0"/>
            <p:cNvSpPr/>
            <p:nvPr/>
          </p:nvSpPr>
          <p:spPr>
            <a:xfrm>
              <a:off x="4382100" y="2953900"/>
              <a:ext cx="1035700" cy="1358275"/>
            </a:xfrm>
            <a:custGeom>
              <a:avLst/>
              <a:gdLst/>
              <a:ahLst/>
              <a:cxnLst/>
              <a:rect l="l" t="t" r="r" b="b"/>
              <a:pathLst>
                <a:path w="41428" h="54331" extrusionOk="0">
                  <a:moveTo>
                    <a:pt x="16720" y="0"/>
                  </a:moveTo>
                  <a:cubicBezTo>
                    <a:pt x="15212" y="0"/>
                    <a:pt x="13702" y="104"/>
                    <a:pt x="12202" y="316"/>
                  </a:cubicBezTo>
                  <a:cubicBezTo>
                    <a:pt x="9742" y="7887"/>
                    <a:pt x="9790" y="17678"/>
                    <a:pt x="8633" y="23224"/>
                  </a:cubicBezTo>
                  <a:cubicBezTo>
                    <a:pt x="7331" y="29349"/>
                    <a:pt x="4630" y="33786"/>
                    <a:pt x="0" y="36535"/>
                  </a:cubicBezTo>
                  <a:cubicBezTo>
                    <a:pt x="8199" y="46229"/>
                    <a:pt x="19629" y="52546"/>
                    <a:pt x="32216" y="54331"/>
                  </a:cubicBezTo>
                  <a:cubicBezTo>
                    <a:pt x="32457" y="54042"/>
                    <a:pt x="32698" y="53704"/>
                    <a:pt x="32891" y="53415"/>
                  </a:cubicBezTo>
                  <a:cubicBezTo>
                    <a:pt x="38245" y="45987"/>
                    <a:pt x="39836" y="36004"/>
                    <a:pt x="40753" y="27082"/>
                  </a:cubicBezTo>
                  <a:cubicBezTo>
                    <a:pt x="41428" y="20957"/>
                    <a:pt x="41138" y="14784"/>
                    <a:pt x="39884" y="8756"/>
                  </a:cubicBezTo>
                  <a:cubicBezTo>
                    <a:pt x="33543" y="3233"/>
                    <a:pt x="25155" y="0"/>
                    <a:pt x="16720" y="0"/>
                  </a:cubicBezTo>
                  <a:close/>
                </a:path>
              </a:pathLst>
            </a:custGeom>
            <a:solidFill>
              <a:srgbClr val="E08F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0"/>
            <p:cNvSpPr/>
            <p:nvPr/>
          </p:nvSpPr>
          <p:spPr>
            <a:xfrm>
              <a:off x="4438750" y="2685000"/>
              <a:ext cx="1064650" cy="1380025"/>
            </a:xfrm>
            <a:custGeom>
              <a:avLst/>
              <a:gdLst/>
              <a:ahLst/>
              <a:cxnLst/>
              <a:rect l="l" t="t" r="r" b="b"/>
              <a:pathLst>
                <a:path w="42586" h="55201" extrusionOk="0">
                  <a:moveTo>
                    <a:pt x="21179" y="1"/>
                  </a:moveTo>
                  <a:cubicBezTo>
                    <a:pt x="17903" y="1"/>
                    <a:pt x="14649" y="1321"/>
                    <a:pt x="11817" y="4513"/>
                  </a:cubicBezTo>
                  <a:cubicBezTo>
                    <a:pt x="6319" y="10734"/>
                    <a:pt x="6319" y="18885"/>
                    <a:pt x="5402" y="26698"/>
                  </a:cubicBezTo>
                  <a:cubicBezTo>
                    <a:pt x="4824" y="32147"/>
                    <a:pt x="3618" y="37742"/>
                    <a:pt x="1" y="41841"/>
                  </a:cubicBezTo>
                  <a:cubicBezTo>
                    <a:pt x="10804" y="49750"/>
                    <a:pt x="23729" y="54429"/>
                    <a:pt x="37136" y="55200"/>
                  </a:cubicBezTo>
                  <a:cubicBezTo>
                    <a:pt x="37139" y="55200"/>
                    <a:pt x="37141" y="55200"/>
                    <a:pt x="37144" y="55200"/>
                  </a:cubicBezTo>
                  <a:cubicBezTo>
                    <a:pt x="38113" y="55200"/>
                    <a:pt x="40368" y="46516"/>
                    <a:pt x="40657" y="45458"/>
                  </a:cubicBezTo>
                  <a:cubicBezTo>
                    <a:pt x="41477" y="42130"/>
                    <a:pt x="42007" y="38658"/>
                    <a:pt x="42152" y="35234"/>
                  </a:cubicBezTo>
                  <a:cubicBezTo>
                    <a:pt x="42586" y="25733"/>
                    <a:pt x="41573" y="14978"/>
                    <a:pt x="35111" y="7503"/>
                  </a:cubicBezTo>
                  <a:cubicBezTo>
                    <a:pt x="31413" y="3189"/>
                    <a:pt x="26270" y="1"/>
                    <a:pt x="21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0"/>
            <p:cNvSpPr/>
            <p:nvPr/>
          </p:nvSpPr>
          <p:spPr>
            <a:xfrm>
              <a:off x="4497825" y="3620100"/>
              <a:ext cx="932025" cy="319525"/>
            </a:xfrm>
            <a:custGeom>
              <a:avLst/>
              <a:gdLst/>
              <a:ahLst/>
              <a:cxnLst/>
              <a:rect l="l" t="t" r="r" b="b"/>
              <a:pathLst>
                <a:path w="37281" h="12781" extrusionOk="0">
                  <a:moveTo>
                    <a:pt x="483" y="0"/>
                  </a:moveTo>
                  <a:cubicBezTo>
                    <a:pt x="339" y="338"/>
                    <a:pt x="194" y="627"/>
                    <a:pt x="1" y="965"/>
                  </a:cubicBezTo>
                  <a:cubicBezTo>
                    <a:pt x="2219" y="2315"/>
                    <a:pt x="4534" y="3569"/>
                    <a:pt x="6897" y="4678"/>
                  </a:cubicBezTo>
                  <a:cubicBezTo>
                    <a:pt x="10756" y="6414"/>
                    <a:pt x="14759" y="7909"/>
                    <a:pt x="18810" y="9163"/>
                  </a:cubicBezTo>
                  <a:cubicBezTo>
                    <a:pt x="24694" y="10996"/>
                    <a:pt x="30770" y="12202"/>
                    <a:pt x="36943" y="12781"/>
                  </a:cubicBezTo>
                  <a:cubicBezTo>
                    <a:pt x="37040" y="12443"/>
                    <a:pt x="37185" y="12057"/>
                    <a:pt x="37281" y="11719"/>
                  </a:cubicBezTo>
                  <a:cubicBezTo>
                    <a:pt x="31156" y="10996"/>
                    <a:pt x="25079" y="9694"/>
                    <a:pt x="19196" y="7909"/>
                  </a:cubicBezTo>
                  <a:cubicBezTo>
                    <a:pt x="15193" y="6656"/>
                    <a:pt x="11238" y="5209"/>
                    <a:pt x="7428" y="3569"/>
                  </a:cubicBezTo>
                  <a:cubicBezTo>
                    <a:pt x="5017" y="2508"/>
                    <a:pt x="2702" y="1351"/>
                    <a:pt x="4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0"/>
            <p:cNvSpPr/>
            <p:nvPr/>
          </p:nvSpPr>
          <p:spPr>
            <a:xfrm>
              <a:off x="4537625" y="3520025"/>
              <a:ext cx="921175" cy="306275"/>
            </a:xfrm>
            <a:custGeom>
              <a:avLst/>
              <a:gdLst/>
              <a:ahLst/>
              <a:cxnLst/>
              <a:rect l="l" t="t" r="r" b="b"/>
              <a:pathLst>
                <a:path w="36847" h="12251" extrusionOk="0">
                  <a:moveTo>
                    <a:pt x="290" y="0"/>
                  </a:moveTo>
                  <a:cubicBezTo>
                    <a:pt x="193" y="338"/>
                    <a:pt x="97" y="675"/>
                    <a:pt x="0" y="1061"/>
                  </a:cubicBezTo>
                  <a:cubicBezTo>
                    <a:pt x="1833" y="2122"/>
                    <a:pt x="3762" y="3135"/>
                    <a:pt x="5740" y="4051"/>
                  </a:cubicBezTo>
                  <a:cubicBezTo>
                    <a:pt x="9598" y="5836"/>
                    <a:pt x="13552" y="7331"/>
                    <a:pt x="17652" y="8537"/>
                  </a:cubicBezTo>
                  <a:cubicBezTo>
                    <a:pt x="23825" y="10466"/>
                    <a:pt x="30191" y="11720"/>
                    <a:pt x="36654" y="12250"/>
                  </a:cubicBezTo>
                  <a:cubicBezTo>
                    <a:pt x="36654" y="12154"/>
                    <a:pt x="36654" y="12105"/>
                    <a:pt x="36654" y="12057"/>
                  </a:cubicBezTo>
                  <a:cubicBezTo>
                    <a:pt x="36750" y="11768"/>
                    <a:pt x="36798" y="11478"/>
                    <a:pt x="36846" y="11189"/>
                  </a:cubicBezTo>
                  <a:cubicBezTo>
                    <a:pt x="30480" y="10514"/>
                    <a:pt x="24163" y="9164"/>
                    <a:pt x="18038" y="7283"/>
                  </a:cubicBezTo>
                  <a:cubicBezTo>
                    <a:pt x="14035" y="6077"/>
                    <a:pt x="10080" y="4630"/>
                    <a:pt x="6222" y="2942"/>
                  </a:cubicBezTo>
                  <a:cubicBezTo>
                    <a:pt x="4052" y="1978"/>
                    <a:pt x="2074" y="965"/>
                    <a:pt x="2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0"/>
            <p:cNvSpPr/>
            <p:nvPr/>
          </p:nvSpPr>
          <p:spPr>
            <a:xfrm>
              <a:off x="2460000" y="2847550"/>
              <a:ext cx="947925" cy="531100"/>
            </a:xfrm>
            <a:custGeom>
              <a:avLst/>
              <a:gdLst/>
              <a:ahLst/>
              <a:cxnLst/>
              <a:rect l="l" t="t" r="r" b="b"/>
              <a:pathLst>
                <a:path w="37917" h="21244" extrusionOk="0">
                  <a:moveTo>
                    <a:pt x="19344" y="0"/>
                  </a:moveTo>
                  <a:cubicBezTo>
                    <a:pt x="10749" y="0"/>
                    <a:pt x="1" y="7451"/>
                    <a:pt x="5845" y="16820"/>
                  </a:cubicBezTo>
                  <a:cubicBezTo>
                    <a:pt x="5941" y="16964"/>
                    <a:pt x="6038" y="17061"/>
                    <a:pt x="6182" y="17061"/>
                  </a:cubicBezTo>
                  <a:cubicBezTo>
                    <a:pt x="6423" y="16193"/>
                    <a:pt x="6761" y="15421"/>
                    <a:pt x="7147" y="14649"/>
                  </a:cubicBezTo>
                  <a:cubicBezTo>
                    <a:pt x="7581" y="14022"/>
                    <a:pt x="8256" y="13637"/>
                    <a:pt x="8979" y="13588"/>
                  </a:cubicBezTo>
                  <a:cubicBezTo>
                    <a:pt x="10061" y="13424"/>
                    <a:pt x="11164" y="13327"/>
                    <a:pt x="12260" y="13327"/>
                  </a:cubicBezTo>
                  <a:cubicBezTo>
                    <a:pt x="12777" y="13327"/>
                    <a:pt x="13292" y="13349"/>
                    <a:pt x="13802" y="13395"/>
                  </a:cubicBezTo>
                  <a:cubicBezTo>
                    <a:pt x="17178" y="13781"/>
                    <a:pt x="20313" y="15662"/>
                    <a:pt x="21760" y="18797"/>
                  </a:cubicBezTo>
                  <a:cubicBezTo>
                    <a:pt x="22290" y="19858"/>
                    <a:pt x="22943" y="21244"/>
                    <a:pt x="24014" y="21244"/>
                  </a:cubicBezTo>
                  <a:cubicBezTo>
                    <a:pt x="24111" y="21244"/>
                    <a:pt x="24212" y="21232"/>
                    <a:pt x="24316" y="21208"/>
                  </a:cubicBezTo>
                  <a:cubicBezTo>
                    <a:pt x="25087" y="20967"/>
                    <a:pt x="25570" y="20147"/>
                    <a:pt x="25425" y="19327"/>
                  </a:cubicBezTo>
                  <a:cubicBezTo>
                    <a:pt x="25232" y="18556"/>
                    <a:pt x="24846" y="17832"/>
                    <a:pt x="24316" y="17205"/>
                  </a:cubicBezTo>
                  <a:cubicBezTo>
                    <a:pt x="22290" y="14649"/>
                    <a:pt x="19975" y="12286"/>
                    <a:pt x="17419" y="10164"/>
                  </a:cubicBezTo>
                  <a:lnTo>
                    <a:pt x="17419" y="10164"/>
                  </a:lnTo>
                  <a:cubicBezTo>
                    <a:pt x="22676" y="11659"/>
                    <a:pt x="25714" y="17350"/>
                    <a:pt x="30778" y="19279"/>
                  </a:cubicBezTo>
                  <a:cubicBezTo>
                    <a:pt x="30995" y="19388"/>
                    <a:pt x="31212" y="19442"/>
                    <a:pt x="31429" y="19442"/>
                  </a:cubicBezTo>
                  <a:cubicBezTo>
                    <a:pt x="31502" y="19442"/>
                    <a:pt x="31574" y="19436"/>
                    <a:pt x="31646" y="19424"/>
                  </a:cubicBezTo>
                  <a:cubicBezTo>
                    <a:pt x="32322" y="19279"/>
                    <a:pt x="32515" y="18459"/>
                    <a:pt x="32418" y="17784"/>
                  </a:cubicBezTo>
                  <a:cubicBezTo>
                    <a:pt x="32225" y="16386"/>
                    <a:pt x="31309" y="15180"/>
                    <a:pt x="30296" y="14167"/>
                  </a:cubicBezTo>
                  <a:cubicBezTo>
                    <a:pt x="27740" y="11466"/>
                    <a:pt x="24605" y="9296"/>
                    <a:pt x="21133" y="7849"/>
                  </a:cubicBezTo>
                  <a:lnTo>
                    <a:pt x="21133" y="7849"/>
                  </a:lnTo>
                  <a:cubicBezTo>
                    <a:pt x="25184" y="8524"/>
                    <a:pt x="29090" y="10164"/>
                    <a:pt x="32418" y="12576"/>
                  </a:cubicBezTo>
                  <a:cubicBezTo>
                    <a:pt x="32966" y="13020"/>
                    <a:pt x="33659" y="13441"/>
                    <a:pt x="34291" y="13441"/>
                  </a:cubicBezTo>
                  <a:cubicBezTo>
                    <a:pt x="34550" y="13441"/>
                    <a:pt x="34798" y="13371"/>
                    <a:pt x="35022" y="13202"/>
                  </a:cubicBezTo>
                  <a:cubicBezTo>
                    <a:pt x="35987" y="12383"/>
                    <a:pt x="35022" y="10888"/>
                    <a:pt x="33961" y="10116"/>
                  </a:cubicBezTo>
                  <a:cubicBezTo>
                    <a:pt x="30730" y="7705"/>
                    <a:pt x="27065" y="5872"/>
                    <a:pt x="23207" y="4666"/>
                  </a:cubicBezTo>
                  <a:lnTo>
                    <a:pt x="23207" y="4666"/>
                  </a:lnTo>
                  <a:cubicBezTo>
                    <a:pt x="28029" y="4956"/>
                    <a:pt x="32707" y="6065"/>
                    <a:pt x="37144" y="7994"/>
                  </a:cubicBezTo>
                  <a:cubicBezTo>
                    <a:pt x="37916" y="7174"/>
                    <a:pt x="36952" y="5968"/>
                    <a:pt x="36083" y="5390"/>
                  </a:cubicBezTo>
                  <a:cubicBezTo>
                    <a:pt x="31357" y="2303"/>
                    <a:pt x="25956" y="470"/>
                    <a:pt x="20361" y="36"/>
                  </a:cubicBezTo>
                  <a:cubicBezTo>
                    <a:pt x="20026" y="12"/>
                    <a:pt x="19687" y="0"/>
                    <a:pt x="19344" y="0"/>
                  </a:cubicBezTo>
                  <a:close/>
                </a:path>
              </a:pathLst>
            </a:custGeom>
            <a:solidFill>
              <a:srgbClr val="E897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0"/>
            <p:cNvSpPr/>
            <p:nvPr/>
          </p:nvSpPr>
          <p:spPr>
            <a:xfrm>
              <a:off x="650475" y="3883100"/>
              <a:ext cx="6292525" cy="1582325"/>
            </a:xfrm>
            <a:custGeom>
              <a:avLst/>
              <a:gdLst/>
              <a:ahLst/>
              <a:cxnLst/>
              <a:rect l="l" t="t" r="r" b="b"/>
              <a:pathLst>
                <a:path w="251701" h="63293" extrusionOk="0">
                  <a:moveTo>
                    <a:pt x="67843" y="0"/>
                  </a:moveTo>
                  <a:cubicBezTo>
                    <a:pt x="61827" y="0"/>
                    <a:pt x="55809" y="352"/>
                    <a:pt x="49819" y="1055"/>
                  </a:cubicBezTo>
                  <a:cubicBezTo>
                    <a:pt x="30577" y="3129"/>
                    <a:pt x="13408" y="8289"/>
                    <a:pt x="0" y="21889"/>
                  </a:cubicBezTo>
                  <a:cubicBezTo>
                    <a:pt x="7668" y="22034"/>
                    <a:pt x="15337" y="22564"/>
                    <a:pt x="22957" y="23433"/>
                  </a:cubicBezTo>
                  <a:cubicBezTo>
                    <a:pt x="15626" y="30233"/>
                    <a:pt x="9598" y="38335"/>
                    <a:pt x="5161" y="47305"/>
                  </a:cubicBezTo>
                  <a:cubicBezTo>
                    <a:pt x="16253" y="44171"/>
                    <a:pt x="27586" y="42241"/>
                    <a:pt x="39016" y="41422"/>
                  </a:cubicBezTo>
                  <a:cubicBezTo>
                    <a:pt x="40605" y="41332"/>
                    <a:pt x="42209" y="41292"/>
                    <a:pt x="43823" y="41292"/>
                  </a:cubicBezTo>
                  <a:cubicBezTo>
                    <a:pt x="51809" y="41292"/>
                    <a:pt x="60033" y="42275"/>
                    <a:pt x="67857" y="43158"/>
                  </a:cubicBezTo>
                  <a:cubicBezTo>
                    <a:pt x="89511" y="45666"/>
                    <a:pt x="110152" y="52659"/>
                    <a:pt x="131228" y="57626"/>
                  </a:cubicBezTo>
                  <a:cubicBezTo>
                    <a:pt x="138221" y="59314"/>
                    <a:pt x="145262" y="60713"/>
                    <a:pt x="152352" y="61725"/>
                  </a:cubicBezTo>
                  <a:cubicBezTo>
                    <a:pt x="159992" y="62776"/>
                    <a:pt x="167700" y="63292"/>
                    <a:pt x="175406" y="63292"/>
                  </a:cubicBezTo>
                  <a:cubicBezTo>
                    <a:pt x="180784" y="63292"/>
                    <a:pt x="186160" y="63041"/>
                    <a:pt x="191513" y="62545"/>
                  </a:cubicBezTo>
                  <a:cubicBezTo>
                    <a:pt x="209936" y="60761"/>
                    <a:pt x="227539" y="55118"/>
                    <a:pt x="241573" y="43399"/>
                  </a:cubicBezTo>
                  <a:cubicBezTo>
                    <a:pt x="246299" y="39396"/>
                    <a:pt x="250254" y="34380"/>
                    <a:pt x="251701" y="28545"/>
                  </a:cubicBezTo>
                  <a:lnTo>
                    <a:pt x="251701" y="28545"/>
                  </a:lnTo>
                  <a:cubicBezTo>
                    <a:pt x="244235" y="30770"/>
                    <a:pt x="236502" y="31926"/>
                    <a:pt x="228716" y="31926"/>
                  </a:cubicBezTo>
                  <a:cubicBezTo>
                    <a:pt x="228404" y="31926"/>
                    <a:pt x="228092" y="31924"/>
                    <a:pt x="227780" y="31921"/>
                  </a:cubicBezTo>
                  <a:cubicBezTo>
                    <a:pt x="232458" y="25217"/>
                    <a:pt x="235593" y="17597"/>
                    <a:pt x="236895" y="9543"/>
                  </a:cubicBezTo>
                  <a:lnTo>
                    <a:pt x="236895" y="9543"/>
                  </a:lnTo>
                  <a:cubicBezTo>
                    <a:pt x="229854" y="15571"/>
                    <a:pt x="220787" y="19237"/>
                    <a:pt x="211431" y="21118"/>
                  </a:cubicBezTo>
                  <a:cubicBezTo>
                    <a:pt x="203873" y="22684"/>
                    <a:pt x="196125" y="23106"/>
                    <a:pt x="188367" y="23106"/>
                  </a:cubicBezTo>
                  <a:cubicBezTo>
                    <a:pt x="186570" y="23106"/>
                    <a:pt x="184772" y="23083"/>
                    <a:pt x="182976" y="23047"/>
                  </a:cubicBezTo>
                  <a:cubicBezTo>
                    <a:pt x="165228" y="22613"/>
                    <a:pt x="149313" y="18176"/>
                    <a:pt x="132578" y="12871"/>
                  </a:cubicBezTo>
                  <a:cubicBezTo>
                    <a:pt x="116422" y="7758"/>
                    <a:pt x="100121" y="2550"/>
                    <a:pt x="83193" y="765"/>
                  </a:cubicBezTo>
                  <a:cubicBezTo>
                    <a:pt x="78091" y="255"/>
                    <a:pt x="72968" y="0"/>
                    <a:pt x="678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0"/>
            <p:cNvSpPr/>
            <p:nvPr/>
          </p:nvSpPr>
          <p:spPr>
            <a:xfrm>
              <a:off x="1770550" y="4251875"/>
              <a:ext cx="192950" cy="379825"/>
            </a:xfrm>
            <a:custGeom>
              <a:avLst/>
              <a:gdLst/>
              <a:ahLst/>
              <a:cxnLst/>
              <a:rect l="l" t="t" r="r" b="b"/>
              <a:pathLst>
                <a:path w="7718" h="15193" extrusionOk="0">
                  <a:moveTo>
                    <a:pt x="3039" y="1"/>
                  </a:moveTo>
                  <a:cubicBezTo>
                    <a:pt x="2991" y="676"/>
                    <a:pt x="2894" y="1254"/>
                    <a:pt x="2846" y="1785"/>
                  </a:cubicBezTo>
                  <a:cubicBezTo>
                    <a:pt x="2798" y="2315"/>
                    <a:pt x="2702" y="2798"/>
                    <a:pt x="2653" y="3280"/>
                  </a:cubicBezTo>
                  <a:cubicBezTo>
                    <a:pt x="2557" y="3762"/>
                    <a:pt x="2509" y="4245"/>
                    <a:pt x="2412" y="4775"/>
                  </a:cubicBezTo>
                  <a:cubicBezTo>
                    <a:pt x="2316" y="5257"/>
                    <a:pt x="2171" y="5836"/>
                    <a:pt x="2026" y="6511"/>
                  </a:cubicBezTo>
                  <a:cubicBezTo>
                    <a:pt x="1833" y="7524"/>
                    <a:pt x="1592" y="8440"/>
                    <a:pt x="1399" y="9260"/>
                  </a:cubicBezTo>
                  <a:cubicBezTo>
                    <a:pt x="1158" y="10032"/>
                    <a:pt x="1014" y="10707"/>
                    <a:pt x="821" y="11286"/>
                  </a:cubicBezTo>
                  <a:cubicBezTo>
                    <a:pt x="628" y="11865"/>
                    <a:pt x="483" y="12347"/>
                    <a:pt x="338" y="12781"/>
                  </a:cubicBezTo>
                  <a:cubicBezTo>
                    <a:pt x="194" y="13167"/>
                    <a:pt x="97" y="13504"/>
                    <a:pt x="1" y="13794"/>
                  </a:cubicBezTo>
                  <a:cubicBezTo>
                    <a:pt x="290" y="14180"/>
                    <a:pt x="580" y="14469"/>
                    <a:pt x="917" y="14710"/>
                  </a:cubicBezTo>
                  <a:cubicBezTo>
                    <a:pt x="1206" y="14999"/>
                    <a:pt x="1496" y="15144"/>
                    <a:pt x="1785" y="15192"/>
                  </a:cubicBezTo>
                  <a:cubicBezTo>
                    <a:pt x="2364" y="15048"/>
                    <a:pt x="2894" y="14903"/>
                    <a:pt x="3329" y="14806"/>
                  </a:cubicBezTo>
                  <a:cubicBezTo>
                    <a:pt x="3763" y="14662"/>
                    <a:pt x="4148" y="14565"/>
                    <a:pt x="4486" y="14517"/>
                  </a:cubicBezTo>
                  <a:cubicBezTo>
                    <a:pt x="4872" y="14421"/>
                    <a:pt x="5161" y="14372"/>
                    <a:pt x="5451" y="14324"/>
                  </a:cubicBezTo>
                  <a:cubicBezTo>
                    <a:pt x="5740" y="14276"/>
                    <a:pt x="6029" y="14228"/>
                    <a:pt x="6319" y="14180"/>
                  </a:cubicBezTo>
                  <a:cubicBezTo>
                    <a:pt x="6560" y="14180"/>
                    <a:pt x="6801" y="14131"/>
                    <a:pt x="7042" y="14131"/>
                  </a:cubicBezTo>
                  <a:cubicBezTo>
                    <a:pt x="7235" y="14131"/>
                    <a:pt x="7476" y="14083"/>
                    <a:pt x="7669" y="14083"/>
                  </a:cubicBezTo>
                  <a:cubicBezTo>
                    <a:pt x="7669" y="13987"/>
                    <a:pt x="7717" y="13890"/>
                    <a:pt x="7717" y="13794"/>
                  </a:cubicBezTo>
                  <a:cubicBezTo>
                    <a:pt x="7717" y="13745"/>
                    <a:pt x="7717" y="13649"/>
                    <a:pt x="7717" y="13504"/>
                  </a:cubicBezTo>
                  <a:cubicBezTo>
                    <a:pt x="7621" y="13022"/>
                    <a:pt x="7428" y="12540"/>
                    <a:pt x="7090" y="12057"/>
                  </a:cubicBezTo>
                  <a:cubicBezTo>
                    <a:pt x="6801" y="12154"/>
                    <a:pt x="6560" y="12202"/>
                    <a:pt x="6367" y="12250"/>
                  </a:cubicBezTo>
                  <a:cubicBezTo>
                    <a:pt x="6174" y="12250"/>
                    <a:pt x="5981" y="12299"/>
                    <a:pt x="5788" y="12395"/>
                  </a:cubicBezTo>
                  <a:cubicBezTo>
                    <a:pt x="5595" y="12443"/>
                    <a:pt x="5402" y="12492"/>
                    <a:pt x="5209" y="12540"/>
                  </a:cubicBezTo>
                  <a:cubicBezTo>
                    <a:pt x="4968" y="12636"/>
                    <a:pt x="4775" y="12684"/>
                    <a:pt x="4534" y="12781"/>
                  </a:cubicBezTo>
                  <a:cubicBezTo>
                    <a:pt x="4293" y="12877"/>
                    <a:pt x="4052" y="12974"/>
                    <a:pt x="3859" y="13022"/>
                  </a:cubicBezTo>
                  <a:cubicBezTo>
                    <a:pt x="3666" y="13070"/>
                    <a:pt x="3473" y="13167"/>
                    <a:pt x="3329" y="13215"/>
                  </a:cubicBezTo>
                  <a:cubicBezTo>
                    <a:pt x="3136" y="13263"/>
                    <a:pt x="2991" y="13263"/>
                    <a:pt x="2846" y="13311"/>
                  </a:cubicBezTo>
                  <a:cubicBezTo>
                    <a:pt x="2702" y="13360"/>
                    <a:pt x="2509" y="13360"/>
                    <a:pt x="2316" y="13408"/>
                  </a:cubicBezTo>
                  <a:cubicBezTo>
                    <a:pt x="2316" y="13215"/>
                    <a:pt x="2316" y="12974"/>
                    <a:pt x="2412" y="12588"/>
                  </a:cubicBezTo>
                  <a:cubicBezTo>
                    <a:pt x="2460" y="12202"/>
                    <a:pt x="2605" y="11768"/>
                    <a:pt x="2702" y="11238"/>
                  </a:cubicBezTo>
                  <a:cubicBezTo>
                    <a:pt x="2846" y="10707"/>
                    <a:pt x="3039" y="10128"/>
                    <a:pt x="3232" y="9453"/>
                  </a:cubicBezTo>
                  <a:cubicBezTo>
                    <a:pt x="3377" y="8826"/>
                    <a:pt x="3570" y="8103"/>
                    <a:pt x="3763" y="7379"/>
                  </a:cubicBezTo>
                  <a:cubicBezTo>
                    <a:pt x="3955" y="6656"/>
                    <a:pt x="4148" y="5933"/>
                    <a:pt x="4293" y="5257"/>
                  </a:cubicBezTo>
                  <a:cubicBezTo>
                    <a:pt x="4486" y="4630"/>
                    <a:pt x="4631" y="4052"/>
                    <a:pt x="4824" y="3521"/>
                  </a:cubicBezTo>
                  <a:cubicBezTo>
                    <a:pt x="4968" y="2991"/>
                    <a:pt x="5113" y="2557"/>
                    <a:pt x="5209" y="2171"/>
                  </a:cubicBezTo>
                  <a:cubicBezTo>
                    <a:pt x="5306" y="1785"/>
                    <a:pt x="5402" y="1544"/>
                    <a:pt x="5499" y="1399"/>
                  </a:cubicBezTo>
                  <a:cubicBezTo>
                    <a:pt x="5113" y="917"/>
                    <a:pt x="4727" y="627"/>
                    <a:pt x="4341" y="386"/>
                  </a:cubicBezTo>
                  <a:cubicBezTo>
                    <a:pt x="3955" y="193"/>
                    <a:pt x="3521" y="49"/>
                    <a:pt x="30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0"/>
            <p:cNvSpPr/>
            <p:nvPr/>
          </p:nvSpPr>
          <p:spPr>
            <a:xfrm>
              <a:off x="1982750" y="4262725"/>
              <a:ext cx="132650" cy="320750"/>
            </a:xfrm>
            <a:custGeom>
              <a:avLst/>
              <a:gdLst/>
              <a:ahLst/>
              <a:cxnLst/>
              <a:rect l="l" t="t" r="r" b="b"/>
              <a:pathLst>
                <a:path w="5306" h="12830" extrusionOk="0">
                  <a:moveTo>
                    <a:pt x="2991" y="1"/>
                  </a:moveTo>
                  <a:cubicBezTo>
                    <a:pt x="2943" y="193"/>
                    <a:pt x="2895" y="435"/>
                    <a:pt x="2846" y="676"/>
                  </a:cubicBezTo>
                  <a:cubicBezTo>
                    <a:pt x="2798" y="917"/>
                    <a:pt x="2750" y="1110"/>
                    <a:pt x="2702" y="1351"/>
                  </a:cubicBezTo>
                  <a:cubicBezTo>
                    <a:pt x="2702" y="1544"/>
                    <a:pt x="2653" y="1785"/>
                    <a:pt x="2653" y="1978"/>
                  </a:cubicBezTo>
                  <a:cubicBezTo>
                    <a:pt x="2605" y="2171"/>
                    <a:pt x="2605" y="2316"/>
                    <a:pt x="2653" y="2412"/>
                  </a:cubicBezTo>
                  <a:cubicBezTo>
                    <a:pt x="2653" y="2508"/>
                    <a:pt x="2653" y="2605"/>
                    <a:pt x="2702" y="2750"/>
                  </a:cubicBezTo>
                  <a:cubicBezTo>
                    <a:pt x="2750" y="2846"/>
                    <a:pt x="2846" y="2942"/>
                    <a:pt x="2895" y="2991"/>
                  </a:cubicBezTo>
                  <a:cubicBezTo>
                    <a:pt x="2846" y="3135"/>
                    <a:pt x="2846" y="3232"/>
                    <a:pt x="2846" y="3328"/>
                  </a:cubicBezTo>
                  <a:cubicBezTo>
                    <a:pt x="2895" y="3425"/>
                    <a:pt x="2943" y="3521"/>
                    <a:pt x="3039" y="3618"/>
                  </a:cubicBezTo>
                  <a:cubicBezTo>
                    <a:pt x="3184" y="3714"/>
                    <a:pt x="3280" y="3762"/>
                    <a:pt x="3425" y="3762"/>
                  </a:cubicBezTo>
                  <a:cubicBezTo>
                    <a:pt x="3473" y="3666"/>
                    <a:pt x="3570" y="3473"/>
                    <a:pt x="3714" y="3232"/>
                  </a:cubicBezTo>
                  <a:cubicBezTo>
                    <a:pt x="3859" y="2991"/>
                    <a:pt x="4052" y="2750"/>
                    <a:pt x="4245" y="2460"/>
                  </a:cubicBezTo>
                  <a:cubicBezTo>
                    <a:pt x="4438" y="2219"/>
                    <a:pt x="4631" y="1930"/>
                    <a:pt x="4824" y="1689"/>
                  </a:cubicBezTo>
                  <a:cubicBezTo>
                    <a:pt x="5017" y="1447"/>
                    <a:pt x="5161" y="1254"/>
                    <a:pt x="5306" y="1110"/>
                  </a:cubicBezTo>
                  <a:cubicBezTo>
                    <a:pt x="5161" y="965"/>
                    <a:pt x="5017" y="820"/>
                    <a:pt x="4824" y="724"/>
                  </a:cubicBezTo>
                  <a:cubicBezTo>
                    <a:pt x="4631" y="579"/>
                    <a:pt x="4438" y="435"/>
                    <a:pt x="4197" y="338"/>
                  </a:cubicBezTo>
                  <a:cubicBezTo>
                    <a:pt x="4004" y="242"/>
                    <a:pt x="3763" y="145"/>
                    <a:pt x="3522" y="97"/>
                  </a:cubicBezTo>
                  <a:cubicBezTo>
                    <a:pt x="3329" y="1"/>
                    <a:pt x="3136" y="1"/>
                    <a:pt x="2991" y="1"/>
                  </a:cubicBezTo>
                  <a:close/>
                  <a:moveTo>
                    <a:pt x="1882" y="4920"/>
                  </a:moveTo>
                  <a:cubicBezTo>
                    <a:pt x="1592" y="5064"/>
                    <a:pt x="1351" y="5306"/>
                    <a:pt x="1207" y="5595"/>
                  </a:cubicBezTo>
                  <a:cubicBezTo>
                    <a:pt x="1014" y="5884"/>
                    <a:pt x="869" y="6174"/>
                    <a:pt x="773" y="6463"/>
                  </a:cubicBezTo>
                  <a:cubicBezTo>
                    <a:pt x="628" y="6801"/>
                    <a:pt x="531" y="7090"/>
                    <a:pt x="483" y="7331"/>
                  </a:cubicBezTo>
                  <a:cubicBezTo>
                    <a:pt x="435" y="7621"/>
                    <a:pt x="387" y="7813"/>
                    <a:pt x="387" y="7910"/>
                  </a:cubicBezTo>
                  <a:cubicBezTo>
                    <a:pt x="290" y="8489"/>
                    <a:pt x="242" y="8971"/>
                    <a:pt x="146" y="9357"/>
                  </a:cubicBezTo>
                  <a:cubicBezTo>
                    <a:pt x="146" y="9743"/>
                    <a:pt x="97" y="10080"/>
                    <a:pt x="49" y="10370"/>
                  </a:cubicBezTo>
                  <a:cubicBezTo>
                    <a:pt x="49" y="10611"/>
                    <a:pt x="1" y="10852"/>
                    <a:pt x="1" y="10997"/>
                  </a:cubicBezTo>
                  <a:cubicBezTo>
                    <a:pt x="1" y="11141"/>
                    <a:pt x="1" y="11286"/>
                    <a:pt x="1" y="11382"/>
                  </a:cubicBezTo>
                  <a:cubicBezTo>
                    <a:pt x="49" y="11672"/>
                    <a:pt x="97" y="11913"/>
                    <a:pt x="242" y="12058"/>
                  </a:cubicBezTo>
                  <a:cubicBezTo>
                    <a:pt x="387" y="12250"/>
                    <a:pt x="531" y="12395"/>
                    <a:pt x="676" y="12540"/>
                  </a:cubicBezTo>
                  <a:cubicBezTo>
                    <a:pt x="869" y="12636"/>
                    <a:pt x="1014" y="12733"/>
                    <a:pt x="1158" y="12781"/>
                  </a:cubicBezTo>
                  <a:cubicBezTo>
                    <a:pt x="1303" y="12829"/>
                    <a:pt x="1399" y="12829"/>
                    <a:pt x="1448" y="12829"/>
                  </a:cubicBezTo>
                  <a:cubicBezTo>
                    <a:pt x="1496" y="12829"/>
                    <a:pt x="1544" y="12781"/>
                    <a:pt x="1544" y="12684"/>
                  </a:cubicBezTo>
                  <a:cubicBezTo>
                    <a:pt x="1544" y="12588"/>
                    <a:pt x="1544" y="12443"/>
                    <a:pt x="1496" y="12250"/>
                  </a:cubicBezTo>
                  <a:cubicBezTo>
                    <a:pt x="1496" y="11961"/>
                    <a:pt x="1544" y="11672"/>
                    <a:pt x="1641" y="11286"/>
                  </a:cubicBezTo>
                  <a:cubicBezTo>
                    <a:pt x="1689" y="10948"/>
                    <a:pt x="1785" y="10562"/>
                    <a:pt x="1882" y="10225"/>
                  </a:cubicBezTo>
                  <a:cubicBezTo>
                    <a:pt x="2026" y="9839"/>
                    <a:pt x="2123" y="9405"/>
                    <a:pt x="2219" y="9067"/>
                  </a:cubicBezTo>
                  <a:cubicBezTo>
                    <a:pt x="2316" y="8682"/>
                    <a:pt x="2460" y="8344"/>
                    <a:pt x="2557" y="7958"/>
                  </a:cubicBezTo>
                  <a:cubicBezTo>
                    <a:pt x="2702" y="7621"/>
                    <a:pt x="2846" y="7283"/>
                    <a:pt x="2991" y="6945"/>
                  </a:cubicBezTo>
                  <a:cubicBezTo>
                    <a:pt x="3184" y="6656"/>
                    <a:pt x="3377" y="6318"/>
                    <a:pt x="3618" y="5981"/>
                  </a:cubicBezTo>
                  <a:cubicBezTo>
                    <a:pt x="3377" y="5643"/>
                    <a:pt x="3039" y="5402"/>
                    <a:pt x="2702" y="5209"/>
                  </a:cubicBezTo>
                  <a:cubicBezTo>
                    <a:pt x="2364" y="5064"/>
                    <a:pt x="2075" y="4968"/>
                    <a:pt x="1882" y="49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0"/>
            <p:cNvSpPr/>
            <p:nvPr/>
          </p:nvSpPr>
          <p:spPr>
            <a:xfrm>
              <a:off x="2085250" y="4214500"/>
              <a:ext cx="232725" cy="485925"/>
            </a:xfrm>
            <a:custGeom>
              <a:avLst/>
              <a:gdLst/>
              <a:ahLst/>
              <a:cxnLst/>
              <a:rect l="l" t="t" r="r" b="b"/>
              <a:pathLst>
                <a:path w="9309" h="19437" extrusionOk="0">
                  <a:moveTo>
                    <a:pt x="8729" y="0"/>
                  </a:moveTo>
                  <a:cubicBezTo>
                    <a:pt x="8633" y="0"/>
                    <a:pt x="8440" y="49"/>
                    <a:pt x="8295" y="97"/>
                  </a:cubicBezTo>
                  <a:cubicBezTo>
                    <a:pt x="8102" y="193"/>
                    <a:pt x="7958" y="290"/>
                    <a:pt x="7861" y="338"/>
                  </a:cubicBezTo>
                  <a:lnTo>
                    <a:pt x="7138" y="338"/>
                  </a:lnTo>
                  <a:cubicBezTo>
                    <a:pt x="6656" y="338"/>
                    <a:pt x="6173" y="531"/>
                    <a:pt x="5691" y="820"/>
                  </a:cubicBezTo>
                  <a:cubicBezTo>
                    <a:pt x="5209" y="1110"/>
                    <a:pt x="4775" y="1496"/>
                    <a:pt x="4341" y="2074"/>
                  </a:cubicBezTo>
                  <a:cubicBezTo>
                    <a:pt x="3955" y="2605"/>
                    <a:pt x="3569" y="3232"/>
                    <a:pt x="3231" y="4003"/>
                  </a:cubicBezTo>
                  <a:cubicBezTo>
                    <a:pt x="2894" y="4727"/>
                    <a:pt x="2556" y="5547"/>
                    <a:pt x="2315" y="6463"/>
                  </a:cubicBezTo>
                  <a:cubicBezTo>
                    <a:pt x="1881" y="6559"/>
                    <a:pt x="1447" y="6656"/>
                    <a:pt x="1109" y="6752"/>
                  </a:cubicBezTo>
                  <a:cubicBezTo>
                    <a:pt x="724" y="6849"/>
                    <a:pt x="483" y="6897"/>
                    <a:pt x="386" y="6945"/>
                  </a:cubicBezTo>
                  <a:cubicBezTo>
                    <a:pt x="386" y="7042"/>
                    <a:pt x="386" y="7090"/>
                    <a:pt x="434" y="7186"/>
                  </a:cubicBezTo>
                  <a:cubicBezTo>
                    <a:pt x="434" y="7283"/>
                    <a:pt x="483" y="7331"/>
                    <a:pt x="531" y="7379"/>
                  </a:cubicBezTo>
                  <a:cubicBezTo>
                    <a:pt x="772" y="7331"/>
                    <a:pt x="965" y="7331"/>
                    <a:pt x="1206" y="7283"/>
                  </a:cubicBezTo>
                  <a:cubicBezTo>
                    <a:pt x="1447" y="7283"/>
                    <a:pt x="1736" y="7235"/>
                    <a:pt x="2170" y="7235"/>
                  </a:cubicBezTo>
                  <a:cubicBezTo>
                    <a:pt x="1785" y="8778"/>
                    <a:pt x="1447" y="10080"/>
                    <a:pt x="1206" y="11141"/>
                  </a:cubicBezTo>
                  <a:cubicBezTo>
                    <a:pt x="965" y="12250"/>
                    <a:pt x="772" y="13167"/>
                    <a:pt x="627" y="13987"/>
                  </a:cubicBezTo>
                  <a:cubicBezTo>
                    <a:pt x="483" y="14806"/>
                    <a:pt x="338" y="15530"/>
                    <a:pt x="241" y="16157"/>
                  </a:cubicBezTo>
                  <a:cubicBezTo>
                    <a:pt x="145" y="16784"/>
                    <a:pt x="97" y="17411"/>
                    <a:pt x="0" y="18038"/>
                  </a:cubicBezTo>
                  <a:cubicBezTo>
                    <a:pt x="386" y="18231"/>
                    <a:pt x="579" y="18472"/>
                    <a:pt x="675" y="18809"/>
                  </a:cubicBezTo>
                  <a:cubicBezTo>
                    <a:pt x="724" y="19147"/>
                    <a:pt x="917" y="19340"/>
                    <a:pt x="1206" y="19436"/>
                  </a:cubicBezTo>
                  <a:cubicBezTo>
                    <a:pt x="1302" y="18954"/>
                    <a:pt x="1447" y="18279"/>
                    <a:pt x="1640" y="17411"/>
                  </a:cubicBezTo>
                  <a:cubicBezTo>
                    <a:pt x="1833" y="16591"/>
                    <a:pt x="2026" y="15675"/>
                    <a:pt x="2315" y="14613"/>
                  </a:cubicBezTo>
                  <a:cubicBezTo>
                    <a:pt x="2605" y="13552"/>
                    <a:pt x="2894" y="12395"/>
                    <a:pt x="3231" y="11141"/>
                  </a:cubicBezTo>
                  <a:cubicBezTo>
                    <a:pt x="3617" y="9839"/>
                    <a:pt x="3955" y="8537"/>
                    <a:pt x="4389" y="7138"/>
                  </a:cubicBezTo>
                  <a:lnTo>
                    <a:pt x="6366" y="7186"/>
                  </a:lnTo>
                  <a:cubicBezTo>
                    <a:pt x="6366" y="6945"/>
                    <a:pt x="6318" y="6752"/>
                    <a:pt x="6270" y="6559"/>
                  </a:cubicBezTo>
                  <a:cubicBezTo>
                    <a:pt x="6222" y="6318"/>
                    <a:pt x="6173" y="6174"/>
                    <a:pt x="6077" y="6125"/>
                  </a:cubicBezTo>
                  <a:lnTo>
                    <a:pt x="4582" y="6270"/>
                  </a:lnTo>
                  <a:cubicBezTo>
                    <a:pt x="4775" y="5450"/>
                    <a:pt x="5016" y="4727"/>
                    <a:pt x="5305" y="4100"/>
                  </a:cubicBezTo>
                  <a:cubicBezTo>
                    <a:pt x="5546" y="3425"/>
                    <a:pt x="5788" y="2894"/>
                    <a:pt x="6029" y="2412"/>
                  </a:cubicBezTo>
                  <a:cubicBezTo>
                    <a:pt x="6270" y="1930"/>
                    <a:pt x="6559" y="1544"/>
                    <a:pt x="6752" y="1303"/>
                  </a:cubicBezTo>
                  <a:cubicBezTo>
                    <a:pt x="6993" y="1061"/>
                    <a:pt x="7234" y="917"/>
                    <a:pt x="7427" y="917"/>
                  </a:cubicBezTo>
                  <a:cubicBezTo>
                    <a:pt x="7427" y="1158"/>
                    <a:pt x="7379" y="1303"/>
                    <a:pt x="7379" y="1447"/>
                  </a:cubicBezTo>
                  <a:cubicBezTo>
                    <a:pt x="7379" y="1544"/>
                    <a:pt x="7379" y="1592"/>
                    <a:pt x="7379" y="1688"/>
                  </a:cubicBezTo>
                  <a:cubicBezTo>
                    <a:pt x="7379" y="1833"/>
                    <a:pt x="7379" y="1930"/>
                    <a:pt x="7427" y="2026"/>
                  </a:cubicBezTo>
                  <a:cubicBezTo>
                    <a:pt x="7427" y="2074"/>
                    <a:pt x="7476" y="2171"/>
                    <a:pt x="7524" y="2267"/>
                  </a:cubicBezTo>
                  <a:cubicBezTo>
                    <a:pt x="7620" y="2508"/>
                    <a:pt x="7668" y="2749"/>
                    <a:pt x="7668" y="3039"/>
                  </a:cubicBezTo>
                  <a:cubicBezTo>
                    <a:pt x="7712" y="3342"/>
                    <a:pt x="7755" y="3528"/>
                    <a:pt x="7868" y="3528"/>
                  </a:cubicBezTo>
                  <a:cubicBezTo>
                    <a:pt x="7881" y="3528"/>
                    <a:pt x="7895" y="3526"/>
                    <a:pt x="7910" y="3521"/>
                  </a:cubicBezTo>
                  <a:cubicBezTo>
                    <a:pt x="8247" y="3280"/>
                    <a:pt x="8537" y="2653"/>
                    <a:pt x="8778" y="1785"/>
                  </a:cubicBezTo>
                  <a:cubicBezTo>
                    <a:pt x="8874" y="1496"/>
                    <a:pt x="8922" y="1206"/>
                    <a:pt x="9019" y="917"/>
                  </a:cubicBezTo>
                  <a:cubicBezTo>
                    <a:pt x="9115" y="627"/>
                    <a:pt x="9212" y="386"/>
                    <a:pt x="9308" y="193"/>
                  </a:cubicBezTo>
                  <a:cubicBezTo>
                    <a:pt x="9067" y="49"/>
                    <a:pt x="8874" y="0"/>
                    <a:pt x="87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0"/>
            <p:cNvSpPr/>
            <p:nvPr/>
          </p:nvSpPr>
          <p:spPr>
            <a:xfrm>
              <a:off x="2229925" y="4353150"/>
              <a:ext cx="167625" cy="231525"/>
            </a:xfrm>
            <a:custGeom>
              <a:avLst/>
              <a:gdLst/>
              <a:ahLst/>
              <a:cxnLst/>
              <a:rect l="l" t="t" r="r" b="b"/>
              <a:pathLst>
                <a:path w="6705" h="9261" extrusionOk="0">
                  <a:moveTo>
                    <a:pt x="5450" y="1640"/>
                  </a:moveTo>
                  <a:lnTo>
                    <a:pt x="5450" y="1640"/>
                  </a:lnTo>
                  <a:cubicBezTo>
                    <a:pt x="5402" y="2509"/>
                    <a:pt x="5064" y="3232"/>
                    <a:pt x="4389" y="3955"/>
                  </a:cubicBezTo>
                  <a:cubicBezTo>
                    <a:pt x="3762" y="4679"/>
                    <a:pt x="2942" y="5257"/>
                    <a:pt x="1978" y="5740"/>
                  </a:cubicBezTo>
                  <a:cubicBezTo>
                    <a:pt x="2123" y="5161"/>
                    <a:pt x="2364" y="4679"/>
                    <a:pt x="2605" y="4196"/>
                  </a:cubicBezTo>
                  <a:cubicBezTo>
                    <a:pt x="2846" y="3714"/>
                    <a:pt x="3135" y="3280"/>
                    <a:pt x="3425" y="2894"/>
                  </a:cubicBezTo>
                  <a:cubicBezTo>
                    <a:pt x="3762" y="2557"/>
                    <a:pt x="4052" y="2267"/>
                    <a:pt x="4438" y="2026"/>
                  </a:cubicBezTo>
                  <a:cubicBezTo>
                    <a:pt x="4775" y="1833"/>
                    <a:pt x="5113" y="1689"/>
                    <a:pt x="5450" y="1640"/>
                  </a:cubicBezTo>
                  <a:close/>
                  <a:moveTo>
                    <a:pt x="5113" y="1"/>
                  </a:moveTo>
                  <a:cubicBezTo>
                    <a:pt x="4727" y="1"/>
                    <a:pt x="4341" y="97"/>
                    <a:pt x="3907" y="290"/>
                  </a:cubicBezTo>
                  <a:cubicBezTo>
                    <a:pt x="3521" y="483"/>
                    <a:pt x="3135" y="724"/>
                    <a:pt x="2750" y="1013"/>
                  </a:cubicBezTo>
                  <a:cubicBezTo>
                    <a:pt x="2364" y="1351"/>
                    <a:pt x="2026" y="1737"/>
                    <a:pt x="1689" y="2123"/>
                  </a:cubicBezTo>
                  <a:cubicBezTo>
                    <a:pt x="1351" y="2557"/>
                    <a:pt x="1062" y="2991"/>
                    <a:pt x="820" y="3473"/>
                  </a:cubicBezTo>
                  <a:cubicBezTo>
                    <a:pt x="579" y="3955"/>
                    <a:pt x="386" y="4438"/>
                    <a:pt x="242" y="4968"/>
                  </a:cubicBezTo>
                  <a:cubicBezTo>
                    <a:pt x="97" y="5499"/>
                    <a:pt x="1" y="5981"/>
                    <a:pt x="1" y="6463"/>
                  </a:cubicBezTo>
                  <a:cubicBezTo>
                    <a:pt x="1" y="7187"/>
                    <a:pt x="242" y="7814"/>
                    <a:pt x="724" y="8344"/>
                  </a:cubicBezTo>
                  <a:cubicBezTo>
                    <a:pt x="1158" y="8826"/>
                    <a:pt x="1833" y="9164"/>
                    <a:pt x="2653" y="9260"/>
                  </a:cubicBezTo>
                  <a:cubicBezTo>
                    <a:pt x="3232" y="9116"/>
                    <a:pt x="3859" y="8826"/>
                    <a:pt x="4486" y="8344"/>
                  </a:cubicBezTo>
                  <a:cubicBezTo>
                    <a:pt x="5161" y="7862"/>
                    <a:pt x="5740" y="7283"/>
                    <a:pt x="6270" y="6560"/>
                  </a:cubicBezTo>
                  <a:cubicBezTo>
                    <a:pt x="6174" y="6463"/>
                    <a:pt x="6077" y="6319"/>
                    <a:pt x="5981" y="6222"/>
                  </a:cubicBezTo>
                  <a:cubicBezTo>
                    <a:pt x="5788" y="6415"/>
                    <a:pt x="5547" y="6656"/>
                    <a:pt x="5306" y="6897"/>
                  </a:cubicBezTo>
                  <a:cubicBezTo>
                    <a:pt x="5064" y="7138"/>
                    <a:pt x="4775" y="7380"/>
                    <a:pt x="4486" y="7621"/>
                  </a:cubicBezTo>
                  <a:cubicBezTo>
                    <a:pt x="4245" y="7814"/>
                    <a:pt x="3955" y="7958"/>
                    <a:pt x="3618" y="8103"/>
                  </a:cubicBezTo>
                  <a:cubicBezTo>
                    <a:pt x="3328" y="8248"/>
                    <a:pt x="2991" y="8344"/>
                    <a:pt x="2653" y="8344"/>
                  </a:cubicBezTo>
                  <a:cubicBezTo>
                    <a:pt x="2508" y="8344"/>
                    <a:pt x="2364" y="8296"/>
                    <a:pt x="2267" y="8199"/>
                  </a:cubicBezTo>
                  <a:cubicBezTo>
                    <a:pt x="2123" y="8103"/>
                    <a:pt x="2074" y="8006"/>
                    <a:pt x="1978" y="7862"/>
                  </a:cubicBezTo>
                  <a:cubicBezTo>
                    <a:pt x="1930" y="7717"/>
                    <a:pt x="1881" y="7524"/>
                    <a:pt x="1881" y="7380"/>
                  </a:cubicBezTo>
                  <a:cubicBezTo>
                    <a:pt x="1833" y="7187"/>
                    <a:pt x="1833" y="7042"/>
                    <a:pt x="1833" y="6897"/>
                  </a:cubicBezTo>
                  <a:lnTo>
                    <a:pt x="1833" y="6656"/>
                  </a:lnTo>
                  <a:cubicBezTo>
                    <a:pt x="1833" y="6560"/>
                    <a:pt x="1833" y="6511"/>
                    <a:pt x="1833" y="6415"/>
                  </a:cubicBezTo>
                  <a:cubicBezTo>
                    <a:pt x="2605" y="6126"/>
                    <a:pt x="3280" y="5788"/>
                    <a:pt x="3859" y="5499"/>
                  </a:cubicBezTo>
                  <a:cubicBezTo>
                    <a:pt x="4438" y="5161"/>
                    <a:pt x="4968" y="4775"/>
                    <a:pt x="5354" y="4389"/>
                  </a:cubicBezTo>
                  <a:cubicBezTo>
                    <a:pt x="5740" y="4004"/>
                    <a:pt x="6077" y="3521"/>
                    <a:pt x="6270" y="2991"/>
                  </a:cubicBezTo>
                  <a:cubicBezTo>
                    <a:pt x="6511" y="2460"/>
                    <a:pt x="6656" y="1785"/>
                    <a:pt x="6704" y="1062"/>
                  </a:cubicBezTo>
                  <a:cubicBezTo>
                    <a:pt x="6222" y="435"/>
                    <a:pt x="5691" y="97"/>
                    <a:pt x="51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0"/>
            <p:cNvSpPr/>
            <p:nvPr/>
          </p:nvSpPr>
          <p:spPr>
            <a:xfrm>
              <a:off x="2521700" y="4273575"/>
              <a:ext cx="168825" cy="311100"/>
            </a:xfrm>
            <a:custGeom>
              <a:avLst/>
              <a:gdLst/>
              <a:ahLst/>
              <a:cxnLst/>
              <a:rect l="l" t="t" r="r" b="b"/>
              <a:pathLst>
                <a:path w="6753" h="12444" extrusionOk="0">
                  <a:moveTo>
                    <a:pt x="4631" y="1"/>
                  </a:moveTo>
                  <a:cubicBezTo>
                    <a:pt x="4582" y="194"/>
                    <a:pt x="4486" y="386"/>
                    <a:pt x="4389" y="628"/>
                  </a:cubicBezTo>
                  <a:cubicBezTo>
                    <a:pt x="4293" y="869"/>
                    <a:pt x="4245" y="1062"/>
                    <a:pt x="4148" y="1303"/>
                  </a:cubicBezTo>
                  <a:cubicBezTo>
                    <a:pt x="4100" y="1496"/>
                    <a:pt x="4052" y="1689"/>
                    <a:pt x="4004" y="1882"/>
                  </a:cubicBezTo>
                  <a:cubicBezTo>
                    <a:pt x="3955" y="2074"/>
                    <a:pt x="3907" y="2219"/>
                    <a:pt x="3907" y="2316"/>
                  </a:cubicBezTo>
                  <a:cubicBezTo>
                    <a:pt x="3907" y="2412"/>
                    <a:pt x="3907" y="2508"/>
                    <a:pt x="3955" y="2653"/>
                  </a:cubicBezTo>
                  <a:cubicBezTo>
                    <a:pt x="4004" y="2750"/>
                    <a:pt x="4052" y="2846"/>
                    <a:pt x="4100" y="2943"/>
                  </a:cubicBezTo>
                  <a:cubicBezTo>
                    <a:pt x="4052" y="3087"/>
                    <a:pt x="4004" y="3184"/>
                    <a:pt x="4004" y="3232"/>
                  </a:cubicBezTo>
                  <a:cubicBezTo>
                    <a:pt x="4004" y="3328"/>
                    <a:pt x="4052" y="3473"/>
                    <a:pt x="4148" y="3569"/>
                  </a:cubicBezTo>
                  <a:cubicBezTo>
                    <a:pt x="4245" y="3666"/>
                    <a:pt x="4389" y="3762"/>
                    <a:pt x="4534" y="3762"/>
                  </a:cubicBezTo>
                  <a:cubicBezTo>
                    <a:pt x="4582" y="3666"/>
                    <a:pt x="4679" y="3521"/>
                    <a:pt x="4872" y="3328"/>
                  </a:cubicBezTo>
                  <a:cubicBezTo>
                    <a:pt x="5065" y="3087"/>
                    <a:pt x="5257" y="2846"/>
                    <a:pt x="5499" y="2605"/>
                  </a:cubicBezTo>
                  <a:cubicBezTo>
                    <a:pt x="5740" y="2364"/>
                    <a:pt x="5933" y="2123"/>
                    <a:pt x="6174" y="1930"/>
                  </a:cubicBezTo>
                  <a:cubicBezTo>
                    <a:pt x="6415" y="1689"/>
                    <a:pt x="6608" y="1544"/>
                    <a:pt x="6753" y="1399"/>
                  </a:cubicBezTo>
                  <a:cubicBezTo>
                    <a:pt x="6656" y="1255"/>
                    <a:pt x="6511" y="1110"/>
                    <a:pt x="6367" y="965"/>
                  </a:cubicBezTo>
                  <a:cubicBezTo>
                    <a:pt x="6174" y="820"/>
                    <a:pt x="5981" y="628"/>
                    <a:pt x="5788" y="531"/>
                  </a:cubicBezTo>
                  <a:cubicBezTo>
                    <a:pt x="5595" y="338"/>
                    <a:pt x="5354" y="242"/>
                    <a:pt x="5161" y="145"/>
                  </a:cubicBezTo>
                  <a:cubicBezTo>
                    <a:pt x="4968" y="49"/>
                    <a:pt x="4775" y="1"/>
                    <a:pt x="4631" y="1"/>
                  </a:cubicBezTo>
                  <a:close/>
                  <a:moveTo>
                    <a:pt x="2798" y="4679"/>
                  </a:moveTo>
                  <a:cubicBezTo>
                    <a:pt x="2509" y="4775"/>
                    <a:pt x="2267" y="4968"/>
                    <a:pt x="2026" y="5257"/>
                  </a:cubicBezTo>
                  <a:cubicBezTo>
                    <a:pt x="1833" y="5499"/>
                    <a:pt x="1640" y="5788"/>
                    <a:pt x="1448" y="6077"/>
                  </a:cubicBezTo>
                  <a:cubicBezTo>
                    <a:pt x="1303" y="6367"/>
                    <a:pt x="1206" y="6608"/>
                    <a:pt x="1062" y="6897"/>
                  </a:cubicBezTo>
                  <a:cubicBezTo>
                    <a:pt x="965" y="7138"/>
                    <a:pt x="917" y="7331"/>
                    <a:pt x="869" y="7428"/>
                  </a:cubicBezTo>
                  <a:cubicBezTo>
                    <a:pt x="724" y="8006"/>
                    <a:pt x="579" y="8440"/>
                    <a:pt x="483" y="8826"/>
                  </a:cubicBezTo>
                  <a:cubicBezTo>
                    <a:pt x="386" y="9212"/>
                    <a:pt x="290" y="9502"/>
                    <a:pt x="242" y="9791"/>
                  </a:cubicBezTo>
                  <a:cubicBezTo>
                    <a:pt x="145" y="10080"/>
                    <a:pt x="97" y="10273"/>
                    <a:pt x="49" y="10418"/>
                  </a:cubicBezTo>
                  <a:cubicBezTo>
                    <a:pt x="49" y="10611"/>
                    <a:pt x="49" y="10707"/>
                    <a:pt x="1" y="10852"/>
                  </a:cubicBezTo>
                  <a:cubicBezTo>
                    <a:pt x="1" y="11093"/>
                    <a:pt x="49" y="11334"/>
                    <a:pt x="145" y="11527"/>
                  </a:cubicBezTo>
                  <a:cubicBezTo>
                    <a:pt x="242" y="11720"/>
                    <a:pt x="386" y="11913"/>
                    <a:pt x="531" y="12058"/>
                  </a:cubicBezTo>
                  <a:cubicBezTo>
                    <a:pt x="676" y="12202"/>
                    <a:pt x="821" y="12299"/>
                    <a:pt x="965" y="12347"/>
                  </a:cubicBezTo>
                  <a:cubicBezTo>
                    <a:pt x="1110" y="12443"/>
                    <a:pt x="1158" y="12443"/>
                    <a:pt x="1206" y="12443"/>
                  </a:cubicBezTo>
                  <a:cubicBezTo>
                    <a:pt x="1303" y="12443"/>
                    <a:pt x="1303" y="12443"/>
                    <a:pt x="1351" y="12347"/>
                  </a:cubicBezTo>
                  <a:cubicBezTo>
                    <a:pt x="1351" y="12250"/>
                    <a:pt x="1351" y="12106"/>
                    <a:pt x="1399" y="11865"/>
                  </a:cubicBezTo>
                  <a:cubicBezTo>
                    <a:pt x="1399" y="11624"/>
                    <a:pt x="1496" y="11286"/>
                    <a:pt x="1640" y="10948"/>
                  </a:cubicBezTo>
                  <a:cubicBezTo>
                    <a:pt x="1737" y="10611"/>
                    <a:pt x="1882" y="10273"/>
                    <a:pt x="2074" y="9936"/>
                  </a:cubicBezTo>
                  <a:cubicBezTo>
                    <a:pt x="2267" y="9550"/>
                    <a:pt x="2412" y="9212"/>
                    <a:pt x="2557" y="8826"/>
                  </a:cubicBezTo>
                  <a:cubicBezTo>
                    <a:pt x="2701" y="8489"/>
                    <a:pt x="2894" y="8151"/>
                    <a:pt x="3039" y="7814"/>
                  </a:cubicBezTo>
                  <a:cubicBezTo>
                    <a:pt x="3232" y="7476"/>
                    <a:pt x="3425" y="7187"/>
                    <a:pt x="3618" y="6897"/>
                  </a:cubicBezTo>
                  <a:cubicBezTo>
                    <a:pt x="3811" y="6608"/>
                    <a:pt x="4100" y="6270"/>
                    <a:pt x="4389" y="5981"/>
                  </a:cubicBezTo>
                  <a:cubicBezTo>
                    <a:pt x="4148" y="5643"/>
                    <a:pt x="3907" y="5354"/>
                    <a:pt x="3570" y="5113"/>
                  </a:cubicBezTo>
                  <a:cubicBezTo>
                    <a:pt x="3280" y="4872"/>
                    <a:pt x="2991" y="4727"/>
                    <a:pt x="2798" y="46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0"/>
            <p:cNvSpPr/>
            <p:nvPr/>
          </p:nvSpPr>
          <p:spPr>
            <a:xfrm>
              <a:off x="2586800" y="4362800"/>
              <a:ext cx="211025" cy="267700"/>
            </a:xfrm>
            <a:custGeom>
              <a:avLst/>
              <a:gdLst/>
              <a:ahLst/>
              <a:cxnLst/>
              <a:rect l="l" t="t" r="r" b="b"/>
              <a:pathLst>
                <a:path w="8441" h="10708" extrusionOk="0">
                  <a:moveTo>
                    <a:pt x="4100" y="6945"/>
                  </a:moveTo>
                  <a:cubicBezTo>
                    <a:pt x="4052" y="7283"/>
                    <a:pt x="3956" y="7572"/>
                    <a:pt x="3811" y="7862"/>
                  </a:cubicBezTo>
                  <a:cubicBezTo>
                    <a:pt x="3666" y="8199"/>
                    <a:pt x="3473" y="8489"/>
                    <a:pt x="3232" y="8730"/>
                  </a:cubicBezTo>
                  <a:cubicBezTo>
                    <a:pt x="3039" y="9019"/>
                    <a:pt x="2750" y="9260"/>
                    <a:pt x="2461" y="9453"/>
                  </a:cubicBezTo>
                  <a:cubicBezTo>
                    <a:pt x="2219" y="9646"/>
                    <a:pt x="1930" y="9791"/>
                    <a:pt x="1592" y="9887"/>
                  </a:cubicBezTo>
                  <a:cubicBezTo>
                    <a:pt x="1400" y="9694"/>
                    <a:pt x="1303" y="9453"/>
                    <a:pt x="1303" y="9212"/>
                  </a:cubicBezTo>
                  <a:cubicBezTo>
                    <a:pt x="1351" y="8971"/>
                    <a:pt x="1448" y="8778"/>
                    <a:pt x="1641" y="8489"/>
                  </a:cubicBezTo>
                  <a:cubicBezTo>
                    <a:pt x="1834" y="8247"/>
                    <a:pt x="2075" y="8006"/>
                    <a:pt x="2364" y="7765"/>
                  </a:cubicBezTo>
                  <a:cubicBezTo>
                    <a:pt x="2653" y="7524"/>
                    <a:pt x="2943" y="7331"/>
                    <a:pt x="3232" y="7186"/>
                  </a:cubicBezTo>
                  <a:cubicBezTo>
                    <a:pt x="3570" y="7042"/>
                    <a:pt x="3811" y="6945"/>
                    <a:pt x="4100" y="6945"/>
                  </a:cubicBezTo>
                  <a:close/>
                  <a:moveTo>
                    <a:pt x="6608" y="0"/>
                  </a:moveTo>
                  <a:cubicBezTo>
                    <a:pt x="6271" y="49"/>
                    <a:pt x="5981" y="145"/>
                    <a:pt x="5644" y="290"/>
                  </a:cubicBezTo>
                  <a:cubicBezTo>
                    <a:pt x="5354" y="483"/>
                    <a:pt x="5065" y="676"/>
                    <a:pt x="4824" y="917"/>
                  </a:cubicBezTo>
                  <a:cubicBezTo>
                    <a:pt x="4583" y="1158"/>
                    <a:pt x="4390" y="1447"/>
                    <a:pt x="4197" y="1737"/>
                  </a:cubicBezTo>
                  <a:cubicBezTo>
                    <a:pt x="4052" y="2026"/>
                    <a:pt x="3956" y="2364"/>
                    <a:pt x="3907" y="2653"/>
                  </a:cubicBezTo>
                  <a:cubicBezTo>
                    <a:pt x="3859" y="2942"/>
                    <a:pt x="3859" y="3184"/>
                    <a:pt x="3907" y="3473"/>
                  </a:cubicBezTo>
                  <a:cubicBezTo>
                    <a:pt x="3956" y="3714"/>
                    <a:pt x="3956" y="4003"/>
                    <a:pt x="4004" y="4245"/>
                  </a:cubicBezTo>
                  <a:cubicBezTo>
                    <a:pt x="4052" y="4534"/>
                    <a:pt x="4100" y="4823"/>
                    <a:pt x="4100" y="5113"/>
                  </a:cubicBezTo>
                  <a:cubicBezTo>
                    <a:pt x="4149" y="5402"/>
                    <a:pt x="4149" y="5691"/>
                    <a:pt x="4100" y="6029"/>
                  </a:cubicBezTo>
                  <a:cubicBezTo>
                    <a:pt x="3975" y="6018"/>
                    <a:pt x="3853" y="6012"/>
                    <a:pt x="3732" y="6012"/>
                  </a:cubicBezTo>
                  <a:cubicBezTo>
                    <a:pt x="3342" y="6012"/>
                    <a:pt x="2974" y="6074"/>
                    <a:pt x="2605" y="6222"/>
                  </a:cubicBezTo>
                  <a:cubicBezTo>
                    <a:pt x="2123" y="6367"/>
                    <a:pt x="1689" y="6559"/>
                    <a:pt x="1351" y="6849"/>
                  </a:cubicBezTo>
                  <a:cubicBezTo>
                    <a:pt x="966" y="7138"/>
                    <a:pt x="676" y="7476"/>
                    <a:pt x="435" y="7862"/>
                  </a:cubicBezTo>
                  <a:cubicBezTo>
                    <a:pt x="194" y="8247"/>
                    <a:pt x="49" y="8681"/>
                    <a:pt x="1" y="9116"/>
                  </a:cubicBezTo>
                  <a:cubicBezTo>
                    <a:pt x="49" y="9308"/>
                    <a:pt x="97" y="9453"/>
                    <a:pt x="242" y="9646"/>
                  </a:cubicBezTo>
                  <a:cubicBezTo>
                    <a:pt x="339" y="9839"/>
                    <a:pt x="435" y="9984"/>
                    <a:pt x="580" y="10128"/>
                  </a:cubicBezTo>
                  <a:cubicBezTo>
                    <a:pt x="724" y="10273"/>
                    <a:pt x="917" y="10418"/>
                    <a:pt x="1062" y="10514"/>
                  </a:cubicBezTo>
                  <a:cubicBezTo>
                    <a:pt x="1255" y="10611"/>
                    <a:pt x="1400" y="10707"/>
                    <a:pt x="1592" y="10707"/>
                  </a:cubicBezTo>
                  <a:cubicBezTo>
                    <a:pt x="2557" y="10707"/>
                    <a:pt x="3329" y="10466"/>
                    <a:pt x="3956" y="9887"/>
                  </a:cubicBezTo>
                  <a:cubicBezTo>
                    <a:pt x="4583" y="9357"/>
                    <a:pt x="4920" y="8585"/>
                    <a:pt x="5065" y="7572"/>
                  </a:cubicBezTo>
                  <a:cubicBezTo>
                    <a:pt x="5065" y="7428"/>
                    <a:pt x="5065" y="7283"/>
                    <a:pt x="5065" y="7186"/>
                  </a:cubicBezTo>
                  <a:lnTo>
                    <a:pt x="5113" y="6897"/>
                  </a:lnTo>
                  <a:cubicBezTo>
                    <a:pt x="5113" y="6849"/>
                    <a:pt x="5113" y="6801"/>
                    <a:pt x="5113" y="6752"/>
                  </a:cubicBezTo>
                  <a:cubicBezTo>
                    <a:pt x="5161" y="6704"/>
                    <a:pt x="5210" y="6656"/>
                    <a:pt x="5306" y="6656"/>
                  </a:cubicBezTo>
                  <a:cubicBezTo>
                    <a:pt x="5402" y="6608"/>
                    <a:pt x="5547" y="6608"/>
                    <a:pt x="5692" y="6559"/>
                  </a:cubicBezTo>
                  <a:cubicBezTo>
                    <a:pt x="5837" y="6559"/>
                    <a:pt x="6078" y="6511"/>
                    <a:pt x="6367" y="6511"/>
                  </a:cubicBezTo>
                  <a:cubicBezTo>
                    <a:pt x="6415" y="6463"/>
                    <a:pt x="6463" y="6367"/>
                    <a:pt x="6463" y="6270"/>
                  </a:cubicBezTo>
                  <a:cubicBezTo>
                    <a:pt x="6463" y="6174"/>
                    <a:pt x="6463" y="6125"/>
                    <a:pt x="6463" y="6125"/>
                  </a:cubicBezTo>
                  <a:cubicBezTo>
                    <a:pt x="6271" y="6077"/>
                    <a:pt x="6078" y="6077"/>
                    <a:pt x="5885" y="6077"/>
                  </a:cubicBezTo>
                  <a:cubicBezTo>
                    <a:pt x="5692" y="6029"/>
                    <a:pt x="5451" y="6029"/>
                    <a:pt x="5210" y="6029"/>
                  </a:cubicBezTo>
                  <a:cubicBezTo>
                    <a:pt x="5210" y="5981"/>
                    <a:pt x="5210" y="5933"/>
                    <a:pt x="5210" y="5788"/>
                  </a:cubicBezTo>
                  <a:cubicBezTo>
                    <a:pt x="5354" y="4630"/>
                    <a:pt x="5547" y="3762"/>
                    <a:pt x="5885" y="3184"/>
                  </a:cubicBezTo>
                  <a:cubicBezTo>
                    <a:pt x="6150" y="2653"/>
                    <a:pt x="6537" y="2406"/>
                    <a:pt x="6935" y="2406"/>
                  </a:cubicBezTo>
                  <a:cubicBezTo>
                    <a:pt x="6970" y="2406"/>
                    <a:pt x="7006" y="2408"/>
                    <a:pt x="7042" y="2412"/>
                  </a:cubicBezTo>
                  <a:cubicBezTo>
                    <a:pt x="7187" y="2412"/>
                    <a:pt x="7283" y="2508"/>
                    <a:pt x="7332" y="2653"/>
                  </a:cubicBezTo>
                  <a:cubicBezTo>
                    <a:pt x="7428" y="2749"/>
                    <a:pt x="7428" y="2894"/>
                    <a:pt x="7428" y="3039"/>
                  </a:cubicBezTo>
                  <a:cubicBezTo>
                    <a:pt x="7428" y="3135"/>
                    <a:pt x="7380" y="3232"/>
                    <a:pt x="7332" y="3328"/>
                  </a:cubicBezTo>
                  <a:cubicBezTo>
                    <a:pt x="7332" y="3376"/>
                    <a:pt x="7283" y="3473"/>
                    <a:pt x="7235" y="3569"/>
                  </a:cubicBezTo>
                  <a:cubicBezTo>
                    <a:pt x="7187" y="3666"/>
                    <a:pt x="7139" y="3762"/>
                    <a:pt x="7090" y="3859"/>
                  </a:cubicBezTo>
                  <a:cubicBezTo>
                    <a:pt x="7042" y="3907"/>
                    <a:pt x="7042" y="3955"/>
                    <a:pt x="7042" y="4003"/>
                  </a:cubicBezTo>
                  <a:cubicBezTo>
                    <a:pt x="7042" y="4148"/>
                    <a:pt x="7090" y="4245"/>
                    <a:pt x="7235" y="4293"/>
                  </a:cubicBezTo>
                  <a:cubicBezTo>
                    <a:pt x="7332" y="4293"/>
                    <a:pt x="7428" y="4245"/>
                    <a:pt x="7573" y="4148"/>
                  </a:cubicBezTo>
                  <a:cubicBezTo>
                    <a:pt x="7669" y="4003"/>
                    <a:pt x="7814" y="3859"/>
                    <a:pt x="7910" y="3666"/>
                  </a:cubicBezTo>
                  <a:cubicBezTo>
                    <a:pt x="8055" y="3473"/>
                    <a:pt x="8151" y="3280"/>
                    <a:pt x="8248" y="3039"/>
                  </a:cubicBezTo>
                  <a:cubicBezTo>
                    <a:pt x="8344" y="2798"/>
                    <a:pt x="8393" y="2557"/>
                    <a:pt x="8441" y="2315"/>
                  </a:cubicBezTo>
                  <a:cubicBezTo>
                    <a:pt x="8441" y="2171"/>
                    <a:pt x="8344" y="1978"/>
                    <a:pt x="8200" y="1737"/>
                  </a:cubicBezTo>
                  <a:cubicBezTo>
                    <a:pt x="8055" y="1496"/>
                    <a:pt x="7862" y="1254"/>
                    <a:pt x="7669" y="1013"/>
                  </a:cubicBezTo>
                  <a:cubicBezTo>
                    <a:pt x="7476" y="772"/>
                    <a:pt x="7283" y="579"/>
                    <a:pt x="7090" y="386"/>
                  </a:cubicBezTo>
                  <a:cubicBezTo>
                    <a:pt x="6898" y="193"/>
                    <a:pt x="6705" y="49"/>
                    <a:pt x="6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0"/>
            <p:cNvSpPr/>
            <p:nvPr/>
          </p:nvSpPr>
          <p:spPr>
            <a:xfrm>
              <a:off x="2891850" y="4277200"/>
              <a:ext cx="244775" cy="371825"/>
            </a:xfrm>
            <a:custGeom>
              <a:avLst/>
              <a:gdLst/>
              <a:ahLst/>
              <a:cxnLst/>
              <a:rect l="l" t="t" r="r" b="b"/>
              <a:pathLst>
                <a:path w="9791" h="14873" extrusionOk="0">
                  <a:moveTo>
                    <a:pt x="8296" y="0"/>
                  </a:moveTo>
                  <a:cubicBezTo>
                    <a:pt x="7862" y="97"/>
                    <a:pt x="7428" y="386"/>
                    <a:pt x="6897" y="772"/>
                  </a:cubicBezTo>
                  <a:cubicBezTo>
                    <a:pt x="6367" y="1206"/>
                    <a:pt x="5788" y="1737"/>
                    <a:pt x="5257" y="2412"/>
                  </a:cubicBezTo>
                  <a:cubicBezTo>
                    <a:pt x="4679" y="3039"/>
                    <a:pt x="4100" y="3762"/>
                    <a:pt x="3521" y="4582"/>
                  </a:cubicBezTo>
                  <a:cubicBezTo>
                    <a:pt x="2991" y="5402"/>
                    <a:pt x="2460" y="6222"/>
                    <a:pt x="1978" y="7090"/>
                  </a:cubicBezTo>
                  <a:cubicBezTo>
                    <a:pt x="1544" y="7910"/>
                    <a:pt x="1110" y="8778"/>
                    <a:pt x="772" y="9598"/>
                  </a:cubicBezTo>
                  <a:cubicBezTo>
                    <a:pt x="435" y="10466"/>
                    <a:pt x="145" y="11237"/>
                    <a:pt x="49" y="11913"/>
                  </a:cubicBezTo>
                  <a:cubicBezTo>
                    <a:pt x="1" y="12154"/>
                    <a:pt x="1" y="12298"/>
                    <a:pt x="1" y="12395"/>
                  </a:cubicBezTo>
                  <a:cubicBezTo>
                    <a:pt x="1" y="12443"/>
                    <a:pt x="49" y="12491"/>
                    <a:pt x="97" y="12588"/>
                  </a:cubicBezTo>
                  <a:cubicBezTo>
                    <a:pt x="145" y="12684"/>
                    <a:pt x="193" y="12732"/>
                    <a:pt x="242" y="12781"/>
                  </a:cubicBezTo>
                  <a:cubicBezTo>
                    <a:pt x="338" y="12925"/>
                    <a:pt x="435" y="13022"/>
                    <a:pt x="483" y="13118"/>
                  </a:cubicBezTo>
                  <a:cubicBezTo>
                    <a:pt x="531" y="13167"/>
                    <a:pt x="531" y="13215"/>
                    <a:pt x="579" y="13311"/>
                  </a:cubicBezTo>
                  <a:cubicBezTo>
                    <a:pt x="579" y="13552"/>
                    <a:pt x="676" y="13697"/>
                    <a:pt x="820" y="13697"/>
                  </a:cubicBezTo>
                  <a:cubicBezTo>
                    <a:pt x="869" y="13408"/>
                    <a:pt x="1062" y="13070"/>
                    <a:pt x="1351" y="12636"/>
                  </a:cubicBezTo>
                  <a:cubicBezTo>
                    <a:pt x="1689" y="12202"/>
                    <a:pt x="2026" y="11720"/>
                    <a:pt x="2412" y="11237"/>
                  </a:cubicBezTo>
                  <a:cubicBezTo>
                    <a:pt x="2846" y="10755"/>
                    <a:pt x="3280" y="10225"/>
                    <a:pt x="3714" y="9742"/>
                  </a:cubicBezTo>
                  <a:cubicBezTo>
                    <a:pt x="4196" y="9260"/>
                    <a:pt x="4679" y="8826"/>
                    <a:pt x="5113" y="8440"/>
                  </a:cubicBezTo>
                  <a:cubicBezTo>
                    <a:pt x="5547" y="8103"/>
                    <a:pt x="5933" y="7765"/>
                    <a:pt x="6270" y="7572"/>
                  </a:cubicBezTo>
                  <a:cubicBezTo>
                    <a:pt x="6608" y="7331"/>
                    <a:pt x="6897" y="7234"/>
                    <a:pt x="7042" y="7234"/>
                  </a:cubicBezTo>
                  <a:cubicBezTo>
                    <a:pt x="7187" y="7331"/>
                    <a:pt x="7283" y="7427"/>
                    <a:pt x="7235" y="7572"/>
                  </a:cubicBezTo>
                  <a:cubicBezTo>
                    <a:pt x="6994" y="8199"/>
                    <a:pt x="6656" y="8874"/>
                    <a:pt x="6222" y="9549"/>
                  </a:cubicBezTo>
                  <a:cubicBezTo>
                    <a:pt x="5788" y="10176"/>
                    <a:pt x="5257" y="10803"/>
                    <a:pt x="4727" y="11430"/>
                  </a:cubicBezTo>
                  <a:cubicBezTo>
                    <a:pt x="4148" y="12009"/>
                    <a:pt x="3569" y="12491"/>
                    <a:pt x="2942" y="12974"/>
                  </a:cubicBezTo>
                  <a:cubicBezTo>
                    <a:pt x="2316" y="13456"/>
                    <a:pt x="1689" y="13842"/>
                    <a:pt x="1062" y="14083"/>
                  </a:cubicBezTo>
                  <a:cubicBezTo>
                    <a:pt x="1062" y="14131"/>
                    <a:pt x="1062" y="14179"/>
                    <a:pt x="1110" y="14276"/>
                  </a:cubicBezTo>
                  <a:cubicBezTo>
                    <a:pt x="1206" y="14372"/>
                    <a:pt x="1303" y="14420"/>
                    <a:pt x="1399" y="14517"/>
                  </a:cubicBezTo>
                  <a:cubicBezTo>
                    <a:pt x="1496" y="14565"/>
                    <a:pt x="1640" y="14662"/>
                    <a:pt x="1785" y="14710"/>
                  </a:cubicBezTo>
                  <a:cubicBezTo>
                    <a:pt x="1930" y="14758"/>
                    <a:pt x="2074" y="14806"/>
                    <a:pt x="2219" y="14854"/>
                  </a:cubicBezTo>
                  <a:cubicBezTo>
                    <a:pt x="2303" y="14867"/>
                    <a:pt x="2388" y="14873"/>
                    <a:pt x="2474" y="14873"/>
                  </a:cubicBezTo>
                  <a:cubicBezTo>
                    <a:pt x="2731" y="14873"/>
                    <a:pt x="3003" y="14818"/>
                    <a:pt x="3328" y="14710"/>
                  </a:cubicBezTo>
                  <a:cubicBezTo>
                    <a:pt x="3762" y="14565"/>
                    <a:pt x="4196" y="14324"/>
                    <a:pt x="4630" y="14035"/>
                  </a:cubicBezTo>
                  <a:cubicBezTo>
                    <a:pt x="5064" y="13745"/>
                    <a:pt x="5499" y="13359"/>
                    <a:pt x="5933" y="12925"/>
                  </a:cubicBezTo>
                  <a:cubicBezTo>
                    <a:pt x="6367" y="12540"/>
                    <a:pt x="6801" y="12057"/>
                    <a:pt x="7138" y="11575"/>
                  </a:cubicBezTo>
                  <a:cubicBezTo>
                    <a:pt x="7524" y="11093"/>
                    <a:pt x="7862" y="10562"/>
                    <a:pt x="8103" y="10032"/>
                  </a:cubicBezTo>
                  <a:cubicBezTo>
                    <a:pt x="8392" y="9501"/>
                    <a:pt x="8585" y="8971"/>
                    <a:pt x="8730" y="8488"/>
                  </a:cubicBezTo>
                  <a:cubicBezTo>
                    <a:pt x="8730" y="8295"/>
                    <a:pt x="8730" y="8054"/>
                    <a:pt x="8633" y="7861"/>
                  </a:cubicBezTo>
                  <a:cubicBezTo>
                    <a:pt x="8585" y="7620"/>
                    <a:pt x="8537" y="7427"/>
                    <a:pt x="8392" y="7234"/>
                  </a:cubicBezTo>
                  <a:cubicBezTo>
                    <a:pt x="8296" y="7042"/>
                    <a:pt x="8151" y="6849"/>
                    <a:pt x="8006" y="6704"/>
                  </a:cubicBezTo>
                  <a:cubicBezTo>
                    <a:pt x="7862" y="6559"/>
                    <a:pt x="7717" y="6415"/>
                    <a:pt x="7524" y="6318"/>
                  </a:cubicBezTo>
                  <a:cubicBezTo>
                    <a:pt x="7483" y="6310"/>
                    <a:pt x="7439" y="6306"/>
                    <a:pt x="7391" y="6306"/>
                  </a:cubicBezTo>
                  <a:cubicBezTo>
                    <a:pt x="7164" y="6306"/>
                    <a:pt x="6871" y="6399"/>
                    <a:pt x="6511" y="6559"/>
                  </a:cubicBezTo>
                  <a:cubicBezTo>
                    <a:pt x="6077" y="6752"/>
                    <a:pt x="5595" y="6993"/>
                    <a:pt x="5113" y="7379"/>
                  </a:cubicBezTo>
                  <a:cubicBezTo>
                    <a:pt x="4630" y="7717"/>
                    <a:pt x="4100" y="8151"/>
                    <a:pt x="3569" y="8633"/>
                  </a:cubicBezTo>
                  <a:cubicBezTo>
                    <a:pt x="3087" y="9115"/>
                    <a:pt x="2557" y="9646"/>
                    <a:pt x="2123" y="10176"/>
                  </a:cubicBezTo>
                  <a:cubicBezTo>
                    <a:pt x="3184" y="8054"/>
                    <a:pt x="4341" y="6270"/>
                    <a:pt x="5595" y="4823"/>
                  </a:cubicBezTo>
                  <a:cubicBezTo>
                    <a:pt x="6897" y="3376"/>
                    <a:pt x="8296" y="2219"/>
                    <a:pt x="9791" y="1447"/>
                  </a:cubicBezTo>
                  <a:cubicBezTo>
                    <a:pt x="9743" y="1351"/>
                    <a:pt x="9646" y="1206"/>
                    <a:pt x="9501" y="1061"/>
                  </a:cubicBezTo>
                  <a:cubicBezTo>
                    <a:pt x="9405" y="965"/>
                    <a:pt x="9260" y="820"/>
                    <a:pt x="9116" y="675"/>
                  </a:cubicBezTo>
                  <a:cubicBezTo>
                    <a:pt x="8971" y="531"/>
                    <a:pt x="8826" y="386"/>
                    <a:pt x="8682" y="290"/>
                  </a:cubicBezTo>
                  <a:cubicBezTo>
                    <a:pt x="8537" y="193"/>
                    <a:pt x="8392" y="97"/>
                    <a:pt x="82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60"/>
            <p:cNvSpPr/>
            <p:nvPr/>
          </p:nvSpPr>
          <p:spPr>
            <a:xfrm>
              <a:off x="3085975" y="4483250"/>
              <a:ext cx="200175" cy="211150"/>
            </a:xfrm>
            <a:custGeom>
              <a:avLst/>
              <a:gdLst/>
              <a:ahLst/>
              <a:cxnLst/>
              <a:rect l="l" t="t" r="r" b="b"/>
              <a:pathLst>
                <a:path w="8007" h="8446" extrusionOk="0">
                  <a:moveTo>
                    <a:pt x="6394" y="1723"/>
                  </a:moveTo>
                  <a:cubicBezTo>
                    <a:pt x="6484" y="1723"/>
                    <a:pt x="6571" y="1729"/>
                    <a:pt x="6656" y="1741"/>
                  </a:cubicBezTo>
                  <a:cubicBezTo>
                    <a:pt x="6366" y="2561"/>
                    <a:pt x="5884" y="3188"/>
                    <a:pt x="5064" y="3719"/>
                  </a:cubicBezTo>
                  <a:cubicBezTo>
                    <a:pt x="4293" y="4249"/>
                    <a:pt x="3328" y="4635"/>
                    <a:pt x="2267" y="4828"/>
                  </a:cubicBezTo>
                  <a:cubicBezTo>
                    <a:pt x="2556" y="4346"/>
                    <a:pt x="2894" y="3912"/>
                    <a:pt x="3280" y="3478"/>
                  </a:cubicBezTo>
                  <a:cubicBezTo>
                    <a:pt x="3617" y="3092"/>
                    <a:pt x="4003" y="2754"/>
                    <a:pt x="4389" y="2465"/>
                  </a:cubicBezTo>
                  <a:cubicBezTo>
                    <a:pt x="4775" y="2224"/>
                    <a:pt x="5161" y="1983"/>
                    <a:pt x="5546" y="1886"/>
                  </a:cubicBezTo>
                  <a:cubicBezTo>
                    <a:pt x="5836" y="1778"/>
                    <a:pt x="6125" y="1723"/>
                    <a:pt x="6394" y="1723"/>
                  </a:cubicBezTo>
                  <a:close/>
                  <a:moveTo>
                    <a:pt x="5993" y="1"/>
                  </a:moveTo>
                  <a:cubicBezTo>
                    <a:pt x="5830" y="1"/>
                    <a:pt x="5664" y="17"/>
                    <a:pt x="5498" y="53"/>
                  </a:cubicBezTo>
                  <a:cubicBezTo>
                    <a:pt x="5064" y="150"/>
                    <a:pt x="4630" y="246"/>
                    <a:pt x="4196" y="488"/>
                  </a:cubicBezTo>
                  <a:cubicBezTo>
                    <a:pt x="3762" y="680"/>
                    <a:pt x="3328" y="970"/>
                    <a:pt x="2894" y="1259"/>
                  </a:cubicBezTo>
                  <a:cubicBezTo>
                    <a:pt x="2460" y="1597"/>
                    <a:pt x="2074" y="1983"/>
                    <a:pt x="1688" y="2368"/>
                  </a:cubicBezTo>
                  <a:cubicBezTo>
                    <a:pt x="1351" y="2754"/>
                    <a:pt x="1013" y="3188"/>
                    <a:pt x="772" y="3671"/>
                  </a:cubicBezTo>
                  <a:cubicBezTo>
                    <a:pt x="483" y="4153"/>
                    <a:pt x="338" y="4587"/>
                    <a:pt x="193" y="5069"/>
                  </a:cubicBezTo>
                  <a:cubicBezTo>
                    <a:pt x="0" y="5793"/>
                    <a:pt x="97" y="6420"/>
                    <a:pt x="386" y="7047"/>
                  </a:cubicBezTo>
                  <a:cubicBezTo>
                    <a:pt x="724" y="7673"/>
                    <a:pt x="1254" y="8108"/>
                    <a:pt x="2074" y="8445"/>
                  </a:cubicBezTo>
                  <a:cubicBezTo>
                    <a:pt x="2653" y="8445"/>
                    <a:pt x="3328" y="8300"/>
                    <a:pt x="4051" y="8011"/>
                  </a:cubicBezTo>
                  <a:cubicBezTo>
                    <a:pt x="4823" y="7673"/>
                    <a:pt x="5546" y="7239"/>
                    <a:pt x="6270" y="6709"/>
                  </a:cubicBezTo>
                  <a:cubicBezTo>
                    <a:pt x="6173" y="6564"/>
                    <a:pt x="6125" y="6468"/>
                    <a:pt x="6029" y="6323"/>
                  </a:cubicBezTo>
                  <a:cubicBezTo>
                    <a:pt x="5788" y="6468"/>
                    <a:pt x="5498" y="6661"/>
                    <a:pt x="5209" y="6805"/>
                  </a:cubicBezTo>
                  <a:cubicBezTo>
                    <a:pt x="4919" y="6998"/>
                    <a:pt x="4582" y="7143"/>
                    <a:pt x="4244" y="7288"/>
                  </a:cubicBezTo>
                  <a:cubicBezTo>
                    <a:pt x="3955" y="7432"/>
                    <a:pt x="3617" y="7529"/>
                    <a:pt x="3280" y="7577"/>
                  </a:cubicBezTo>
                  <a:cubicBezTo>
                    <a:pt x="3140" y="7597"/>
                    <a:pt x="3000" y="7609"/>
                    <a:pt x="2860" y="7609"/>
                  </a:cubicBezTo>
                  <a:cubicBezTo>
                    <a:pt x="2662" y="7609"/>
                    <a:pt x="2465" y="7585"/>
                    <a:pt x="2267" y="7529"/>
                  </a:cubicBezTo>
                  <a:cubicBezTo>
                    <a:pt x="2122" y="7481"/>
                    <a:pt x="1978" y="7432"/>
                    <a:pt x="1929" y="7336"/>
                  </a:cubicBezTo>
                  <a:cubicBezTo>
                    <a:pt x="1833" y="7191"/>
                    <a:pt x="1785" y="7047"/>
                    <a:pt x="1736" y="6902"/>
                  </a:cubicBezTo>
                  <a:cubicBezTo>
                    <a:pt x="1736" y="6757"/>
                    <a:pt x="1736" y="6564"/>
                    <a:pt x="1736" y="6420"/>
                  </a:cubicBezTo>
                  <a:cubicBezTo>
                    <a:pt x="1785" y="6227"/>
                    <a:pt x="1785" y="6082"/>
                    <a:pt x="1833" y="5937"/>
                  </a:cubicBezTo>
                  <a:lnTo>
                    <a:pt x="1881" y="5696"/>
                  </a:lnTo>
                  <a:cubicBezTo>
                    <a:pt x="1929" y="5648"/>
                    <a:pt x="1978" y="5551"/>
                    <a:pt x="1978" y="5503"/>
                  </a:cubicBezTo>
                  <a:cubicBezTo>
                    <a:pt x="2797" y="5407"/>
                    <a:pt x="3521" y="5262"/>
                    <a:pt x="4196" y="5069"/>
                  </a:cubicBezTo>
                  <a:cubicBezTo>
                    <a:pt x="4823" y="4925"/>
                    <a:pt x="5402" y="4683"/>
                    <a:pt x="5884" y="4394"/>
                  </a:cubicBezTo>
                  <a:cubicBezTo>
                    <a:pt x="6366" y="4105"/>
                    <a:pt x="6800" y="3719"/>
                    <a:pt x="7138" y="3237"/>
                  </a:cubicBezTo>
                  <a:cubicBezTo>
                    <a:pt x="7476" y="2802"/>
                    <a:pt x="7765" y="2176"/>
                    <a:pt x="8006" y="1500"/>
                  </a:cubicBezTo>
                  <a:cubicBezTo>
                    <a:pt x="7668" y="777"/>
                    <a:pt x="7283" y="295"/>
                    <a:pt x="6752" y="102"/>
                  </a:cubicBezTo>
                  <a:cubicBezTo>
                    <a:pt x="6514" y="42"/>
                    <a:pt x="6257" y="1"/>
                    <a:pt x="5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60"/>
            <p:cNvSpPr/>
            <p:nvPr/>
          </p:nvSpPr>
          <p:spPr>
            <a:xfrm>
              <a:off x="3270450" y="4474925"/>
              <a:ext cx="214625" cy="274250"/>
            </a:xfrm>
            <a:custGeom>
              <a:avLst/>
              <a:gdLst/>
              <a:ahLst/>
              <a:cxnLst/>
              <a:rect l="l" t="t" r="r" b="b"/>
              <a:pathLst>
                <a:path w="8585" h="10970" extrusionOk="0">
                  <a:moveTo>
                    <a:pt x="6945" y="1"/>
                  </a:moveTo>
                  <a:cubicBezTo>
                    <a:pt x="6848" y="49"/>
                    <a:pt x="6704" y="145"/>
                    <a:pt x="6463" y="290"/>
                  </a:cubicBezTo>
                  <a:cubicBezTo>
                    <a:pt x="6221" y="435"/>
                    <a:pt x="5980" y="628"/>
                    <a:pt x="5691" y="821"/>
                  </a:cubicBezTo>
                  <a:cubicBezTo>
                    <a:pt x="5450" y="1062"/>
                    <a:pt x="5160" y="1303"/>
                    <a:pt x="4823" y="1592"/>
                  </a:cubicBezTo>
                  <a:cubicBezTo>
                    <a:pt x="4534" y="1882"/>
                    <a:pt x="4244" y="2171"/>
                    <a:pt x="3955" y="2460"/>
                  </a:cubicBezTo>
                  <a:cubicBezTo>
                    <a:pt x="3762" y="2364"/>
                    <a:pt x="3472" y="2267"/>
                    <a:pt x="3231" y="2171"/>
                  </a:cubicBezTo>
                  <a:cubicBezTo>
                    <a:pt x="2942" y="2074"/>
                    <a:pt x="2653" y="1978"/>
                    <a:pt x="2363" y="1882"/>
                  </a:cubicBezTo>
                  <a:cubicBezTo>
                    <a:pt x="2315" y="2026"/>
                    <a:pt x="2267" y="2219"/>
                    <a:pt x="2267" y="2460"/>
                  </a:cubicBezTo>
                  <a:cubicBezTo>
                    <a:pt x="2267" y="2701"/>
                    <a:pt x="2267" y="2846"/>
                    <a:pt x="2267" y="2943"/>
                  </a:cubicBezTo>
                  <a:lnTo>
                    <a:pt x="3280" y="3232"/>
                  </a:lnTo>
                  <a:cubicBezTo>
                    <a:pt x="2894" y="3714"/>
                    <a:pt x="2556" y="4196"/>
                    <a:pt x="2170" y="4679"/>
                  </a:cubicBezTo>
                  <a:cubicBezTo>
                    <a:pt x="1833" y="5161"/>
                    <a:pt x="1543" y="5643"/>
                    <a:pt x="1254" y="6077"/>
                  </a:cubicBezTo>
                  <a:cubicBezTo>
                    <a:pt x="965" y="6560"/>
                    <a:pt x="724" y="6994"/>
                    <a:pt x="482" y="7380"/>
                  </a:cubicBezTo>
                  <a:cubicBezTo>
                    <a:pt x="289" y="7765"/>
                    <a:pt x="145" y="8103"/>
                    <a:pt x="97" y="8392"/>
                  </a:cubicBezTo>
                  <a:cubicBezTo>
                    <a:pt x="0" y="8585"/>
                    <a:pt x="48" y="8826"/>
                    <a:pt x="97" y="9116"/>
                  </a:cubicBezTo>
                  <a:cubicBezTo>
                    <a:pt x="193" y="9357"/>
                    <a:pt x="338" y="9598"/>
                    <a:pt x="531" y="9839"/>
                  </a:cubicBezTo>
                  <a:cubicBezTo>
                    <a:pt x="724" y="10080"/>
                    <a:pt x="916" y="10321"/>
                    <a:pt x="1206" y="10514"/>
                  </a:cubicBezTo>
                  <a:cubicBezTo>
                    <a:pt x="1447" y="10707"/>
                    <a:pt x="1688" y="10852"/>
                    <a:pt x="1977" y="10948"/>
                  </a:cubicBezTo>
                  <a:cubicBezTo>
                    <a:pt x="2010" y="10964"/>
                    <a:pt x="2052" y="10970"/>
                    <a:pt x="2102" y="10970"/>
                  </a:cubicBezTo>
                  <a:cubicBezTo>
                    <a:pt x="2202" y="10970"/>
                    <a:pt x="2331" y="10948"/>
                    <a:pt x="2460" y="10948"/>
                  </a:cubicBezTo>
                  <a:cubicBezTo>
                    <a:pt x="2653" y="10900"/>
                    <a:pt x="2894" y="10852"/>
                    <a:pt x="3135" y="10755"/>
                  </a:cubicBezTo>
                  <a:cubicBezTo>
                    <a:pt x="3376" y="10707"/>
                    <a:pt x="3569" y="10611"/>
                    <a:pt x="3810" y="10514"/>
                  </a:cubicBezTo>
                  <a:cubicBezTo>
                    <a:pt x="4003" y="10418"/>
                    <a:pt x="4148" y="10321"/>
                    <a:pt x="4244" y="10273"/>
                  </a:cubicBezTo>
                  <a:cubicBezTo>
                    <a:pt x="4292" y="10177"/>
                    <a:pt x="4244" y="10080"/>
                    <a:pt x="4196" y="9984"/>
                  </a:cubicBezTo>
                  <a:cubicBezTo>
                    <a:pt x="3907" y="10080"/>
                    <a:pt x="3569" y="10177"/>
                    <a:pt x="3231" y="10225"/>
                  </a:cubicBezTo>
                  <a:cubicBezTo>
                    <a:pt x="2894" y="10225"/>
                    <a:pt x="2556" y="10225"/>
                    <a:pt x="2170" y="10177"/>
                  </a:cubicBezTo>
                  <a:cubicBezTo>
                    <a:pt x="1833" y="9984"/>
                    <a:pt x="1688" y="9646"/>
                    <a:pt x="1881" y="9164"/>
                  </a:cubicBezTo>
                  <a:cubicBezTo>
                    <a:pt x="1977" y="8778"/>
                    <a:pt x="2122" y="8392"/>
                    <a:pt x="2363" y="7958"/>
                  </a:cubicBezTo>
                  <a:cubicBezTo>
                    <a:pt x="2556" y="7524"/>
                    <a:pt x="2846" y="7090"/>
                    <a:pt x="3135" y="6656"/>
                  </a:cubicBezTo>
                  <a:cubicBezTo>
                    <a:pt x="3424" y="6174"/>
                    <a:pt x="3810" y="5692"/>
                    <a:pt x="4196" y="5209"/>
                  </a:cubicBezTo>
                  <a:cubicBezTo>
                    <a:pt x="4582" y="4727"/>
                    <a:pt x="5016" y="4293"/>
                    <a:pt x="5450" y="3811"/>
                  </a:cubicBezTo>
                  <a:cubicBezTo>
                    <a:pt x="6129" y="3970"/>
                    <a:pt x="6742" y="4064"/>
                    <a:pt x="7289" y="4064"/>
                  </a:cubicBezTo>
                  <a:cubicBezTo>
                    <a:pt x="7402" y="4064"/>
                    <a:pt x="7513" y="4060"/>
                    <a:pt x="7620" y="4052"/>
                  </a:cubicBezTo>
                  <a:cubicBezTo>
                    <a:pt x="7668" y="3955"/>
                    <a:pt x="7668" y="3907"/>
                    <a:pt x="7668" y="3811"/>
                  </a:cubicBezTo>
                  <a:cubicBezTo>
                    <a:pt x="7620" y="3714"/>
                    <a:pt x="7620" y="3618"/>
                    <a:pt x="7572" y="3521"/>
                  </a:cubicBezTo>
                  <a:cubicBezTo>
                    <a:pt x="7331" y="3473"/>
                    <a:pt x="7090" y="3425"/>
                    <a:pt x="6848" y="3377"/>
                  </a:cubicBezTo>
                  <a:cubicBezTo>
                    <a:pt x="6607" y="3328"/>
                    <a:pt x="6366" y="3232"/>
                    <a:pt x="6125" y="3184"/>
                  </a:cubicBezTo>
                  <a:cubicBezTo>
                    <a:pt x="6559" y="2798"/>
                    <a:pt x="6945" y="2412"/>
                    <a:pt x="7331" y="2123"/>
                  </a:cubicBezTo>
                  <a:cubicBezTo>
                    <a:pt x="7668" y="1833"/>
                    <a:pt x="8102" y="1496"/>
                    <a:pt x="8585" y="1158"/>
                  </a:cubicBezTo>
                  <a:cubicBezTo>
                    <a:pt x="8536" y="1062"/>
                    <a:pt x="8440" y="965"/>
                    <a:pt x="8343" y="869"/>
                  </a:cubicBezTo>
                  <a:cubicBezTo>
                    <a:pt x="8199" y="772"/>
                    <a:pt x="8054" y="628"/>
                    <a:pt x="7861" y="531"/>
                  </a:cubicBezTo>
                  <a:cubicBezTo>
                    <a:pt x="7717" y="386"/>
                    <a:pt x="7572" y="290"/>
                    <a:pt x="7379" y="194"/>
                  </a:cubicBezTo>
                  <a:cubicBezTo>
                    <a:pt x="7234" y="97"/>
                    <a:pt x="7090" y="49"/>
                    <a:pt x="69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60"/>
            <p:cNvSpPr/>
            <p:nvPr/>
          </p:nvSpPr>
          <p:spPr>
            <a:xfrm>
              <a:off x="3421150" y="4525575"/>
              <a:ext cx="218250" cy="271300"/>
            </a:xfrm>
            <a:custGeom>
              <a:avLst/>
              <a:gdLst/>
              <a:ahLst/>
              <a:cxnLst/>
              <a:rect l="l" t="t" r="r" b="b"/>
              <a:pathLst>
                <a:path w="8730" h="10852" extrusionOk="0">
                  <a:moveTo>
                    <a:pt x="7186" y="0"/>
                  </a:moveTo>
                  <a:cubicBezTo>
                    <a:pt x="7042" y="48"/>
                    <a:pt x="6897" y="145"/>
                    <a:pt x="6656" y="290"/>
                  </a:cubicBezTo>
                  <a:cubicBezTo>
                    <a:pt x="6415" y="434"/>
                    <a:pt x="6174" y="579"/>
                    <a:pt x="5884" y="820"/>
                  </a:cubicBezTo>
                  <a:cubicBezTo>
                    <a:pt x="5595" y="1013"/>
                    <a:pt x="5306" y="1302"/>
                    <a:pt x="5016" y="1544"/>
                  </a:cubicBezTo>
                  <a:cubicBezTo>
                    <a:pt x="4679" y="1833"/>
                    <a:pt x="4389" y="2122"/>
                    <a:pt x="4100" y="2412"/>
                  </a:cubicBezTo>
                  <a:cubicBezTo>
                    <a:pt x="3907" y="2315"/>
                    <a:pt x="3618" y="2219"/>
                    <a:pt x="3377" y="2122"/>
                  </a:cubicBezTo>
                  <a:cubicBezTo>
                    <a:pt x="3087" y="1978"/>
                    <a:pt x="2798" y="1881"/>
                    <a:pt x="2508" y="1785"/>
                  </a:cubicBezTo>
                  <a:cubicBezTo>
                    <a:pt x="2460" y="1929"/>
                    <a:pt x="2460" y="2122"/>
                    <a:pt x="2412" y="2363"/>
                  </a:cubicBezTo>
                  <a:cubicBezTo>
                    <a:pt x="2364" y="2605"/>
                    <a:pt x="2412" y="2749"/>
                    <a:pt x="2412" y="2846"/>
                  </a:cubicBezTo>
                  <a:lnTo>
                    <a:pt x="3425" y="3183"/>
                  </a:lnTo>
                  <a:cubicBezTo>
                    <a:pt x="2991" y="3617"/>
                    <a:pt x="2653" y="4100"/>
                    <a:pt x="2267" y="4582"/>
                  </a:cubicBezTo>
                  <a:cubicBezTo>
                    <a:pt x="1930" y="5064"/>
                    <a:pt x="1592" y="5498"/>
                    <a:pt x="1303" y="5980"/>
                  </a:cubicBezTo>
                  <a:cubicBezTo>
                    <a:pt x="1013" y="6415"/>
                    <a:pt x="724" y="6849"/>
                    <a:pt x="531" y="7234"/>
                  </a:cubicBezTo>
                  <a:cubicBezTo>
                    <a:pt x="338" y="7620"/>
                    <a:pt x="145" y="7958"/>
                    <a:pt x="97" y="8247"/>
                  </a:cubicBezTo>
                  <a:cubicBezTo>
                    <a:pt x="1" y="8440"/>
                    <a:pt x="1" y="8681"/>
                    <a:pt x="97" y="8922"/>
                  </a:cubicBezTo>
                  <a:cubicBezTo>
                    <a:pt x="193" y="9212"/>
                    <a:pt x="290" y="9453"/>
                    <a:pt x="483" y="9694"/>
                  </a:cubicBezTo>
                  <a:cubicBezTo>
                    <a:pt x="676" y="9935"/>
                    <a:pt x="869" y="10176"/>
                    <a:pt x="1110" y="10369"/>
                  </a:cubicBezTo>
                  <a:cubicBezTo>
                    <a:pt x="1399" y="10562"/>
                    <a:pt x="1640" y="10755"/>
                    <a:pt x="1930" y="10852"/>
                  </a:cubicBezTo>
                  <a:cubicBezTo>
                    <a:pt x="2026" y="10852"/>
                    <a:pt x="2171" y="10852"/>
                    <a:pt x="2364" y="10803"/>
                  </a:cubicBezTo>
                  <a:cubicBezTo>
                    <a:pt x="2605" y="10803"/>
                    <a:pt x="2846" y="10755"/>
                    <a:pt x="3087" y="10659"/>
                  </a:cubicBezTo>
                  <a:cubicBezTo>
                    <a:pt x="3280" y="10610"/>
                    <a:pt x="3521" y="10514"/>
                    <a:pt x="3714" y="10466"/>
                  </a:cubicBezTo>
                  <a:cubicBezTo>
                    <a:pt x="3955" y="10369"/>
                    <a:pt x="4100" y="10273"/>
                    <a:pt x="4196" y="10176"/>
                  </a:cubicBezTo>
                  <a:cubicBezTo>
                    <a:pt x="4196" y="10128"/>
                    <a:pt x="4196" y="10032"/>
                    <a:pt x="4148" y="9887"/>
                  </a:cubicBezTo>
                  <a:cubicBezTo>
                    <a:pt x="3859" y="10032"/>
                    <a:pt x="3521" y="10080"/>
                    <a:pt x="3184" y="10128"/>
                  </a:cubicBezTo>
                  <a:cubicBezTo>
                    <a:pt x="2846" y="10128"/>
                    <a:pt x="2460" y="10128"/>
                    <a:pt x="2123" y="10032"/>
                  </a:cubicBezTo>
                  <a:cubicBezTo>
                    <a:pt x="1785" y="9887"/>
                    <a:pt x="1689" y="9549"/>
                    <a:pt x="1833" y="9019"/>
                  </a:cubicBezTo>
                  <a:cubicBezTo>
                    <a:pt x="1930" y="8681"/>
                    <a:pt x="2123" y="8295"/>
                    <a:pt x="2364" y="7861"/>
                  </a:cubicBezTo>
                  <a:cubicBezTo>
                    <a:pt x="2605" y="7427"/>
                    <a:pt x="2846" y="6993"/>
                    <a:pt x="3184" y="6559"/>
                  </a:cubicBezTo>
                  <a:cubicBezTo>
                    <a:pt x="3473" y="6125"/>
                    <a:pt x="3859" y="5643"/>
                    <a:pt x="4245" y="5161"/>
                  </a:cubicBezTo>
                  <a:cubicBezTo>
                    <a:pt x="4679" y="4678"/>
                    <a:pt x="5113" y="4244"/>
                    <a:pt x="5547" y="3762"/>
                  </a:cubicBezTo>
                  <a:cubicBezTo>
                    <a:pt x="6261" y="3972"/>
                    <a:pt x="6902" y="4109"/>
                    <a:pt x="7469" y="4109"/>
                  </a:cubicBezTo>
                  <a:cubicBezTo>
                    <a:pt x="7553" y="4109"/>
                    <a:pt x="7636" y="4106"/>
                    <a:pt x="7717" y="4100"/>
                  </a:cubicBezTo>
                  <a:cubicBezTo>
                    <a:pt x="7765" y="4003"/>
                    <a:pt x="7765" y="3907"/>
                    <a:pt x="7765" y="3810"/>
                  </a:cubicBezTo>
                  <a:cubicBezTo>
                    <a:pt x="7765" y="3714"/>
                    <a:pt x="7717" y="3617"/>
                    <a:pt x="7669" y="3569"/>
                  </a:cubicBezTo>
                  <a:cubicBezTo>
                    <a:pt x="7428" y="3521"/>
                    <a:pt x="7186" y="3424"/>
                    <a:pt x="6945" y="3376"/>
                  </a:cubicBezTo>
                  <a:cubicBezTo>
                    <a:pt x="6704" y="3328"/>
                    <a:pt x="6463" y="3232"/>
                    <a:pt x="6270" y="3183"/>
                  </a:cubicBezTo>
                  <a:cubicBezTo>
                    <a:pt x="6704" y="2797"/>
                    <a:pt x="7090" y="2460"/>
                    <a:pt x="7476" y="2170"/>
                  </a:cubicBezTo>
                  <a:cubicBezTo>
                    <a:pt x="7813" y="1881"/>
                    <a:pt x="8248" y="1544"/>
                    <a:pt x="8730" y="1206"/>
                  </a:cubicBezTo>
                  <a:cubicBezTo>
                    <a:pt x="8730" y="1158"/>
                    <a:pt x="8633" y="1013"/>
                    <a:pt x="8489" y="917"/>
                  </a:cubicBezTo>
                  <a:cubicBezTo>
                    <a:pt x="8392" y="820"/>
                    <a:pt x="8248" y="675"/>
                    <a:pt x="8055" y="579"/>
                  </a:cubicBezTo>
                  <a:cubicBezTo>
                    <a:pt x="7910" y="434"/>
                    <a:pt x="7765" y="338"/>
                    <a:pt x="7572" y="241"/>
                  </a:cubicBezTo>
                  <a:cubicBezTo>
                    <a:pt x="7428" y="145"/>
                    <a:pt x="7283" y="48"/>
                    <a:pt x="7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60"/>
            <p:cNvSpPr/>
            <p:nvPr/>
          </p:nvSpPr>
          <p:spPr>
            <a:xfrm>
              <a:off x="3559800" y="4637250"/>
              <a:ext cx="206200" cy="202750"/>
            </a:xfrm>
            <a:custGeom>
              <a:avLst/>
              <a:gdLst/>
              <a:ahLst/>
              <a:cxnLst/>
              <a:rect l="l" t="t" r="r" b="b"/>
              <a:pathLst>
                <a:path w="8248" h="8110" extrusionOk="0">
                  <a:moveTo>
                    <a:pt x="6471" y="1771"/>
                  </a:moveTo>
                  <a:cubicBezTo>
                    <a:pt x="6618" y="1771"/>
                    <a:pt x="6757" y="1783"/>
                    <a:pt x="6897" y="1803"/>
                  </a:cubicBezTo>
                  <a:cubicBezTo>
                    <a:pt x="6560" y="2575"/>
                    <a:pt x="6029" y="3201"/>
                    <a:pt x="5161" y="3636"/>
                  </a:cubicBezTo>
                  <a:cubicBezTo>
                    <a:pt x="4341" y="4118"/>
                    <a:pt x="3377" y="4407"/>
                    <a:pt x="2316" y="4552"/>
                  </a:cubicBezTo>
                  <a:cubicBezTo>
                    <a:pt x="2653" y="4070"/>
                    <a:pt x="2991" y="3636"/>
                    <a:pt x="3377" y="3298"/>
                  </a:cubicBezTo>
                  <a:cubicBezTo>
                    <a:pt x="3811" y="2912"/>
                    <a:pt x="4197" y="2575"/>
                    <a:pt x="4582" y="2333"/>
                  </a:cubicBezTo>
                  <a:cubicBezTo>
                    <a:pt x="5016" y="2092"/>
                    <a:pt x="5402" y="1948"/>
                    <a:pt x="5788" y="1851"/>
                  </a:cubicBezTo>
                  <a:cubicBezTo>
                    <a:pt x="6042" y="1795"/>
                    <a:pt x="6264" y="1771"/>
                    <a:pt x="6471" y="1771"/>
                  </a:cubicBezTo>
                  <a:close/>
                  <a:moveTo>
                    <a:pt x="6230" y="0"/>
                  </a:moveTo>
                  <a:cubicBezTo>
                    <a:pt x="6120" y="0"/>
                    <a:pt x="6005" y="6"/>
                    <a:pt x="5885" y="18"/>
                  </a:cubicBezTo>
                  <a:cubicBezTo>
                    <a:pt x="5450" y="67"/>
                    <a:pt x="5016" y="163"/>
                    <a:pt x="4534" y="356"/>
                  </a:cubicBezTo>
                  <a:cubicBezTo>
                    <a:pt x="4100" y="501"/>
                    <a:pt x="3618" y="742"/>
                    <a:pt x="3184" y="1031"/>
                  </a:cubicBezTo>
                  <a:cubicBezTo>
                    <a:pt x="2750" y="1321"/>
                    <a:pt x="2316" y="1658"/>
                    <a:pt x="1930" y="2044"/>
                  </a:cubicBezTo>
                  <a:cubicBezTo>
                    <a:pt x="1544" y="2430"/>
                    <a:pt x="1206" y="2816"/>
                    <a:pt x="917" y="3250"/>
                  </a:cubicBezTo>
                  <a:cubicBezTo>
                    <a:pt x="628" y="3684"/>
                    <a:pt x="387" y="4166"/>
                    <a:pt x="242" y="4600"/>
                  </a:cubicBezTo>
                  <a:cubicBezTo>
                    <a:pt x="1" y="5323"/>
                    <a:pt x="1" y="5950"/>
                    <a:pt x="290" y="6626"/>
                  </a:cubicBezTo>
                  <a:cubicBezTo>
                    <a:pt x="531" y="7253"/>
                    <a:pt x="1062" y="7735"/>
                    <a:pt x="1833" y="8072"/>
                  </a:cubicBezTo>
                  <a:cubicBezTo>
                    <a:pt x="1983" y="8097"/>
                    <a:pt x="2139" y="8109"/>
                    <a:pt x="2301" y="8109"/>
                  </a:cubicBezTo>
                  <a:cubicBezTo>
                    <a:pt x="2767" y="8109"/>
                    <a:pt x="3287" y="8010"/>
                    <a:pt x="3859" y="7831"/>
                  </a:cubicBezTo>
                  <a:cubicBezTo>
                    <a:pt x="4631" y="7590"/>
                    <a:pt x="5402" y="7204"/>
                    <a:pt x="6126" y="6674"/>
                  </a:cubicBezTo>
                  <a:cubicBezTo>
                    <a:pt x="6077" y="6577"/>
                    <a:pt x="6029" y="6433"/>
                    <a:pt x="5933" y="6288"/>
                  </a:cubicBezTo>
                  <a:cubicBezTo>
                    <a:pt x="5692" y="6433"/>
                    <a:pt x="5402" y="6577"/>
                    <a:pt x="5065" y="6722"/>
                  </a:cubicBezTo>
                  <a:cubicBezTo>
                    <a:pt x="4775" y="6867"/>
                    <a:pt x="4438" y="7011"/>
                    <a:pt x="4100" y="7108"/>
                  </a:cubicBezTo>
                  <a:cubicBezTo>
                    <a:pt x="3763" y="7253"/>
                    <a:pt x="3425" y="7301"/>
                    <a:pt x="3087" y="7349"/>
                  </a:cubicBezTo>
                  <a:cubicBezTo>
                    <a:pt x="2997" y="7362"/>
                    <a:pt x="2906" y="7368"/>
                    <a:pt x="2817" y="7368"/>
                  </a:cubicBezTo>
                  <a:cubicBezTo>
                    <a:pt x="2572" y="7368"/>
                    <a:pt x="2335" y="7323"/>
                    <a:pt x="2123" y="7253"/>
                  </a:cubicBezTo>
                  <a:cubicBezTo>
                    <a:pt x="1978" y="7204"/>
                    <a:pt x="1833" y="7108"/>
                    <a:pt x="1785" y="6963"/>
                  </a:cubicBezTo>
                  <a:cubicBezTo>
                    <a:pt x="1689" y="6867"/>
                    <a:pt x="1640" y="6722"/>
                    <a:pt x="1640" y="6577"/>
                  </a:cubicBezTo>
                  <a:cubicBezTo>
                    <a:pt x="1640" y="6385"/>
                    <a:pt x="1640" y="6240"/>
                    <a:pt x="1689" y="6095"/>
                  </a:cubicBezTo>
                  <a:cubicBezTo>
                    <a:pt x="1689" y="5902"/>
                    <a:pt x="1737" y="5758"/>
                    <a:pt x="1785" y="5613"/>
                  </a:cubicBezTo>
                  <a:lnTo>
                    <a:pt x="1882" y="5372"/>
                  </a:lnTo>
                  <a:cubicBezTo>
                    <a:pt x="1930" y="5323"/>
                    <a:pt x="1930" y="5227"/>
                    <a:pt x="1978" y="5179"/>
                  </a:cubicBezTo>
                  <a:cubicBezTo>
                    <a:pt x="2798" y="5131"/>
                    <a:pt x="3521" y="5034"/>
                    <a:pt x="4197" y="4938"/>
                  </a:cubicBezTo>
                  <a:cubicBezTo>
                    <a:pt x="4824" y="4793"/>
                    <a:pt x="5402" y="4600"/>
                    <a:pt x="5933" y="4359"/>
                  </a:cubicBezTo>
                  <a:cubicBezTo>
                    <a:pt x="6463" y="4118"/>
                    <a:pt x="6897" y="3780"/>
                    <a:pt x="7283" y="3346"/>
                  </a:cubicBezTo>
                  <a:cubicBezTo>
                    <a:pt x="7669" y="2912"/>
                    <a:pt x="8007" y="2333"/>
                    <a:pt x="8248" y="1658"/>
                  </a:cubicBezTo>
                  <a:cubicBezTo>
                    <a:pt x="8007" y="887"/>
                    <a:pt x="7621" y="404"/>
                    <a:pt x="7138" y="163"/>
                  </a:cubicBezTo>
                  <a:cubicBezTo>
                    <a:pt x="6849" y="55"/>
                    <a:pt x="6560" y="0"/>
                    <a:pt x="62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60"/>
            <p:cNvSpPr/>
            <p:nvPr/>
          </p:nvSpPr>
          <p:spPr>
            <a:xfrm>
              <a:off x="3717750" y="4676275"/>
              <a:ext cx="237550" cy="208625"/>
            </a:xfrm>
            <a:custGeom>
              <a:avLst/>
              <a:gdLst/>
              <a:ahLst/>
              <a:cxnLst/>
              <a:rect l="l" t="t" r="r" b="b"/>
              <a:pathLst>
                <a:path w="9502" h="8345" extrusionOk="0">
                  <a:moveTo>
                    <a:pt x="5499" y="1"/>
                  </a:moveTo>
                  <a:cubicBezTo>
                    <a:pt x="5306" y="97"/>
                    <a:pt x="5161" y="242"/>
                    <a:pt x="4968" y="387"/>
                  </a:cubicBezTo>
                  <a:cubicBezTo>
                    <a:pt x="4775" y="531"/>
                    <a:pt x="4534" y="772"/>
                    <a:pt x="4293" y="1062"/>
                  </a:cubicBezTo>
                  <a:cubicBezTo>
                    <a:pt x="3907" y="1496"/>
                    <a:pt x="3521" y="1978"/>
                    <a:pt x="3087" y="2557"/>
                  </a:cubicBezTo>
                  <a:cubicBezTo>
                    <a:pt x="2653" y="3087"/>
                    <a:pt x="2219" y="3618"/>
                    <a:pt x="1833" y="4197"/>
                  </a:cubicBezTo>
                  <a:cubicBezTo>
                    <a:pt x="1447" y="4727"/>
                    <a:pt x="1062" y="5258"/>
                    <a:pt x="724" y="5740"/>
                  </a:cubicBezTo>
                  <a:cubicBezTo>
                    <a:pt x="435" y="6222"/>
                    <a:pt x="193" y="6656"/>
                    <a:pt x="1" y="6946"/>
                  </a:cubicBezTo>
                  <a:cubicBezTo>
                    <a:pt x="1" y="7042"/>
                    <a:pt x="49" y="7187"/>
                    <a:pt x="145" y="7331"/>
                  </a:cubicBezTo>
                  <a:cubicBezTo>
                    <a:pt x="193" y="7476"/>
                    <a:pt x="290" y="7621"/>
                    <a:pt x="435" y="7717"/>
                  </a:cubicBezTo>
                  <a:cubicBezTo>
                    <a:pt x="531" y="7862"/>
                    <a:pt x="628" y="8007"/>
                    <a:pt x="772" y="8103"/>
                  </a:cubicBezTo>
                  <a:cubicBezTo>
                    <a:pt x="869" y="8248"/>
                    <a:pt x="1013" y="8296"/>
                    <a:pt x="1110" y="8344"/>
                  </a:cubicBezTo>
                  <a:cubicBezTo>
                    <a:pt x="1544" y="7621"/>
                    <a:pt x="1930" y="6994"/>
                    <a:pt x="2316" y="6511"/>
                  </a:cubicBezTo>
                  <a:cubicBezTo>
                    <a:pt x="2701" y="5981"/>
                    <a:pt x="3135" y="5547"/>
                    <a:pt x="3521" y="5209"/>
                  </a:cubicBezTo>
                  <a:cubicBezTo>
                    <a:pt x="3955" y="4872"/>
                    <a:pt x="4389" y="4582"/>
                    <a:pt x="4920" y="4341"/>
                  </a:cubicBezTo>
                  <a:cubicBezTo>
                    <a:pt x="5402" y="4100"/>
                    <a:pt x="5981" y="3859"/>
                    <a:pt x="6656" y="3666"/>
                  </a:cubicBezTo>
                  <a:cubicBezTo>
                    <a:pt x="6656" y="4052"/>
                    <a:pt x="6752" y="4438"/>
                    <a:pt x="6897" y="4775"/>
                  </a:cubicBezTo>
                  <a:cubicBezTo>
                    <a:pt x="7042" y="5161"/>
                    <a:pt x="7235" y="5450"/>
                    <a:pt x="7476" y="5740"/>
                  </a:cubicBezTo>
                  <a:cubicBezTo>
                    <a:pt x="7717" y="5595"/>
                    <a:pt x="7910" y="5499"/>
                    <a:pt x="8151" y="5306"/>
                  </a:cubicBezTo>
                  <a:cubicBezTo>
                    <a:pt x="8344" y="5161"/>
                    <a:pt x="8489" y="5065"/>
                    <a:pt x="8489" y="5016"/>
                  </a:cubicBezTo>
                  <a:cubicBezTo>
                    <a:pt x="8440" y="4727"/>
                    <a:pt x="8489" y="4293"/>
                    <a:pt x="8682" y="3811"/>
                  </a:cubicBezTo>
                  <a:cubicBezTo>
                    <a:pt x="8826" y="3280"/>
                    <a:pt x="9116" y="2750"/>
                    <a:pt x="9501" y="2267"/>
                  </a:cubicBezTo>
                  <a:cubicBezTo>
                    <a:pt x="9501" y="2171"/>
                    <a:pt x="9405" y="2075"/>
                    <a:pt x="9260" y="1978"/>
                  </a:cubicBezTo>
                  <a:cubicBezTo>
                    <a:pt x="9164" y="1833"/>
                    <a:pt x="9019" y="1785"/>
                    <a:pt x="8826" y="1737"/>
                  </a:cubicBezTo>
                  <a:cubicBezTo>
                    <a:pt x="8724" y="1703"/>
                    <a:pt x="8622" y="1669"/>
                    <a:pt x="8536" y="1669"/>
                  </a:cubicBezTo>
                  <a:cubicBezTo>
                    <a:pt x="8501" y="1669"/>
                    <a:pt x="8469" y="1675"/>
                    <a:pt x="8440" y="1689"/>
                  </a:cubicBezTo>
                  <a:cubicBezTo>
                    <a:pt x="7813" y="2171"/>
                    <a:pt x="7187" y="2557"/>
                    <a:pt x="6560" y="2943"/>
                  </a:cubicBezTo>
                  <a:cubicBezTo>
                    <a:pt x="5933" y="3280"/>
                    <a:pt x="5209" y="3618"/>
                    <a:pt x="4389" y="3955"/>
                  </a:cubicBezTo>
                  <a:cubicBezTo>
                    <a:pt x="4872" y="3280"/>
                    <a:pt x="5306" y="2798"/>
                    <a:pt x="5691" y="2364"/>
                  </a:cubicBezTo>
                  <a:cubicBezTo>
                    <a:pt x="6077" y="1978"/>
                    <a:pt x="6511" y="1689"/>
                    <a:pt x="6945" y="1399"/>
                  </a:cubicBezTo>
                  <a:cubicBezTo>
                    <a:pt x="6897" y="1303"/>
                    <a:pt x="6849" y="1206"/>
                    <a:pt x="6752" y="1062"/>
                  </a:cubicBezTo>
                  <a:cubicBezTo>
                    <a:pt x="6656" y="917"/>
                    <a:pt x="6511" y="821"/>
                    <a:pt x="6415" y="676"/>
                  </a:cubicBezTo>
                  <a:cubicBezTo>
                    <a:pt x="6270" y="531"/>
                    <a:pt x="6126" y="387"/>
                    <a:pt x="5981" y="290"/>
                  </a:cubicBezTo>
                  <a:cubicBezTo>
                    <a:pt x="5788" y="194"/>
                    <a:pt x="5643" y="97"/>
                    <a:pt x="54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60"/>
            <p:cNvSpPr/>
            <p:nvPr/>
          </p:nvSpPr>
          <p:spPr>
            <a:xfrm>
              <a:off x="4020375" y="4779150"/>
              <a:ext cx="327975" cy="220750"/>
            </a:xfrm>
            <a:custGeom>
              <a:avLst/>
              <a:gdLst/>
              <a:ahLst/>
              <a:cxnLst/>
              <a:rect l="l" t="t" r="r" b="b"/>
              <a:pathLst>
                <a:path w="13119" h="8830" extrusionOk="0">
                  <a:moveTo>
                    <a:pt x="4157" y="0"/>
                  </a:moveTo>
                  <a:cubicBezTo>
                    <a:pt x="3878" y="0"/>
                    <a:pt x="3618" y="76"/>
                    <a:pt x="3377" y="226"/>
                  </a:cubicBezTo>
                  <a:cubicBezTo>
                    <a:pt x="2943" y="419"/>
                    <a:pt x="2605" y="805"/>
                    <a:pt x="2316" y="1335"/>
                  </a:cubicBezTo>
                  <a:cubicBezTo>
                    <a:pt x="2123" y="1673"/>
                    <a:pt x="1882" y="2107"/>
                    <a:pt x="1640" y="2589"/>
                  </a:cubicBezTo>
                  <a:cubicBezTo>
                    <a:pt x="1399" y="3120"/>
                    <a:pt x="1158" y="3554"/>
                    <a:pt x="965" y="4036"/>
                  </a:cubicBezTo>
                  <a:cubicBezTo>
                    <a:pt x="772" y="4519"/>
                    <a:pt x="579" y="4953"/>
                    <a:pt x="387" y="5338"/>
                  </a:cubicBezTo>
                  <a:cubicBezTo>
                    <a:pt x="242" y="5772"/>
                    <a:pt x="145" y="6110"/>
                    <a:pt x="97" y="6303"/>
                  </a:cubicBezTo>
                  <a:cubicBezTo>
                    <a:pt x="1" y="6641"/>
                    <a:pt x="1" y="6978"/>
                    <a:pt x="97" y="7219"/>
                  </a:cubicBezTo>
                  <a:cubicBezTo>
                    <a:pt x="194" y="7509"/>
                    <a:pt x="435" y="7750"/>
                    <a:pt x="772" y="7991"/>
                  </a:cubicBezTo>
                  <a:cubicBezTo>
                    <a:pt x="1014" y="7750"/>
                    <a:pt x="1255" y="7605"/>
                    <a:pt x="1448" y="7412"/>
                  </a:cubicBezTo>
                  <a:cubicBezTo>
                    <a:pt x="1640" y="7219"/>
                    <a:pt x="1833" y="7026"/>
                    <a:pt x="2026" y="6882"/>
                  </a:cubicBezTo>
                  <a:cubicBezTo>
                    <a:pt x="2219" y="6689"/>
                    <a:pt x="2412" y="6496"/>
                    <a:pt x="2653" y="6303"/>
                  </a:cubicBezTo>
                  <a:cubicBezTo>
                    <a:pt x="2894" y="6110"/>
                    <a:pt x="3136" y="5917"/>
                    <a:pt x="3425" y="5676"/>
                  </a:cubicBezTo>
                  <a:cubicBezTo>
                    <a:pt x="3570" y="5531"/>
                    <a:pt x="3763" y="5435"/>
                    <a:pt x="3955" y="5242"/>
                  </a:cubicBezTo>
                  <a:cubicBezTo>
                    <a:pt x="4197" y="5097"/>
                    <a:pt x="4389" y="4953"/>
                    <a:pt x="4631" y="4808"/>
                  </a:cubicBezTo>
                  <a:cubicBezTo>
                    <a:pt x="4824" y="4663"/>
                    <a:pt x="5016" y="4519"/>
                    <a:pt x="5209" y="4422"/>
                  </a:cubicBezTo>
                  <a:cubicBezTo>
                    <a:pt x="5402" y="4277"/>
                    <a:pt x="5547" y="4229"/>
                    <a:pt x="5643" y="4181"/>
                  </a:cubicBezTo>
                  <a:lnTo>
                    <a:pt x="5643" y="4181"/>
                  </a:lnTo>
                  <a:lnTo>
                    <a:pt x="5547" y="4470"/>
                  </a:lnTo>
                  <a:cubicBezTo>
                    <a:pt x="5499" y="4567"/>
                    <a:pt x="5450" y="4663"/>
                    <a:pt x="5402" y="4808"/>
                  </a:cubicBezTo>
                  <a:cubicBezTo>
                    <a:pt x="5354" y="4904"/>
                    <a:pt x="5258" y="5049"/>
                    <a:pt x="5161" y="5242"/>
                  </a:cubicBezTo>
                  <a:cubicBezTo>
                    <a:pt x="5113" y="5387"/>
                    <a:pt x="4968" y="5580"/>
                    <a:pt x="4872" y="5821"/>
                  </a:cubicBezTo>
                  <a:cubicBezTo>
                    <a:pt x="4727" y="6110"/>
                    <a:pt x="4582" y="6351"/>
                    <a:pt x="4486" y="6592"/>
                  </a:cubicBezTo>
                  <a:cubicBezTo>
                    <a:pt x="4389" y="6833"/>
                    <a:pt x="4341" y="7123"/>
                    <a:pt x="4245" y="7460"/>
                  </a:cubicBezTo>
                  <a:cubicBezTo>
                    <a:pt x="4148" y="7798"/>
                    <a:pt x="4148" y="8087"/>
                    <a:pt x="4293" y="8329"/>
                  </a:cubicBezTo>
                  <a:cubicBezTo>
                    <a:pt x="4438" y="8570"/>
                    <a:pt x="4631" y="8763"/>
                    <a:pt x="4872" y="8811"/>
                  </a:cubicBezTo>
                  <a:cubicBezTo>
                    <a:pt x="4911" y="8824"/>
                    <a:pt x="4949" y="8830"/>
                    <a:pt x="4991" y="8830"/>
                  </a:cubicBezTo>
                  <a:cubicBezTo>
                    <a:pt x="5104" y="8830"/>
                    <a:pt x="5239" y="8785"/>
                    <a:pt x="5450" y="8714"/>
                  </a:cubicBezTo>
                  <a:cubicBezTo>
                    <a:pt x="5692" y="8570"/>
                    <a:pt x="5981" y="8473"/>
                    <a:pt x="6270" y="8280"/>
                  </a:cubicBezTo>
                  <a:cubicBezTo>
                    <a:pt x="6608" y="8087"/>
                    <a:pt x="6946" y="7894"/>
                    <a:pt x="7235" y="7702"/>
                  </a:cubicBezTo>
                  <a:cubicBezTo>
                    <a:pt x="7573" y="7460"/>
                    <a:pt x="7910" y="7267"/>
                    <a:pt x="8199" y="7123"/>
                  </a:cubicBezTo>
                  <a:cubicBezTo>
                    <a:pt x="8875" y="6641"/>
                    <a:pt x="9453" y="6255"/>
                    <a:pt x="9984" y="5869"/>
                  </a:cubicBezTo>
                  <a:cubicBezTo>
                    <a:pt x="10514" y="5483"/>
                    <a:pt x="10948" y="5097"/>
                    <a:pt x="11334" y="4663"/>
                  </a:cubicBezTo>
                  <a:cubicBezTo>
                    <a:pt x="11768" y="4229"/>
                    <a:pt x="12106" y="3795"/>
                    <a:pt x="12347" y="3313"/>
                  </a:cubicBezTo>
                  <a:cubicBezTo>
                    <a:pt x="12636" y="2831"/>
                    <a:pt x="12926" y="2300"/>
                    <a:pt x="13119" y="1673"/>
                  </a:cubicBezTo>
                  <a:cubicBezTo>
                    <a:pt x="13070" y="1577"/>
                    <a:pt x="12974" y="1528"/>
                    <a:pt x="12781" y="1480"/>
                  </a:cubicBezTo>
                  <a:cubicBezTo>
                    <a:pt x="12588" y="1432"/>
                    <a:pt x="12347" y="1384"/>
                    <a:pt x="12106" y="1384"/>
                  </a:cubicBezTo>
                  <a:cubicBezTo>
                    <a:pt x="11817" y="1384"/>
                    <a:pt x="11672" y="1432"/>
                    <a:pt x="11575" y="1528"/>
                  </a:cubicBezTo>
                  <a:cubicBezTo>
                    <a:pt x="11334" y="2059"/>
                    <a:pt x="11093" y="2541"/>
                    <a:pt x="10900" y="2927"/>
                  </a:cubicBezTo>
                  <a:cubicBezTo>
                    <a:pt x="10707" y="3313"/>
                    <a:pt x="10514" y="3650"/>
                    <a:pt x="10321" y="3988"/>
                  </a:cubicBezTo>
                  <a:cubicBezTo>
                    <a:pt x="10129" y="4277"/>
                    <a:pt x="9887" y="4567"/>
                    <a:pt x="9646" y="4856"/>
                  </a:cubicBezTo>
                  <a:cubicBezTo>
                    <a:pt x="9453" y="5097"/>
                    <a:pt x="9212" y="5387"/>
                    <a:pt x="8875" y="5676"/>
                  </a:cubicBezTo>
                  <a:cubicBezTo>
                    <a:pt x="8634" y="5869"/>
                    <a:pt x="8344" y="6110"/>
                    <a:pt x="8055" y="6351"/>
                  </a:cubicBezTo>
                  <a:cubicBezTo>
                    <a:pt x="7765" y="6592"/>
                    <a:pt x="7476" y="6833"/>
                    <a:pt x="7187" y="6978"/>
                  </a:cubicBezTo>
                  <a:cubicBezTo>
                    <a:pt x="6946" y="7219"/>
                    <a:pt x="6704" y="7364"/>
                    <a:pt x="6511" y="7460"/>
                  </a:cubicBezTo>
                  <a:cubicBezTo>
                    <a:pt x="6319" y="7605"/>
                    <a:pt x="6174" y="7653"/>
                    <a:pt x="6126" y="7702"/>
                  </a:cubicBezTo>
                  <a:cubicBezTo>
                    <a:pt x="6319" y="7267"/>
                    <a:pt x="6511" y="6785"/>
                    <a:pt x="6801" y="6206"/>
                  </a:cubicBezTo>
                  <a:cubicBezTo>
                    <a:pt x="7042" y="5628"/>
                    <a:pt x="7331" y="5001"/>
                    <a:pt x="7621" y="4422"/>
                  </a:cubicBezTo>
                  <a:cubicBezTo>
                    <a:pt x="7910" y="3843"/>
                    <a:pt x="8199" y="3313"/>
                    <a:pt x="8489" y="2831"/>
                  </a:cubicBezTo>
                  <a:cubicBezTo>
                    <a:pt x="8778" y="2348"/>
                    <a:pt x="9068" y="2011"/>
                    <a:pt x="9309" y="1818"/>
                  </a:cubicBezTo>
                  <a:cubicBezTo>
                    <a:pt x="9309" y="1770"/>
                    <a:pt x="9260" y="1673"/>
                    <a:pt x="9212" y="1625"/>
                  </a:cubicBezTo>
                  <a:cubicBezTo>
                    <a:pt x="9116" y="1528"/>
                    <a:pt x="9019" y="1480"/>
                    <a:pt x="8923" y="1432"/>
                  </a:cubicBezTo>
                  <a:cubicBezTo>
                    <a:pt x="8826" y="1335"/>
                    <a:pt x="8682" y="1287"/>
                    <a:pt x="8585" y="1239"/>
                  </a:cubicBezTo>
                  <a:cubicBezTo>
                    <a:pt x="8441" y="1191"/>
                    <a:pt x="8296" y="1143"/>
                    <a:pt x="8199" y="1143"/>
                  </a:cubicBezTo>
                  <a:cubicBezTo>
                    <a:pt x="8055" y="1094"/>
                    <a:pt x="7958" y="1094"/>
                    <a:pt x="7910" y="1094"/>
                  </a:cubicBezTo>
                  <a:cubicBezTo>
                    <a:pt x="7621" y="1239"/>
                    <a:pt x="7380" y="1480"/>
                    <a:pt x="7187" y="1721"/>
                  </a:cubicBezTo>
                  <a:lnTo>
                    <a:pt x="6753" y="2396"/>
                  </a:lnTo>
                  <a:cubicBezTo>
                    <a:pt x="6608" y="2638"/>
                    <a:pt x="6415" y="2879"/>
                    <a:pt x="6222" y="3072"/>
                  </a:cubicBezTo>
                  <a:cubicBezTo>
                    <a:pt x="6077" y="3265"/>
                    <a:pt x="5740" y="3457"/>
                    <a:pt x="5306" y="3699"/>
                  </a:cubicBezTo>
                  <a:cubicBezTo>
                    <a:pt x="4968" y="3892"/>
                    <a:pt x="4582" y="4133"/>
                    <a:pt x="4100" y="4470"/>
                  </a:cubicBezTo>
                  <a:cubicBezTo>
                    <a:pt x="3666" y="4808"/>
                    <a:pt x="3184" y="5194"/>
                    <a:pt x="2653" y="5580"/>
                  </a:cubicBezTo>
                  <a:cubicBezTo>
                    <a:pt x="2846" y="5194"/>
                    <a:pt x="3039" y="4760"/>
                    <a:pt x="3232" y="4277"/>
                  </a:cubicBezTo>
                  <a:cubicBezTo>
                    <a:pt x="3425" y="3795"/>
                    <a:pt x="3618" y="3313"/>
                    <a:pt x="3859" y="2879"/>
                  </a:cubicBezTo>
                  <a:cubicBezTo>
                    <a:pt x="4100" y="2445"/>
                    <a:pt x="4389" y="2011"/>
                    <a:pt x="4679" y="1673"/>
                  </a:cubicBezTo>
                  <a:cubicBezTo>
                    <a:pt x="5016" y="1287"/>
                    <a:pt x="5354" y="998"/>
                    <a:pt x="5788" y="805"/>
                  </a:cubicBezTo>
                  <a:cubicBezTo>
                    <a:pt x="5788" y="660"/>
                    <a:pt x="5643" y="516"/>
                    <a:pt x="5402" y="371"/>
                  </a:cubicBezTo>
                  <a:cubicBezTo>
                    <a:pt x="5161" y="226"/>
                    <a:pt x="4920" y="130"/>
                    <a:pt x="4679" y="82"/>
                  </a:cubicBezTo>
                  <a:cubicBezTo>
                    <a:pt x="4498" y="27"/>
                    <a:pt x="4324" y="0"/>
                    <a:pt x="4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60"/>
            <p:cNvSpPr/>
            <p:nvPr/>
          </p:nvSpPr>
          <p:spPr>
            <a:xfrm>
              <a:off x="4309750" y="4737775"/>
              <a:ext cx="196550" cy="299025"/>
            </a:xfrm>
            <a:custGeom>
              <a:avLst/>
              <a:gdLst/>
              <a:ahLst/>
              <a:cxnLst/>
              <a:rect l="l" t="t" r="r" b="b"/>
              <a:pathLst>
                <a:path w="7862" h="11961" extrusionOk="0">
                  <a:moveTo>
                    <a:pt x="5981" y="0"/>
                  </a:moveTo>
                  <a:cubicBezTo>
                    <a:pt x="5836" y="193"/>
                    <a:pt x="5740" y="386"/>
                    <a:pt x="5643" y="579"/>
                  </a:cubicBezTo>
                  <a:cubicBezTo>
                    <a:pt x="5498" y="820"/>
                    <a:pt x="5402" y="1013"/>
                    <a:pt x="5305" y="1206"/>
                  </a:cubicBezTo>
                  <a:cubicBezTo>
                    <a:pt x="5209" y="1447"/>
                    <a:pt x="5161" y="1640"/>
                    <a:pt x="5064" y="1785"/>
                  </a:cubicBezTo>
                  <a:cubicBezTo>
                    <a:pt x="5016" y="1978"/>
                    <a:pt x="4968" y="2122"/>
                    <a:pt x="4968" y="2219"/>
                  </a:cubicBezTo>
                  <a:cubicBezTo>
                    <a:pt x="4920" y="2315"/>
                    <a:pt x="4920" y="2412"/>
                    <a:pt x="4968" y="2556"/>
                  </a:cubicBezTo>
                  <a:cubicBezTo>
                    <a:pt x="4968" y="2653"/>
                    <a:pt x="5016" y="2749"/>
                    <a:pt x="5064" y="2846"/>
                  </a:cubicBezTo>
                  <a:cubicBezTo>
                    <a:pt x="5016" y="2990"/>
                    <a:pt x="4968" y="3087"/>
                    <a:pt x="4968" y="3135"/>
                  </a:cubicBezTo>
                  <a:cubicBezTo>
                    <a:pt x="4920" y="3232"/>
                    <a:pt x="4968" y="3376"/>
                    <a:pt x="5064" y="3473"/>
                  </a:cubicBezTo>
                  <a:cubicBezTo>
                    <a:pt x="5113" y="3617"/>
                    <a:pt x="5257" y="3666"/>
                    <a:pt x="5402" y="3714"/>
                  </a:cubicBezTo>
                  <a:cubicBezTo>
                    <a:pt x="5450" y="3666"/>
                    <a:pt x="5595" y="3521"/>
                    <a:pt x="5788" y="3328"/>
                  </a:cubicBezTo>
                  <a:cubicBezTo>
                    <a:pt x="6029" y="3135"/>
                    <a:pt x="6222" y="2942"/>
                    <a:pt x="6463" y="2701"/>
                  </a:cubicBezTo>
                  <a:cubicBezTo>
                    <a:pt x="6752" y="2508"/>
                    <a:pt x="6993" y="2315"/>
                    <a:pt x="7235" y="2122"/>
                  </a:cubicBezTo>
                  <a:cubicBezTo>
                    <a:pt x="7524" y="1929"/>
                    <a:pt x="7717" y="1785"/>
                    <a:pt x="7862" y="1640"/>
                  </a:cubicBezTo>
                  <a:cubicBezTo>
                    <a:pt x="7813" y="1495"/>
                    <a:pt x="7669" y="1351"/>
                    <a:pt x="7524" y="1158"/>
                  </a:cubicBezTo>
                  <a:cubicBezTo>
                    <a:pt x="7379" y="965"/>
                    <a:pt x="7235" y="820"/>
                    <a:pt x="7042" y="627"/>
                  </a:cubicBezTo>
                  <a:cubicBezTo>
                    <a:pt x="6849" y="483"/>
                    <a:pt x="6656" y="338"/>
                    <a:pt x="6463" y="241"/>
                  </a:cubicBezTo>
                  <a:cubicBezTo>
                    <a:pt x="6270" y="97"/>
                    <a:pt x="6125" y="49"/>
                    <a:pt x="5981" y="0"/>
                  </a:cubicBezTo>
                  <a:close/>
                  <a:moveTo>
                    <a:pt x="3569" y="4437"/>
                  </a:moveTo>
                  <a:cubicBezTo>
                    <a:pt x="3280" y="4486"/>
                    <a:pt x="2991" y="4678"/>
                    <a:pt x="2749" y="4871"/>
                  </a:cubicBezTo>
                  <a:cubicBezTo>
                    <a:pt x="2508" y="5112"/>
                    <a:pt x="2267" y="5402"/>
                    <a:pt x="2074" y="5643"/>
                  </a:cubicBezTo>
                  <a:cubicBezTo>
                    <a:pt x="1881" y="5884"/>
                    <a:pt x="1737" y="6174"/>
                    <a:pt x="1592" y="6415"/>
                  </a:cubicBezTo>
                  <a:cubicBezTo>
                    <a:pt x="1447" y="6656"/>
                    <a:pt x="1351" y="6800"/>
                    <a:pt x="1303" y="6945"/>
                  </a:cubicBezTo>
                  <a:cubicBezTo>
                    <a:pt x="1110" y="7427"/>
                    <a:pt x="917" y="7861"/>
                    <a:pt x="772" y="8247"/>
                  </a:cubicBezTo>
                  <a:cubicBezTo>
                    <a:pt x="627" y="8585"/>
                    <a:pt x="483" y="8922"/>
                    <a:pt x="386" y="9164"/>
                  </a:cubicBezTo>
                  <a:cubicBezTo>
                    <a:pt x="290" y="9453"/>
                    <a:pt x="242" y="9646"/>
                    <a:pt x="145" y="9791"/>
                  </a:cubicBezTo>
                  <a:cubicBezTo>
                    <a:pt x="97" y="9935"/>
                    <a:pt x="97" y="10080"/>
                    <a:pt x="49" y="10176"/>
                  </a:cubicBezTo>
                  <a:cubicBezTo>
                    <a:pt x="0" y="10466"/>
                    <a:pt x="49" y="10707"/>
                    <a:pt x="97" y="10900"/>
                  </a:cubicBezTo>
                  <a:cubicBezTo>
                    <a:pt x="193" y="11093"/>
                    <a:pt x="290" y="11286"/>
                    <a:pt x="434" y="11430"/>
                  </a:cubicBezTo>
                  <a:cubicBezTo>
                    <a:pt x="531" y="11575"/>
                    <a:pt x="676" y="11720"/>
                    <a:pt x="820" y="11816"/>
                  </a:cubicBezTo>
                  <a:cubicBezTo>
                    <a:pt x="917" y="11864"/>
                    <a:pt x="1013" y="11913"/>
                    <a:pt x="1061" y="11961"/>
                  </a:cubicBezTo>
                  <a:cubicBezTo>
                    <a:pt x="1110" y="11961"/>
                    <a:pt x="1158" y="11913"/>
                    <a:pt x="1206" y="11816"/>
                  </a:cubicBezTo>
                  <a:cubicBezTo>
                    <a:pt x="1206" y="11720"/>
                    <a:pt x="1254" y="11575"/>
                    <a:pt x="1303" y="11382"/>
                  </a:cubicBezTo>
                  <a:cubicBezTo>
                    <a:pt x="1351" y="11141"/>
                    <a:pt x="1447" y="10852"/>
                    <a:pt x="1640" y="10514"/>
                  </a:cubicBezTo>
                  <a:cubicBezTo>
                    <a:pt x="1833" y="10176"/>
                    <a:pt x="2026" y="9839"/>
                    <a:pt x="2219" y="9549"/>
                  </a:cubicBezTo>
                  <a:cubicBezTo>
                    <a:pt x="2412" y="9212"/>
                    <a:pt x="2653" y="8826"/>
                    <a:pt x="2798" y="8537"/>
                  </a:cubicBezTo>
                  <a:cubicBezTo>
                    <a:pt x="3039" y="8199"/>
                    <a:pt x="3232" y="7861"/>
                    <a:pt x="3425" y="7572"/>
                  </a:cubicBezTo>
                  <a:cubicBezTo>
                    <a:pt x="3666" y="7283"/>
                    <a:pt x="3859" y="6993"/>
                    <a:pt x="4100" y="6704"/>
                  </a:cubicBezTo>
                  <a:cubicBezTo>
                    <a:pt x="4341" y="6415"/>
                    <a:pt x="4630" y="6174"/>
                    <a:pt x="4968" y="5932"/>
                  </a:cubicBezTo>
                  <a:cubicBezTo>
                    <a:pt x="4823" y="5547"/>
                    <a:pt x="4582" y="5209"/>
                    <a:pt x="4293" y="4968"/>
                  </a:cubicBezTo>
                  <a:cubicBezTo>
                    <a:pt x="4003" y="4678"/>
                    <a:pt x="3762" y="4534"/>
                    <a:pt x="3569" y="44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60"/>
            <p:cNvSpPr/>
            <p:nvPr/>
          </p:nvSpPr>
          <p:spPr>
            <a:xfrm>
              <a:off x="4430325" y="4784800"/>
              <a:ext cx="186900" cy="288650"/>
            </a:xfrm>
            <a:custGeom>
              <a:avLst/>
              <a:gdLst/>
              <a:ahLst/>
              <a:cxnLst/>
              <a:rect l="l" t="t" r="r" b="b"/>
              <a:pathLst>
                <a:path w="7476" h="11546" extrusionOk="0">
                  <a:moveTo>
                    <a:pt x="5691" y="0"/>
                  </a:moveTo>
                  <a:cubicBezTo>
                    <a:pt x="5595" y="48"/>
                    <a:pt x="5450" y="145"/>
                    <a:pt x="5209" y="338"/>
                  </a:cubicBezTo>
                  <a:cubicBezTo>
                    <a:pt x="5016" y="483"/>
                    <a:pt x="4823" y="724"/>
                    <a:pt x="4582" y="1013"/>
                  </a:cubicBezTo>
                  <a:cubicBezTo>
                    <a:pt x="4341" y="1254"/>
                    <a:pt x="4100" y="1544"/>
                    <a:pt x="3810" y="1881"/>
                  </a:cubicBezTo>
                  <a:cubicBezTo>
                    <a:pt x="3569" y="2170"/>
                    <a:pt x="3328" y="2508"/>
                    <a:pt x="3087" y="2846"/>
                  </a:cubicBezTo>
                  <a:cubicBezTo>
                    <a:pt x="2846" y="2797"/>
                    <a:pt x="2556" y="2749"/>
                    <a:pt x="2315" y="2701"/>
                  </a:cubicBezTo>
                  <a:cubicBezTo>
                    <a:pt x="2026" y="2605"/>
                    <a:pt x="1736" y="2556"/>
                    <a:pt x="1399" y="2460"/>
                  </a:cubicBezTo>
                  <a:cubicBezTo>
                    <a:pt x="1399" y="2653"/>
                    <a:pt x="1399" y="2846"/>
                    <a:pt x="1399" y="3087"/>
                  </a:cubicBezTo>
                  <a:cubicBezTo>
                    <a:pt x="1399" y="3328"/>
                    <a:pt x="1447" y="3473"/>
                    <a:pt x="1495" y="3569"/>
                  </a:cubicBezTo>
                  <a:lnTo>
                    <a:pt x="2508" y="3714"/>
                  </a:lnTo>
                  <a:cubicBezTo>
                    <a:pt x="2170" y="4244"/>
                    <a:pt x="1881" y="4775"/>
                    <a:pt x="1640" y="5305"/>
                  </a:cubicBezTo>
                  <a:cubicBezTo>
                    <a:pt x="1351" y="5836"/>
                    <a:pt x="1109" y="6318"/>
                    <a:pt x="868" y="6849"/>
                  </a:cubicBezTo>
                  <a:cubicBezTo>
                    <a:pt x="675" y="7331"/>
                    <a:pt x="482" y="7765"/>
                    <a:pt x="338" y="8199"/>
                  </a:cubicBezTo>
                  <a:cubicBezTo>
                    <a:pt x="193" y="8633"/>
                    <a:pt x="97" y="8971"/>
                    <a:pt x="48" y="9260"/>
                  </a:cubicBezTo>
                  <a:cubicBezTo>
                    <a:pt x="0" y="9501"/>
                    <a:pt x="48" y="9694"/>
                    <a:pt x="193" y="9983"/>
                  </a:cubicBezTo>
                  <a:cubicBezTo>
                    <a:pt x="290" y="10225"/>
                    <a:pt x="482" y="10417"/>
                    <a:pt x="675" y="10659"/>
                  </a:cubicBezTo>
                  <a:cubicBezTo>
                    <a:pt x="917" y="10851"/>
                    <a:pt x="1158" y="11044"/>
                    <a:pt x="1447" y="11237"/>
                  </a:cubicBezTo>
                  <a:cubicBezTo>
                    <a:pt x="1736" y="11382"/>
                    <a:pt x="2026" y="11478"/>
                    <a:pt x="2315" y="11527"/>
                  </a:cubicBezTo>
                  <a:cubicBezTo>
                    <a:pt x="2341" y="11540"/>
                    <a:pt x="2370" y="11546"/>
                    <a:pt x="2403" y="11546"/>
                  </a:cubicBezTo>
                  <a:cubicBezTo>
                    <a:pt x="2493" y="11546"/>
                    <a:pt x="2608" y="11501"/>
                    <a:pt x="2749" y="11430"/>
                  </a:cubicBezTo>
                  <a:cubicBezTo>
                    <a:pt x="2942" y="11382"/>
                    <a:pt x="3183" y="11286"/>
                    <a:pt x="3424" y="11189"/>
                  </a:cubicBezTo>
                  <a:cubicBezTo>
                    <a:pt x="3617" y="11093"/>
                    <a:pt x="3810" y="10996"/>
                    <a:pt x="4003" y="10851"/>
                  </a:cubicBezTo>
                  <a:cubicBezTo>
                    <a:pt x="4244" y="10755"/>
                    <a:pt x="4389" y="10659"/>
                    <a:pt x="4437" y="10562"/>
                  </a:cubicBezTo>
                  <a:cubicBezTo>
                    <a:pt x="4437" y="10466"/>
                    <a:pt x="4437" y="10369"/>
                    <a:pt x="4389" y="10273"/>
                  </a:cubicBezTo>
                  <a:cubicBezTo>
                    <a:pt x="4100" y="10417"/>
                    <a:pt x="3762" y="10562"/>
                    <a:pt x="3424" y="10610"/>
                  </a:cubicBezTo>
                  <a:cubicBezTo>
                    <a:pt x="3087" y="10707"/>
                    <a:pt x="2749" y="10755"/>
                    <a:pt x="2363" y="10755"/>
                  </a:cubicBezTo>
                  <a:cubicBezTo>
                    <a:pt x="1978" y="10610"/>
                    <a:pt x="1833" y="10273"/>
                    <a:pt x="1929" y="9790"/>
                  </a:cubicBezTo>
                  <a:cubicBezTo>
                    <a:pt x="1978" y="9405"/>
                    <a:pt x="2074" y="8971"/>
                    <a:pt x="2219" y="8537"/>
                  </a:cubicBezTo>
                  <a:cubicBezTo>
                    <a:pt x="2412" y="8103"/>
                    <a:pt x="2604" y="7620"/>
                    <a:pt x="2846" y="7090"/>
                  </a:cubicBezTo>
                  <a:cubicBezTo>
                    <a:pt x="3087" y="6607"/>
                    <a:pt x="3376" y="6077"/>
                    <a:pt x="3665" y="5546"/>
                  </a:cubicBezTo>
                  <a:cubicBezTo>
                    <a:pt x="4003" y="5016"/>
                    <a:pt x="4341" y="4485"/>
                    <a:pt x="4726" y="3955"/>
                  </a:cubicBezTo>
                  <a:cubicBezTo>
                    <a:pt x="5161" y="4003"/>
                    <a:pt x="5558" y="4027"/>
                    <a:pt x="5920" y="4027"/>
                  </a:cubicBezTo>
                  <a:cubicBezTo>
                    <a:pt x="6282" y="4027"/>
                    <a:pt x="6607" y="4003"/>
                    <a:pt x="6897" y="3955"/>
                  </a:cubicBezTo>
                  <a:cubicBezTo>
                    <a:pt x="6945" y="3858"/>
                    <a:pt x="6945" y="3762"/>
                    <a:pt x="6897" y="3666"/>
                  </a:cubicBezTo>
                  <a:cubicBezTo>
                    <a:pt x="6897" y="3569"/>
                    <a:pt x="6849" y="3473"/>
                    <a:pt x="6800" y="3424"/>
                  </a:cubicBezTo>
                  <a:cubicBezTo>
                    <a:pt x="6559" y="3376"/>
                    <a:pt x="6270" y="3376"/>
                    <a:pt x="6029" y="3328"/>
                  </a:cubicBezTo>
                  <a:cubicBezTo>
                    <a:pt x="5788" y="3328"/>
                    <a:pt x="5546" y="3280"/>
                    <a:pt x="5305" y="3231"/>
                  </a:cubicBezTo>
                  <a:cubicBezTo>
                    <a:pt x="5691" y="2797"/>
                    <a:pt x="6029" y="2412"/>
                    <a:pt x="6366" y="2074"/>
                  </a:cubicBezTo>
                  <a:cubicBezTo>
                    <a:pt x="6656" y="1688"/>
                    <a:pt x="7041" y="1302"/>
                    <a:pt x="7475" y="917"/>
                  </a:cubicBezTo>
                  <a:cubicBezTo>
                    <a:pt x="7427" y="820"/>
                    <a:pt x="7331" y="772"/>
                    <a:pt x="7186" y="675"/>
                  </a:cubicBezTo>
                  <a:cubicBezTo>
                    <a:pt x="7041" y="579"/>
                    <a:pt x="6849" y="483"/>
                    <a:pt x="6704" y="386"/>
                  </a:cubicBezTo>
                  <a:cubicBezTo>
                    <a:pt x="6511" y="290"/>
                    <a:pt x="6318" y="193"/>
                    <a:pt x="6125" y="145"/>
                  </a:cubicBezTo>
                  <a:cubicBezTo>
                    <a:pt x="5980" y="48"/>
                    <a:pt x="5836" y="0"/>
                    <a:pt x="56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60"/>
            <p:cNvSpPr/>
            <p:nvPr/>
          </p:nvSpPr>
          <p:spPr>
            <a:xfrm>
              <a:off x="4584650" y="4702800"/>
              <a:ext cx="250800" cy="384650"/>
            </a:xfrm>
            <a:custGeom>
              <a:avLst/>
              <a:gdLst/>
              <a:ahLst/>
              <a:cxnLst/>
              <a:rect l="l" t="t" r="r" b="b"/>
              <a:pathLst>
                <a:path w="10032" h="15386" extrusionOk="0">
                  <a:moveTo>
                    <a:pt x="7427" y="1"/>
                  </a:moveTo>
                  <a:cubicBezTo>
                    <a:pt x="6993" y="435"/>
                    <a:pt x="6511" y="917"/>
                    <a:pt x="6077" y="1448"/>
                  </a:cubicBezTo>
                  <a:cubicBezTo>
                    <a:pt x="5595" y="1978"/>
                    <a:pt x="5161" y="2557"/>
                    <a:pt x="4727" y="3136"/>
                  </a:cubicBezTo>
                  <a:cubicBezTo>
                    <a:pt x="4293" y="3714"/>
                    <a:pt x="3907" y="4341"/>
                    <a:pt x="3521" y="4968"/>
                  </a:cubicBezTo>
                  <a:cubicBezTo>
                    <a:pt x="3135" y="5595"/>
                    <a:pt x="2798" y="6174"/>
                    <a:pt x="2508" y="6801"/>
                  </a:cubicBezTo>
                  <a:cubicBezTo>
                    <a:pt x="2171" y="7524"/>
                    <a:pt x="1833" y="8199"/>
                    <a:pt x="1544" y="8875"/>
                  </a:cubicBezTo>
                  <a:cubicBezTo>
                    <a:pt x="1302" y="9550"/>
                    <a:pt x="1013" y="10225"/>
                    <a:pt x="820" y="10852"/>
                  </a:cubicBezTo>
                  <a:cubicBezTo>
                    <a:pt x="579" y="11527"/>
                    <a:pt x="386" y="12106"/>
                    <a:pt x="290" y="12685"/>
                  </a:cubicBezTo>
                  <a:cubicBezTo>
                    <a:pt x="145" y="13263"/>
                    <a:pt x="49" y="13746"/>
                    <a:pt x="0" y="14131"/>
                  </a:cubicBezTo>
                  <a:cubicBezTo>
                    <a:pt x="0" y="14228"/>
                    <a:pt x="0" y="14373"/>
                    <a:pt x="49" y="14517"/>
                  </a:cubicBezTo>
                  <a:cubicBezTo>
                    <a:pt x="97" y="14662"/>
                    <a:pt x="145" y="14758"/>
                    <a:pt x="145" y="14903"/>
                  </a:cubicBezTo>
                  <a:cubicBezTo>
                    <a:pt x="193" y="15048"/>
                    <a:pt x="241" y="15144"/>
                    <a:pt x="290" y="15241"/>
                  </a:cubicBezTo>
                  <a:cubicBezTo>
                    <a:pt x="386" y="15337"/>
                    <a:pt x="434" y="15385"/>
                    <a:pt x="483" y="15385"/>
                  </a:cubicBezTo>
                  <a:cubicBezTo>
                    <a:pt x="531" y="15385"/>
                    <a:pt x="579" y="15337"/>
                    <a:pt x="676" y="15289"/>
                  </a:cubicBezTo>
                  <a:cubicBezTo>
                    <a:pt x="724" y="15241"/>
                    <a:pt x="772" y="15144"/>
                    <a:pt x="820" y="15048"/>
                  </a:cubicBezTo>
                  <a:cubicBezTo>
                    <a:pt x="1158" y="14469"/>
                    <a:pt x="1544" y="13842"/>
                    <a:pt x="1929" y="13263"/>
                  </a:cubicBezTo>
                  <a:cubicBezTo>
                    <a:pt x="2363" y="12636"/>
                    <a:pt x="2846" y="12058"/>
                    <a:pt x="3280" y="11575"/>
                  </a:cubicBezTo>
                  <a:cubicBezTo>
                    <a:pt x="3762" y="11045"/>
                    <a:pt x="4244" y="10563"/>
                    <a:pt x="4727" y="10129"/>
                  </a:cubicBezTo>
                  <a:cubicBezTo>
                    <a:pt x="5209" y="9646"/>
                    <a:pt x="5691" y="9309"/>
                    <a:pt x="6125" y="9019"/>
                  </a:cubicBezTo>
                  <a:cubicBezTo>
                    <a:pt x="6270" y="8923"/>
                    <a:pt x="6415" y="8826"/>
                    <a:pt x="6608" y="8778"/>
                  </a:cubicBezTo>
                  <a:cubicBezTo>
                    <a:pt x="6752" y="8682"/>
                    <a:pt x="6849" y="8634"/>
                    <a:pt x="6897" y="8634"/>
                  </a:cubicBezTo>
                  <a:cubicBezTo>
                    <a:pt x="6945" y="8634"/>
                    <a:pt x="6945" y="8682"/>
                    <a:pt x="6945" y="8730"/>
                  </a:cubicBezTo>
                  <a:cubicBezTo>
                    <a:pt x="6608" y="9309"/>
                    <a:pt x="6270" y="9839"/>
                    <a:pt x="5981" y="10370"/>
                  </a:cubicBezTo>
                  <a:cubicBezTo>
                    <a:pt x="5691" y="10948"/>
                    <a:pt x="5402" y="11431"/>
                    <a:pt x="5209" y="11913"/>
                  </a:cubicBezTo>
                  <a:cubicBezTo>
                    <a:pt x="4968" y="12347"/>
                    <a:pt x="4775" y="12781"/>
                    <a:pt x="4630" y="13119"/>
                  </a:cubicBezTo>
                  <a:cubicBezTo>
                    <a:pt x="4534" y="13456"/>
                    <a:pt x="4437" y="13697"/>
                    <a:pt x="4437" y="13890"/>
                  </a:cubicBezTo>
                  <a:cubicBezTo>
                    <a:pt x="4437" y="14035"/>
                    <a:pt x="4437" y="14180"/>
                    <a:pt x="4486" y="14324"/>
                  </a:cubicBezTo>
                  <a:cubicBezTo>
                    <a:pt x="4534" y="14469"/>
                    <a:pt x="4582" y="14566"/>
                    <a:pt x="4630" y="14710"/>
                  </a:cubicBezTo>
                  <a:cubicBezTo>
                    <a:pt x="4727" y="14807"/>
                    <a:pt x="4823" y="14903"/>
                    <a:pt x="4968" y="15000"/>
                  </a:cubicBezTo>
                  <a:cubicBezTo>
                    <a:pt x="5064" y="15048"/>
                    <a:pt x="5161" y="15096"/>
                    <a:pt x="5305" y="15144"/>
                  </a:cubicBezTo>
                  <a:cubicBezTo>
                    <a:pt x="5402" y="15144"/>
                    <a:pt x="5547" y="15096"/>
                    <a:pt x="5739" y="15048"/>
                  </a:cubicBezTo>
                  <a:cubicBezTo>
                    <a:pt x="5932" y="15000"/>
                    <a:pt x="6125" y="14951"/>
                    <a:pt x="6366" y="14855"/>
                  </a:cubicBezTo>
                  <a:cubicBezTo>
                    <a:pt x="6559" y="14807"/>
                    <a:pt x="6752" y="14710"/>
                    <a:pt x="6897" y="14662"/>
                  </a:cubicBezTo>
                  <a:cubicBezTo>
                    <a:pt x="7042" y="14566"/>
                    <a:pt x="7138" y="14517"/>
                    <a:pt x="7138" y="14469"/>
                  </a:cubicBezTo>
                  <a:cubicBezTo>
                    <a:pt x="7138" y="14421"/>
                    <a:pt x="7138" y="14373"/>
                    <a:pt x="7138" y="14373"/>
                  </a:cubicBezTo>
                  <a:cubicBezTo>
                    <a:pt x="7090" y="14324"/>
                    <a:pt x="7090" y="14228"/>
                    <a:pt x="7042" y="14131"/>
                  </a:cubicBezTo>
                  <a:cubicBezTo>
                    <a:pt x="6993" y="14131"/>
                    <a:pt x="6945" y="14180"/>
                    <a:pt x="6800" y="14180"/>
                  </a:cubicBezTo>
                  <a:cubicBezTo>
                    <a:pt x="6732" y="14214"/>
                    <a:pt x="6640" y="14248"/>
                    <a:pt x="6523" y="14248"/>
                  </a:cubicBezTo>
                  <a:cubicBezTo>
                    <a:pt x="6475" y="14248"/>
                    <a:pt x="6423" y="14242"/>
                    <a:pt x="6366" y="14228"/>
                  </a:cubicBezTo>
                  <a:cubicBezTo>
                    <a:pt x="6270" y="14228"/>
                    <a:pt x="6173" y="14180"/>
                    <a:pt x="6173" y="14180"/>
                  </a:cubicBezTo>
                  <a:cubicBezTo>
                    <a:pt x="6125" y="14131"/>
                    <a:pt x="6125" y="14035"/>
                    <a:pt x="6125" y="13890"/>
                  </a:cubicBezTo>
                  <a:cubicBezTo>
                    <a:pt x="6125" y="13649"/>
                    <a:pt x="6270" y="13312"/>
                    <a:pt x="6511" y="12829"/>
                  </a:cubicBezTo>
                  <a:cubicBezTo>
                    <a:pt x="6800" y="12347"/>
                    <a:pt x="7090" y="11817"/>
                    <a:pt x="7476" y="11286"/>
                  </a:cubicBezTo>
                  <a:cubicBezTo>
                    <a:pt x="7861" y="10707"/>
                    <a:pt x="8295" y="10177"/>
                    <a:pt x="8730" y="9598"/>
                  </a:cubicBezTo>
                  <a:cubicBezTo>
                    <a:pt x="9212" y="9068"/>
                    <a:pt x="9646" y="8634"/>
                    <a:pt x="10032" y="8248"/>
                  </a:cubicBezTo>
                  <a:cubicBezTo>
                    <a:pt x="9791" y="7862"/>
                    <a:pt x="9501" y="7573"/>
                    <a:pt x="9164" y="7331"/>
                  </a:cubicBezTo>
                  <a:cubicBezTo>
                    <a:pt x="8826" y="7090"/>
                    <a:pt x="8488" y="6946"/>
                    <a:pt x="8151" y="6946"/>
                  </a:cubicBezTo>
                  <a:cubicBezTo>
                    <a:pt x="8097" y="6939"/>
                    <a:pt x="8042" y="6935"/>
                    <a:pt x="7984" y="6935"/>
                  </a:cubicBezTo>
                  <a:cubicBezTo>
                    <a:pt x="6862" y="6935"/>
                    <a:pt x="5083" y="8284"/>
                    <a:pt x="2605" y="10900"/>
                  </a:cubicBezTo>
                  <a:cubicBezTo>
                    <a:pt x="2749" y="10466"/>
                    <a:pt x="2942" y="10080"/>
                    <a:pt x="3087" y="9695"/>
                  </a:cubicBezTo>
                  <a:cubicBezTo>
                    <a:pt x="3232" y="9309"/>
                    <a:pt x="3424" y="8923"/>
                    <a:pt x="3617" y="8537"/>
                  </a:cubicBezTo>
                  <a:cubicBezTo>
                    <a:pt x="3810" y="8151"/>
                    <a:pt x="4003" y="7765"/>
                    <a:pt x="4244" y="7428"/>
                  </a:cubicBezTo>
                  <a:cubicBezTo>
                    <a:pt x="4437" y="7042"/>
                    <a:pt x="4727" y="6608"/>
                    <a:pt x="4968" y="6174"/>
                  </a:cubicBezTo>
                  <a:cubicBezTo>
                    <a:pt x="5450" y="5402"/>
                    <a:pt x="6125" y="4534"/>
                    <a:pt x="6945" y="3666"/>
                  </a:cubicBezTo>
                  <a:cubicBezTo>
                    <a:pt x="7765" y="2798"/>
                    <a:pt x="8633" y="1930"/>
                    <a:pt x="9646" y="1062"/>
                  </a:cubicBezTo>
                  <a:cubicBezTo>
                    <a:pt x="9549" y="965"/>
                    <a:pt x="9405" y="821"/>
                    <a:pt x="9212" y="724"/>
                  </a:cubicBezTo>
                  <a:cubicBezTo>
                    <a:pt x="9067" y="579"/>
                    <a:pt x="8874" y="483"/>
                    <a:pt x="8681" y="387"/>
                  </a:cubicBezTo>
                  <a:cubicBezTo>
                    <a:pt x="8488" y="290"/>
                    <a:pt x="8247" y="194"/>
                    <a:pt x="8054" y="145"/>
                  </a:cubicBezTo>
                  <a:cubicBezTo>
                    <a:pt x="7813" y="49"/>
                    <a:pt x="7620" y="1"/>
                    <a:pt x="74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60"/>
            <p:cNvSpPr/>
            <p:nvPr/>
          </p:nvSpPr>
          <p:spPr>
            <a:xfrm>
              <a:off x="4936700" y="4877625"/>
              <a:ext cx="195350" cy="217050"/>
            </a:xfrm>
            <a:custGeom>
              <a:avLst/>
              <a:gdLst/>
              <a:ahLst/>
              <a:cxnLst/>
              <a:rect l="l" t="t" r="r" b="b"/>
              <a:pathLst>
                <a:path w="7814" h="8682" extrusionOk="0">
                  <a:moveTo>
                    <a:pt x="4534" y="1"/>
                  </a:moveTo>
                  <a:cubicBezTo>
                    <a:pt x="4052" y="49"/>
                    <a:pt x="3521" y="242"/>
                    <a:pt x="2991" y="676"/>
                  </a:cubicBezTo>
                  <a:cubicBezTo>
                    <a:pt x="2460" y="1110"/>
                    <a:pt x="1978" y="1641"/>
                    <a:pt x="1544" y="2316"/>
                  </a:cubicBezTo>
                  <a:cubicBezTo>
                    <a:pt x="1062" y="2943"/>
                    <a:pt x="724" y="3618"/>
                    <a:pt x="435" y="4390"/>
                  </a:cubicBezTo>
                  <a:cubicBezTo>
                    <a:pt x="146" y="5113"/>
                    <a:pt x="1" y="5836"/>
                    <a:pt x="1" y="6512"/>
                  </a:cubicBezTo>
                  <a:cubicBezTo>
                    <a:pt x="1" y="7138"/>
                    <a:pt x="146" y="7669"/>
                    <a:pt x="435" y="8055"/>
                  </a:cubicBezTo>
                  <a:cubicBezTo>
                    <a:pt x="724" y="8489"/>
                    <a:pt x="1062" y="8682"/>
                    <a:pt x="1496" y="8682"/>
                  </a:cubicBezTo>
                  <a:cubicBezTo>
                    <a:pt x="1785" y="8634"/>
                    <a:pt x="2075" y="8489"/>
                    <a:pt x="2412" y="8296"/>
                  </a:cubicBezTo>
                  <a:cubicBezTo>
                    <a:pt x="2750" y="8055"/>
                    <a:pt x="3087" y="7717"/>
                    <a:pt x="3425" y="7331"/>
                  </a:cubicBezTo>
                  <a:cubicBezTo>
                    <a:pt x="3714" y="6994"/>
                    <a:pt x="4052" y="6560"/>
                    <a:pt x="4341" y="6077"/>
                  </a:cubicBezTo>
                  <a:cubicBezTo>
                    <a:pt x="4679" y="5547"/>
                    <a:pt x="4968" y="5016"/>
                    <a:pt x="5161" y="4486"/>
                  </a:cubicBezTo>
                  <a:lnTo>
                    <a:pt x="5161" y="4486"/>
                  </a:lnTo>
                  <a:cubicBezTo>
                    <a:pt x="4727" y="5692"/>
                    <a:pt x="4486" y="6608"/>
                    <a:pt x="4534" y="7331"/>
                  </a:cubicBezTo>
                  <a:cubicBezTo>
                    <a:pt x="4534" y="8200"/>
                    <a:pt x="4824" y="8634"/>
                    <a:pt x="5499" y="8634"/>
                  </a:cubicBezTo>
                  <a:cubicBezTo>
                    <a:pt x="5692" y="8634"/>
                    <a:pt x="5885" y="8634"/>
                    <a:pt x="6126" y="8537"/>
                  </a:cubicBezTo>
                  <a:cubicBezTo>
                    <a:pt x="6319" y="8489"/>
                    <a:pt x="6512" y="8392"/>
                    <a:pt x="6656" y="8296"/>
                  </a:cubicBezTo>
                  <a:cubicBezTo>
                    <a:pt x="6512" y="8200"/>
                    <a:pt x="6367" y="8055"/>
                    <a:pt x="6319" y="7862"/>
                  </a:cubicBezTo>
                  <a:cubicBezTo>
                    <a:pt x="6222" y="7621"/>
                    <a:pt x="6174" y="7331"/>
                    <a:pt x="6174" y="6994"/>
                  </a:cubicBezTo>
                  <a:cubicBezTo>
                    <a:pt x="6174" y="6704"/>
                    <a:pt x="6222" y="6319"/>
                    <a:pt x="6319" y="5933"/>
                  </a:cubicBezTo>
                  <a:cubicBezTo>
                    <a:pt x="6367" y="5499"/>
                    <a:pt x="6512" y="5065"/>
                    <a:pt x="6656" y="4582"/>
                  </a:cubicBezTo>
                  <a:cubicBezTo>
                    <a:pt x="6753" y="4148"/>
                    <a:pt x="6946" y="3666"/>
                    <a:pt x="7139" y="3136"/>
                  </a:cubicBezTo>
                  <a:cubicBezTo>
                    <a:pt x="7331" y="2605"/>
                    <a:pt x="7573" y="2123"/>
                    <a:pt x="7814" y="1592"/>
                  </a:cubicBezTo>
                  <a:cubicBezTo>
                    <a:pt x="7814" y="1544"/>
                    <a:pt x="7765" y="1448"/>
                    <a:pt x="7669" y="1399"/>
                  </a:cubicBezTo>
                  <a:cubicBezTo>
                    <a:pt x="7573" y="1303"/>
                    <a:pt x="7476" y="1255"/>
                    <a:pt x="7331" y="1206"/>
                  </a:cubicBezTo>
                  <a:cubicBezTo>
                    <a:pt x="7187" y="1110"/>
                    <a:pt x="7042" y="1062"/>
                    <a:pt x="6897" y="1062"/>
                  </a:cubicBezTo>
                  <a:cubicBezTo>
                    <a:pt x="6753" y="1014"/>
                    <a:pt x="6608" y="965"/>
                    <a:pt x="6463" y="965"/>
                  </a:cubicBezTo>
                  <a:cubicBezTo>
                    <a:pt x="6319" y="1255"/>
                    <a:pt x="6174" y="1544"/>
                    <a:pt x="6029" y="1833"/>
                  </a:cubicBezTo>
                  <a:cubicBezTo>
                    <a:pt x="5885" y="2123"/>
                    <a:pt x="5740" y="2412"/>
                    <a:pt x="5595" y="2702"/>
                  </a:cubicBezTo>
                  <a:cubicBezTo>
                    <a:pt x="5451" y="2991"/>
                    <a:pt x="5258" y="3280"/>
                    <a:pt x="5113" y="3521"/>
                  </a:cubicBezTo>
                  <a:cubicBezTo>
                    <a:pt x="4968" y="3811"/>
                    <a:pt x="4872" y="4052"/>
                    <a:pt x="4727" y="4245"/>
                  </a:cubicBezTo>
                  <a:cubicBezTo>
                    <a:pt x="4100" y="5354"/>
                    <a:pt x="3521" y="6174"/>
                    <a:pt x="3087" y="6704"/>
                  </a:cubicBezTo>
                  <a:cubicBezTo>
                    <a:pt x="2605" y="7235"/>
                    <a:pt x="2219" y="7524"/>
                    <a:pt x="1882" y="7621"/>
                  </a:cubicBezTo>
                  <a:cubicBezTo>
                    <a:pt x="1689" y="7573"/>
                    <a:pt x="1641" y="7428"/>
                    <a:pt x="1641" y="7187"/>
                  </a:cubicBezTo>
                  <a:cubicBezTo>
                    <a:pt x="1592" y="6608"/>
                    <a:pt x="1737" y="6029"/>
                    <a:pt x="2026" y="5402"/>
                  </a:cubicBezTo>
                  <a:cubicBezTo>
                    <a:pt x="2268" y="4727"/>
                    <a:pt x="2605" y="4148"/>
                    <a:pt x="2991" y="3570"/>
                  </a:cubicBezTo>
                  <a:cubicBezTo>
                    <a:pt x="3425" y="3039"/>
                    <a:pt x="3907" y="2557"/>
                    <a:pt x="4390" y="2123"/>
                  </a:cubicBezTo>
                  <a:cubicBezTo>
                    <a:pt x="4920" y="1737"/>
                    <a:pt x="5402" y="1496"/>
                    <a:pt x="5885" y="1448"/>
                  </a:cubicBezTo>
                  <a:cubicBezTo>
                    <a:pt x="5885" y="1303"/>
                    <a:pt x="5836" y="1206"/>
                    <a:pt x="5740" y="1062"/>
                  </a:cubicBezTo>
                  <a:cubicBezTo>
                    <a:pt x="5643" y="869"/>
                    <a:pt x="5499" y="724"/>
                    <a:pt x="5354" y="580"/>
                  </a:cubicBezTo>
                  <a:cubicBezTo>
                    <a:pt x="5209" y="435"/>
                    <a:pt x="5065" y="338"/>
                    <a:pt x="4920" y="194"/>
                  </a:cubicBezTo>
                  <a:cubicBezTo>
                    <a:pt x="4775" y="97"/>
                    <a:pt x="4631" y="49"/>
                    <a:pt x="45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60"/>
            <p:cNvSpPr/>
            <p:nvPr/>
          </p:nvSpPr>
          <p:spPr>
            <a:xfrm>
              <a:off x="5267075" y="4690750"/>
              <a:ext cx="179675" cy="403925"/>
            </a:xfrm>
            <a:custGeom>
              <a:avLst/>
              <a:gdLst/>
              <a:ahLst/>
              <a:cxnLst/>
              <a:rect l="l" t="t" r="r" b="b"/>
              <a:pathLst>
                <a:path w="7187" h="16157" extrusionOk="0">
                  <a:moveTo>
                    <a:pt x="5450" y="7572"/>
                  </a:moveTo>
                  <a:cubicBezTo>
                    <a:pt x="5498" y="7620"/>
                    <a:pt x="5498" y="7669"/>
                    <a:pt x="5498" y="7717"/>
                  </a:cubicBezTo>
                  <a:lnTo>
                    <a:pt x="5546" y="8103"/>
                  </a:lnTo>
                  <a:cubicBezTo>
                    <a:pt x="5595" y="8826"/>
                    <a:pt x="5546" y="9550"/>
                    <a:pt x="5402" y="10321"/>
                  </a:cubicBezTo>
                  <a:cubicBezTo>
                    <a:pt x="5257" y="11093"/>
                    <a:pt x="5016" y="11865"/>
                    <a:pt x="4775" y="12540"/>
                  </a:cubicBezTo>
                  <a:cubicBezTo>
                    <a:pt x="4485" y="13263"/>
                    <a:pt x="4148" y="13842"/>
                    <a:pt x="3762" y="14372"/>
                  </a:cubicBezTo>
                  <a:cubicBezTo>
                    <a:pt x="3376" y="14903"/>
                    <a:pt x="2990" y="15240"/>
                    <a:pt x="2605" y="15433"/>
                  </a:cubicBezTo>
                  <a:cubicBezTo>
                    <a:pt x="2026" y="15385"/>
                    <a:pt x="1736" y="15096"/>
                    <a:pt x="1688" y="14469"/>
                  </a:cubicBezTo>
                  <a:cubicBezTo>
                    <a:pt x="1640" y="14179"/>
                    <a:pt x="1688" y="13794"/>
                    <a:pt x="1785" y="13360"/>
                  </a:cubicBezTo>
                  <a:cubicBezTo>
                    <a:pt x="1881" y="12974"/>
                    <a:pt x="2026" y="12540"/>
                    <a:pt x="2219" y="12057"/>
                  </a:cubicBezTo>
                  <a:cubicBezTo>
                    <a:pt x="2412" y="11575"/>
                    <a:pt x="2653" y="11141"/>
                    <a:pt x="2894" y="10659"/>
                  </a:cubicBezTo>
                  <a:cubicBezTo>
                    <a:pt x="3135" y="10177"/>
                    <a:pt x="3424" y="9742"/>
                    <a:pt x="3714" y="9357"/>
                  </a:cubicBezTo>
                  <a:cubicBezTo>
                    <a:pt x="4003" y="8923"/>
                    <a:pt x="4292" y="8585"/>
                    <a:pt x="4582" y="8247"/>
                  </a:cubicBezTo>
                  <a:cubicBezTo>
                    <a:pt x="4871" y="7958"/>
                    <a:pt x="5161" y="7717"/>
                    <a:pt x="5450" y="7572"/>
                  </a:cubicBezTo>
                  <a:close/>
                  <a:moveTo>
                    <a:pt x="4100" y="0"/>
                  </a:moveTo>
                  <a:cubicBezTo>
                    <a:pt x="3907" y="0"/>
                    <a:pt x="3762" y="97"/>
                    <a:pt x="3569" y="193"/>
                  </a:cubicBezTo>
                  <a:cubicBezTo>
                    <a:pt x="3424" y="290"/>
                    <a:pt x="3280" y="435"/>
                    <a:pt x="3135" y="579"/>
                  </a:cubicBezTo>
                  <a:cubicBezTo>
                    <a:pt x="2942" y="724"/>
                    <a:pt x="2846" y="869"/>
                    <a:pt x="2701" y="1013"/>
                  </a:cubicBezTo>
                  <a:cubicBezTo>
                    <a:pt x="2605" y="1158"/>
                    <a:pt x="2556" y="1303"/>
                    <a:pt x="2508" y="1399"/>
                  </a:cubicBezTo>
                  <a:cubicBezTo>
                    <a:pt x="2990" y="2074"/>
                    <a:pt x="3424" y="2653"/>
                    <a:pt x="3762" y="3183"/>
                  </a:cubicBezTo>
                  <a:cubicBezTo>
                    <a:pt x="4100" y="3714"/>
                    <a:pt x="4341" y="4196"/>
                    <a:pt x="4582" y="4630"/>
                  </a:cubicBezTo>
                  <a:cubicBezTo>
                    <a:pt x="4775" y="5064"/>
                    <a:pt x="4968" y="5498"/>
                    <a:pt x="5064" y="5932"/>
                  </a:cubicBezTo>
                  <a:cubicBezTo>
                    <a:pt x="5209" y="6318"/>
                    <a:pt x="5305" y="6752"/>
                    <a:pt x="5402" y="7235"/>
                  </a:cubicBezTo>
                  <a:cubicBezTo>
                    <a:pt x="5161" y="7042"/>
                    <a:pt x="4871" y="6897"/>
                    <a:pt x="4534" y="6752"/>
                  </a:cubicBezTo>
                  <a:cubicBezTo>
                    <a:pt x="4196" y="6656"/>
                    <a:pt x="3955" y="6608"/>
                    <a:pt x="3714" y="6608"/>
                  </a:cubicBezTo>
                  <a:cubicBezTo>
                    <a:pt x="3376" y="6704"/>
                    <a:pt x="3087" y="6897"/>
                    <a:pt x="2797" y="7186"/>
                  </a:cubicBezTo>
                  <a:cubicBezTo>
                    <a:pt x="2460" y="7476"/>
                    <a:pt x="2170" y="7813"/>
                    <a:pt x="1881" y="8199"/>
                  </a:cubicBezTo>
                  <a:cubicBezTo>
                    <a:pt x="1592" y="8585"/>
                    <a:pt x="1351" y="9019"/>
                    <a:pt x="1109" y="9501"/>
                  </a:cubicBezTo>
                  <a:cubicBezTo>
                    <a:pt x="868" y="9935"/>
                    <a:pt x="627" y="10418"/>
                    <a:pt x="482" y="10948"/>
                  </a:cubicBezTo>
                  <a:cubicBezTo>
                    <a:pt x="290" y="11430"/>
                    <a:pt x="193" y="11913"/>
                    <a:pt x="97" y="12395"/>
                  </a:cubicBezTo>
                  <a:cubicBezTo>
                    <a:pt x="0" y="12877"/>
                    <a:pt x="0" y="13360"/>
                    <a:pt x="0" y="13745"/>
                  </a:cubicBezTo>
                  <a:cubicBezTo>
                    <a:pt x="97" y="14517"/>
                    <a:pt x="338" y="15096"/>
                    <a:pt x="820" y="15482"/>
                  </a:cubicBezTo>
                  <a:cubicBezTo>
                    <a:pt x="1302" y="15916"/>
                    <a:pt x="1978" y="16109"/>
                    <a:pt x="2797" y="16157"/>
                  </a:cubicBezTo>
                  <a:cubicBezTo>
                    <a:pt x="3183" y="16060"/>
                    <a:pt x="3569" y="15819"/>
                    <a:pt x="3955" y="15482"/>
                  </a:cubicBezTo>
                  <a:cubicBezTo>
                    <a:pt x="4341" y="15192"/>
                    <a:pt x="4727" y="14806"/>
                    <a:pt x="5064" y="14324"/>
                  </a:cubicBezTo>
                  <a:cubicBezTo>
                    <a:pt x="5402" y="13842"/>
                    <a:pt x="5691" y="13311"/>
                    <a:pt x="5980" y="12733"/>
                  </a:cubicBezTo>
                  <a:cubicBezTo>
                    <a:pt x="6270" y="12106"/>
                    <a:pt x="6511" y="11527"/>
                    <a:pt x="6704" y="10852"/>
                  </a:cubicBezTo>
                  <a:cubicBezTo>
                    <a:pt x="6897" y="10225"/>
                    <a:pt x="7041" y="9550"/>
                    <a:pt x="7090" y="8874"/>
                  </a:cubicBezTo>
                  <a:cubicBezTo>
                    <a:pt x="7186" y="8199"/>
                    <a:pt x="7186" y="7524"/>
                    <a:pt x="7138" y="6945"/>
                  </a:cubicBezTo>
                  <a:cubicBezTo>
                    <a:pt x="7090" y="6318"/>
                    <a:pt x="6993" y="5643"/>
                    <a:pt x="6800" y="4968"/>
                  </a:cubicBezTo>
                  <a:cubicBezTo>
                    <a:pt x="6607" y="4293"/>
                    <a:pt x="6366" y="3666"/>
                    <a:pt x="6077" y="3039"/>
                  </a:cubicBezTo>
                  <a:cubicBezTo>
                    <a:pt x="5836" y="2412"/>
                    <a:pt x="5498" y="1833"/>
                    <a:pt x="5161" y="1303"/>
                  </a:cubicBezTo>
                  <a:cubicBezTo>
                    <a:pt x="4823" y="772"/>
                    <a:pt x="4437" y="338"/>
                    <a:pt x="4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60"/>
            <p:cNvSpPr/>
            <p:nvPr/>
          </p:nvSpPr>
          <p:spPr>
            <a:xfrm>
              <a:off x="5470825" y="4828200"/>
              <a:ext cx="172450" cy="236350"/>
            </a:xfrm>
            <a:custGeom>
              <a:avLst/>
              <a:gdLst/>
              <a:ahLst/>
              <a:cxnLst/>
              <a:rect l="l" t="t" r="r" b="b"/>
              <a:pathLst>
                <a:path w="6898" h="9454" extrusionOk="0">
                  <a:moveTo>
                    <a:pt x="5065" y="1495"/>
                  </a:moveTo>
                  <a:cubicBezTo>
                    <a:pt x="5161" y="1592"/>
                    <a:pt x="5258" y="1785"/>
                    <a:pt x="5306" y="1930"/>
                  </a:cubicBezTo>
                  <a:cubicBezTo>
                    <a:pt x="5402" y="2122"/>
                    <a:pt x="5450" y="2364"/>
                    <a:pt x="5450" y="2653"/>
                  </a:cubicBezTo>
                  <a:cubicBezTo>
                    <a:pt x="5547" y="3376"/>
                    <a:pt x="5547" y="4052"/>
                    <a:pt x="5450" y="4679"/>
                  </a:cubicBezTo>
                  <a:cubicBezTo>
                    <a:pt x="5354" y="5354"/>
                    <a:pt x="5161" y="5932"/>
                    <a:pt x="4920" y="6463"/>
                  </a:cubicBezTo>
                  <a:cubicBezTo>
                    <a:pt x="4631" y="6993"/>
                    <a:pt x="4293" y="7476"/>
                    <a:pt x="3907" y="7862"/>
                  </a:cubicBezTo>
                  <a:cubicBezTo>
                    <a:pt x="3473" y="8247"/>
                    <a:pt x="3039" y="8537"/>
                    <a:pt x="2509" y="8730"/>
                  </a:cubicBezTo>
                  <a:cubicBezTo>
                    <a:pt x="2364" y="8681"/>
                    <a:pt x="2267" y="8537"/>
                    <a:pt x="2123" y="8296"/>
                  </a:cubicBezTo>
                  <a:cubicBezTo>
                    <a:pt x="1978" y="8054"/>
                    <a:pt x="1930" y="7765"/>
                    <a:pt x="1882" y="7476"/>
                  </a:cubicBezTo>
                  <a:cubicBezTo>
                    <a:pt x="1833" y="7235"/>
                    <a:pt x="1833" y="6993"/>
                    <a:pt x="1882" y="6656"/>
                  </a:cubicBezTo>
                  <a:cubicBezTo>
                    <a:pt x="1930" y="6367"/>
                    <a:pt x="1978" y="6029"/>
                    <a:pt x="2075" y="5691"/>
                  </a:cubicBezTo>
                  <a:cubicBezTo>
                    <a:pt x="2123" y="5354"/>
                    <a:pt x="2267" y="4968"/>
                    <a:pt x="2412" y="4630"/>
                  </a:cubicBezTo>
                  <a:cubicBezTo>
                    <a:pt x="2509" y="4293"/>
                    <a:pt x="2701" y="3955"/>
                    <a:pt x="2846" y="3666"/>
                  </a:cubicBezTo>
                  <a:cubicBezTo>
                    <a:pt x="3087" y="3232"/>
                    <a:pt x="3425" y="2846"/>
                    <a:pt x="3762" y="2412"/>
                  </a:cubicBezTo>
                  <a:cubicBezTo>
                    <a:pt x="4148" y="2026"/>
                    <a:pt x="4582" y="1737"/>
                    <a:pt x="5065" y="1495"/>
                  </a:cubicBezTo>
                  <a:close/>
                  <a:moveTo>
                    <a:pt x="4004" y="0"/>
                  </a:moveTo>
                  <a:cubicBezTo>
                    <a:pt x="3425" y="49"/>
                    <a:pt x="2846" y="386"/>
                    <a:pt x="2267" y="965"/>
                  </a:cubicBezTo>
                  <a:cubicBezTo>
                    <a:pt x="1882" y="1351"/>
                    <a:pt x="1544" y="1737"/>
                    <a:pt x="1255" y="2219"/>
                  </a:cubicBezTo>
                  <a:cubicBezTo>
                    <a:pt x="917" y="2701"/>
                    <a:pt x="676" y="3232"/>
                    <a:pt x="483" y="3762"/>
                  </a:cubicBezTo>
                  <a:cubicBezTo>
                    <a:pt x="290" y="4244"/>
                    <a:pt x="145" y="4775"/>
                    <a:pt x="97" y="5305"/>
                  </a:cubicBezTo>
                  <a:cubicBezTo>
                    <a:pt x="1" y="5836"/>
                    <a:pt x="1" y="6367"/>
                    <a:pt x="49" y="6849"/>
                  </a:cubicBezTo>
                  <a:cubicBezTo>
                    <a:pt x="145" y="7620"/>
                    <a:pt x="435" y="8296"/>
                    <a:pt x="917" y="8730"/>
                  </a:cubicBezTo>
                  <a:cubicBezTo>
                    <a:pt x="1399" y="9212"/>
                    <a:pt x="1978" y="9453"/>
                    <a:pt x="2701" y="9453"/>
                  </a:cubicBezTo>
                  <a:cubicBezTo>
                    <a:pt x="3377" y="9164"/>
                    <a:pt x="4004" y="8826"/>
                    <a:pt x="4534" y="8392"/>
                  </a:cubicBezTo>
                  <a:cubicBezTo>
                    <a:pt x="5113" y="7910"/>
                    <a:pt x="5547" y="7379"/>
                    <a:pt x="5933" y="6801"/>
                  </a:cubicBezTo>
                  <a:cubicBezTo>
                    <a:pt x="6270" y="6174"/>
                    <a:pt x="6560" y="5498"/>
                    <a:pt x="6704" y="4823"/>
                  </a:cubicBezTo>
                  <a:cubicBezTo>
                    <a:pt x="6849" y="4100"/>
                    <a:pt x="6897" y="3376"/>
                    <a:pt x="6801" y="2605"/>
                  </a:cubicBezTo>
                  <a:cubicBezTo>
                    <a:pt x="6667" y="1581"/>
                    <a:pt x="6328" y="1050"/>
                    <a:pt x="5784" y="1050"/>
                  </a:cubicBezTo>
                  <a:cubicBezTo>
                    <a:pt x="5739" y="1050"/>
                    <a:pt x="5692" y="1054"/>
                    <a:pt x="5643" y="1061"/>
                  </a:cubicBezTo>
                  <a:cubicBezTo>
                    <a:pt x="5547" y="1061"/>
                    <a:pt x="5499" y="1061"/>
                    <a:pt x="5450" y="1110"/>
                  </a:cubicBezTo>
                  <a:lnTo>
                    <a:pt x="5306" y="1110"/>
                  </a:lnTo>
                  <a:cubicBezTo>
                    <a:pt x="4872" y="531"/>
                    <a:pt x="4438" y="145"/>
                    <a:pt x="4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60"/>
            <p:cNvSpPr/>
            <p:nvPr/>
          </p:nvSpPr>
          <p:spPr>
            <a:xfrm>
              <a:off x="5622750" y="4786475"/>
              <a:ext cx="227900" cy="408275"/>
            </a:xfrm>
            <a:custGeom>
              <a:avLst/>
              <a:gdLst/>
              <a:ahLst/>
              <a:cxnLst/>
              <a:rect l="l" t="t" r="r" b="b"/>
              <a:pathLst>
                <a:path w="9116" h="16331" extrusionOk="0">
                  <a:moveTo>
                    <a:pt x="7190" y="1"/>
                  </a:moveTo>
                  <a:cubicBezTo>
                    <a:pt x="7057" y="1"/>
                    <a:pt x="6911" y="12"/>
                    <a:pt x="6752" y="30"/>
                  </a:cubicBezTo>
                  <a:cubicBezTo>
                    <a:pt x="6366" y="126"/>
                    <a:pt x="5932" y="271"/>
                    <a:pt x="5498" y="560"/>
                  </a:cubicBezTo>
                  <a:cubicBezTo>
                    <a:pt x="5113" y="801"/>
                    <a:pt x="4678" y="1139"/>
                    <a:pt x="4293" y="1525"/>
                  </a:cubicBezTo>
                  <a:cubicBezTo>
                    <a:pt x="3955" y="1911"/>
                    <a:pt x="3617" y="2345"/>
                    <a:pt x="3280" y="2827"/>
                  </a:cubicBezTo>
                  <a:cubicBezTo>
                    <a:pt x="2991" y="3309"/>
                    <a:pt x="2701" y="3791"/>
                    <a:pt x="2508" y="4322"/>
                  </a:cubicBezTo>
                  <a:cubicBezTo>
                    <a:pt x="2315" y="4852"/>
                    <a:pt x="2171" y="5383"/>
                    <a:pt x="2074" y="5865"/>
                  </a:cubicBezTo>
                  <a:cubicBezTo>
                    <a:pt x="1978" y="6396"/>
                    <a:pt x="1978" y="6878"/>
                    <a:pt x="2074" y="7360"/>
                  </a:cubicBezTo>
                  <a:cubicBezTo>
                    <a:pt x="2122" y="7650"/>
                    <a:pt x="2219" y="7891"/>
                    <a:pt x="2315" y="8132"/>
                  </a:cubicBezTo>
                  <a:cubicBezTo>
                    <a:pt x="2460" y="8373"/>
                    <a:pt x="2605" y="8614"/>
                    <a:pt x="2749" y="8759"/>
                  </a:cubicBezTo>
                  <a:cubicBezTo>
                    <a:pt x="2942" y="8952"/>
                    <a:pt x="3087" y="9097"/>
                    <a:pt x="3280" y="9193"/>
                  </a:cubicBezTo>
                  <a:cubicBezTo>
                    <a:pt x="3473" y="9289"/>
                    <a:pt x="3714" y="9338"/>
                    <a:pt x="3907" y="9338"/>
                  </a:cubicBezTo>
                  <a:cubicBezTo>
                    <a:pt x="4052" y="9289"/>
                    <a:pt x="4196" y="9145"/>
                    <a:pt x="4389" y="9000"/>
                  </a:cubicBezTo>
                  <a:cubicBezTo>
                    <a:pt x="4630" y="8807"/>
                    <a:pt x="4823" y="8614"/>
                    <a:pt x="5016" y="8421"/>
                  </a:cubicBezTo>
                  <a:cubicBezTo>
                    <a:pt x="5209" y="8228"/>
                    <a:pt x="5402" y="8036"/>
                    <a:pt x="5547" y="7843"/>
                  </a:cubicBezTo>
                  <a:cubicBezTo>
                    <a:pt x="5740" y="7601"/>
                    <a:pt x="5884" y="7409"/>
                    <a:pt x="6029" y="7264"/>
                  </a:cubicBezTo>
                  <a:lnTo>
                    <a:pt x="6029" y="7264"/>
                  </a:lnTo>
                  <a:cubicBezTo>
                    <a:pt x="5884" y="8421"/>
                    <a:pt x="5740" y="9531"/>
                    <a:pt x="5498" y="10495"/>
                  </a:cubicBezTo>
                  <a:cubicBezTo>
                    <a:pt x="5209" y="11460"/>
                    <a:pt x="4920" y="12280"/>
                    <a:pt x="4534" y="12955"/>
                  </a:cubicBezTo>
                  <a:cubicBezTo>
                    <a:pt x="4148" y="13678"/>
                    <a:pt x="3714" y="14257"/>
                    <a:pt x="3183" y="14643"/>
                  </a:cubicBezTo>
                  <a:cubicBezTo>
                    <a:pt x="2701" y="15077"/>
                    <a:pt x="2171" y="15366"/>
                    <a:pt x="1544" y="15463"/>
                  </a:cubicBezTo>
                  <a:cubicBezTo>
                    <a:pt x="1399" y="15511"/>
                    <a:pt x="1303" y="15511"/>
                    <a:pt x="1206" y="15511"/>
                  </a:cubicBezTo>
                  <a:cubicBezTo>
                    <a:pt x="1110" y="15511"/>
                    <a:pt x="1013" y="15511"/>
                    <a:pt x="917" y="15463"/>
                  </a:cubicBezTo>
                  <a:cubicBezTo>
                    <a:pt x="820" y="15463"/>
                    <a:pt x="676" y="15414"/>
                    <a:pt x="579" y="15366"/>
                  </a:cubicBezTo>
                  <a:cubicBezTo>
                    <a:pt x="483" y="15270"/>
                    <a:pt x="338" y="15221"/>
                    <a:pt x="145" y="15125"/>
                  </a:cubicBezTo>
                  <a:cubicBezTo>
                    <a:pt x="97" y="15173"/>
                    <a:pt x="49" y="15270"/>
                    <a:pt x="49" y="15318"/>
                  </a:cubicBezTo>
                  <a:cubicBezTo>
                    <a:pt x="0" y="15366"/>
                    <a:pt x="0" y="15463"/>
                    <a:pt x="0" y="15511"/>
                  </a:cubicBezTo>
                  <a:cubicBezTo>
                    <a:pt x="97" y="15656"/>
                    <a:pt x="290" y="15800"/>
                    <a:pt x="483" y="15897"/>
                  </a:cubicBezTo>
                  <a:cubicBezTo>
                    <a:pt x="724" y="16041"/>
                    <a:pt x="965" y="16138"/>
                    <a:pt x="1254" y="16186"/>
                  </a:cubicBezTo>
                  <a:cubicBezTo>
                    <a:pt x="1495" y="16282"/>
                    <a:pt x="1785" y="16282"/>
                    <a:pt x="2122" y="16331"/>
                  </a:cubicBezTo>
                  <a:cubicBezTo>
                    <a:pt x="2412" y="16331"/>
                    <a:pt x="2701" y="16331"/>
                    <a:pt x="2991" y="16282"/>
                  </a:cubicBezTo>
                  <a:cubicBezTo>
                    <a:pt x="3183" y="16234"/>
                    <a:pt x="3425" y="16138"/>
                    <a:pt x="3666" y="16041"/>
                  </a:cubicBezTo>
                  <a:cubicBezTo>
                    <a:pt x="3907" y="15945"/>
                    <a:pt x="4148" y="15800"/>
                    <a:pt x="4389" y="15656"/>
                  </a:cubicBezTo>
                  <a:cubicBezTo>
                    <a:pt x="4678" y="15463"/>
                    <a:pt x="4871" y="15270"/>
                    <a:pt x="5113" y="15077"/>
                  </a:cubicBezTo>
                  <a:cubicBezTo>
                    <a:pt x="5354" y="14836"/>
                    <a:pt x="5547" y="14594"/>
                    <a:pt x="5691" y="14353"/>
                  </a:cubicBezTo>
                  <a:cubicBezTo>
                    <a:pt x="6029" y="13823"/>
                    <a:pt x="6318" y="13244"/>
                    <a:pt x="6559" y="12665"/>
                  </a:cubicBezTo>
                  <a:cubicBezTo>
                    <a:pt x="6849" y="12087"/>
                    <a:pt x="7042" y="11460"/>
                    <a:pt x="7235" y="10833"/>
                  </a:cubicBezTo>
                  <a:cubicBezTo>
                    <a:pt x="7427" y="10158"/>
                    <a:pt x="7572" y="9482"/>
                    <a:pt x="7717" y="8711"/>
                  </a:cubicBezTo>
                  <a:cubicBezTo>
                    <a:pt x="7910" y="7939"/>
                    <a:pt x="8054" y="7119"/>
                    <a:pt x="8247" y="6203"/>
                  </a:cubicBezTo>
                  <a:cubicBezTo>
                    <a:pt x="8344" y="5672"/>
                    <a:pt x="8440" y="5094"/>
                    <a:pt x="8537" y="4418"/>
                  </a:cubicBezTo>
                  <a:cubicBezTo>
                    <a:pt x="8681" y="3743"/>
                    <a:pt x="8874" y="2923"/>
                    <a:pt x="9115" y="1911"/>
                  </a:cubicBezTo>
                  <a:cubicBezTo>
                    <a:pt x="9019" y="1862"/>
                    <a:pt x="8826" y="1766"/>
                    <a:pt x="8585" y="1718"/>
                  </a:cubicBezTo>
                  <a:lnTo>
                    <a:pt x="7669" y="1718"/>
                  </a:lnTo>
                  <a:cubicBezTo>
                    <a:pt x="7524" y="2441"/>
                    <a:pt x="7331" y="3213"/>
                    <a:pt x="7042" y="3984"/>
                  </a:cubicBezTo>
                  <a:cubicBezTo>
                    <a:pt x="6752" y="4756"/>
                    <a:pt x="6366" y="5479"/>
                    <a:pt x="5981" y="6106"/>
                  </a:cubicBezTo>
                  <a:cubicBezTo>
                    <a:pt x="5788" y="6396"/>
                    <a:pt x="5595" y="6685"/>
                    <a:pt x="5402" y="7023"/>
                  </a:cubicBezTo>
                  <a:cubicBezTo>
                    <a:pt x="5209" y="7264"/>
                    <a:pt x="4968" y="7553"/>
                    <a:pt x="4775" y="7794"/>
                  </a:cubicBezTo>
                  <a:cubicBezTo>
                    <a:pt x="4582" y="7987"/>
                    <a:pt x="4389" y="8180"/>
                    <a:pt x="4244" y="8325"/>
                  </a:cubicBezTo>
                  <a:cubicBezTo>
                    <a:pt x="4100" y="8470"/>
                    <a:pt x="3955" y="8566"/>
                    <a:pt x="3859" y="8566"/>
                  </a:cubicBezTo>
                  <a:lnTo>
                    <a:pt x="3762" y="8566"/>
                  </a:lnTo>
                  <a:cubicBezTo>
                    <a:pt x="3762" y="8566"/>
                    <a:pt x="3762" y="8518"/>
                    <a:pt x="3714" y="8421"/>
                  </a:cubicBezTo>
                  <a:cubicBezTo>
                    <a:pt x="3666" y="8036"/>
                    <a:pt x="3666" y="7601"/>
                    <a:pt x="3762" y="7119"/>
                  </a:cubicBezTo>
                  <a:cubicBezTo>
                    <a:pt x="3907" y="6637"/>
                    <a:pt x="4052" y="6106"/>
                    <a:pt x="4244" y="5576"/>
                  </a:cubicBezTo>
                  <a:cubicBezTo>
                    <a:pt x="4437" y="5045"/>
                    <a:pt x="4727" y="4515"/>
                    <a:pt x="5016" y="3984"/>
                  </a:cubicBezTo>
                  <a:cubicBezTo>
                    <a:pt x="5305" y="3406"/>
                    <a:pt x="5595" y="2923"/>
                    <a:pt x="5932" y="2538"/>
                  </a:cubicBezTo>
                  <a:cubicBezTo>
                    <a:pt x="6270" y="2103"/>
                    <a:pt x="6559" y="1718"/>
                    <a:pt x="6897" y="1428"/>
                  </a:cubicBezTo>
                  <a:cubicBezTo>
                    <a:pt x="7235" y="1139"/>
                    <a:pt x="7572" y="946"/>
                    <a:pt x="7862" y="898"/>
                  </a:cubicBezTo>
                  <a:cubicBezTo>
                    <a:pt x="8054" y="898"/>
                    <a:pt x="8199" y="898"/>
                    <a:pt x="8344" y="946"/>
                  </a:cubicBezTo>
                  <a:cubicBezTo>
                    <a:pt x="8199" y="512"/>
                    <a:pt x="8006" y="271"/>
                    <a:pt x="7765" y="126"/>
                  </a:cubicBezTo>
                  <a:cubicBezTo>
                    <a:pt x="7612" y="34"/>
                    <a:pt x="7421" y="1"/>
                    <a:pt x="71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4" name="Google Shape;3614;p60"/>
          <p:cNvSpPr txBox="1">
            <a:spLocks noGrp="1"/>
          </p:cNvSpPr>
          <p:nvPr>
            <p:ph type="title" idx="2"/>
          </p:nvPr>
        </p:nvSpPr>
        <p:spPr>
          <a:xfrm>
            <a:off x="720000" y="785950"/>
            <a:ext cx="3282600" cy="15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615" name="Google Shape;3615;p60"/>
          <p:cNvSpPr/>
          <p:nvPr/>
        </p:nvSpPr>
        <p:spPr>
          <a:xfrm rot="-503883">
            <a:off x="5922074" y="2764019"/>
            <a:ext cx="326602" cy="133433"/>
          </a:xfrm>
          <a:prstGeom prst="arc">
            <a:avLst>
              <a:gd name="adj1" fmla="val 16200000"/>
              <a:gd name="adj2" fmla="val 0"/>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19"/>
        <p:cNvGrpSpPr/>
        <p:nvPr/>
      </p:nvGrpSpPr>
      <p:grpSpPr>
        <a:xfrm>
          <a:off x="0" y="0"/>
          <a:ext cx="0" cy="0"/>
          <a:chOff x="0" y="0"/>
          <a:chExt cx="0" cy="0"/>
        </a:xfrm>
      </p:grpSpPr>
      <p:sp>
        <p:nvSpPr>
          <p:cNvPr id="3620" name="Google Shape;3620;p61"/>
          <p:cNvSpPr txBox="1">
            <a:spLocks noGrp="1"/>
          </p:cNvSpPr>
          <p:nvPr>
            <p:ph type="title"/>
          </p:nvPr>
        </p:nvSpPr>
        <p:spPr>
          <a:xfrm>
            <a:off x="714150" y="287875"/>
            <a:ext cx="7715700" cy="53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IMPORTANCE OF OPTIMIZATION MODEL </a:t>
            </a:r>
            <a:endParaRPr sz="3500"/>
          </a:p>
        </p:txBody>
      </p:sp>
      <p:sp>
        <p:nvSpPr>
          <p:cNvPr id="3621" name="Google Shape;3621;p61"/>
          <p:cNvSpPr txBox="1">
            <a:spLocks noGrp="1"/>
          </p:cNvSpPr>
          <p:nvPr>
            <p:ph type="body" idx="1"/>
          </p:nvPr>
        </p:nvSpPr>
        <p:spPr>
          <a:xfrm>
            <a:off x="127500" y="1059675"/>
            <a:ext cx="5796000" cy="3634200"/>
          </a:xfrm>
          <a:prstGeom prst="rect">
            <a:avLst/>
          </a:prstGeom>
        </p:spPr>
        <p:txBody>
          <a:bodyPr spcFirstLastPara="1" wrap="square" lIns="91425" tIns="91425" rIns="91425" bIns="91425" anchor="ctr" anchorCtr="0">
            <a:noAutofit/>
          </a:bodyPr>
          <a:lstStyle/>
          <a:p>
            <a:pPr marL="457200" lvl="0" indent="-368300" algn="l" rtl="0">
              <a:spcBef>
                <a:spcPts val="0"/>
              </a:spcBef>
              <a:spcAft>
                <a:spcPts val="0"/>
              </a:spcAft>
              <a:buSzPts val="2200"/>
              <a:buChar char="●"/>
            </a:pPr>
            <a:r>
              <a:rPr lang="en" sz="1800"/>
              <a:t>Local humane societies often get many volunteers that come in to walk dogs. However, sometimes it’s hard to know which dogs to assign to which volunteer based on how much exercise the dogs need on the spot. </a:t>
            </a:r>
            <a:endParaRPr sz="1800"/>
          </a:p>
          <a:p>
            <a:pPr marL="457200" lvl="0" indent="0" algn="l" rtl="0">
              <a:spcBef>
                <a:spcPts val="1200"/>
              </a:spcBef>
              <a:spcAft>
                <a:spcPts val="0"/>
              </a:spcAft>
              <a:buNone/>
            </a:pPr>
            <a:endParaRPr/>
          </a:p>
          <a:p>
            <a:pPr marL="457200" lvl="0" indent="-368300" algn="l" rtl="0">
              <a:spcBef>
                <a:spcPts val="1200"/>
              </a:spcBef>
              <a:spcAft>
                <a:spcPts val="0"/>
              </a:spcAft>
              <a:buSzPts val="2200"/>
              <a:buChar char="●"/>
            </a:pPr>
            <a:r>
              <a:rPr lang="en" sz="1800"/>
              <a:t>Humane societies could benefit from an easy way to assign volunteers to dogs at any given time of the day to ensure each volunteer can spend quality time with a dog and all dogs are able to escape the shelter for a bit. </a:t>
            </a:r>
            <a:endParaRPr sz="1800"/>
          </a:p>
        </p:txBody>
      </p:sp>
      <p:sp>
        <p:nvSpPr>
          <p:cNvPr id="3622" name="Google Shape;3622;p61"/>
          <p:cNvSpPr/>
          <p:nvPr/>
        </p:nvSpPr>
        <p:spPr>
          <a:xfrm rot="-2346629">
            <a:off x="5809363" y="1663726"/>
            <a:ext cx="695091" cy="666593"/>
          </a:xfrm>
          <a:custGeom>
            <a:avLst/>
            <a:gdLst/>
            <a:ahLst/>
            <a:cxnLst/>
            <a:rect l="l" t="t" r="r" b="b"/>
            <a:pathLst>
              <a:path w="3268" h="3138" extrusionOk="0">
                <a:moveTo>
                  <a:pt x="759" y="0"/>
                </a:moveTo>
                <a:cubicBezTo>
                  <a:pt x="594" y="0"/>
                  <a:pt x="431" y="75"/>
                  <a:pt x="310" y="235"/>
                </a:cubicBezTo>
                <a:cubicBezTo>
                  <a:pt x="175" y="448"/>
                  <a:pt x="88" y="680"/>
                  <a:pt x="78" y="931"/>
                </a:cubicBezTo>
                <a:cubicBezTo>
                  <a:pt x="1" y="1714"/>
                  <a:pt x="397" y="2487"/>
                  <a:pt x="948" y="3047"/>
                </a:cubicBezTo>
                <a:cubicBezTo>
                  <a:pt x="987" y="3086"/>
                  <a:pt x="1035" y="3115"/>
                  <a:pt x="1083" y="3134"/>
                </a:cubicBezTo>
                <a:cubicBezTo>
                  <a:pt x="1098" y="3137"/>
                  <a:pt x="1112" y="3138"/>
                  <a:pt x="1127" y="3138"/>
                </a:cubicBezTo>
                <a:cubicBezTo>
                  <a:pt x="1170" y="3138"/>
                  <a:pt x="1211" y="3127"/>
                  <a:pt x="1248" y="3105"/>
                </a:cubicBezTo>
                <a:cubicBezTo>
                  <a:pt x="2030" y="2796"/>
                  <a:pt x="2832" y="2332"/>
                  <a:pt x="3122" y="1549"/>
                </a:cubicBezTo>
                <a:cubicBezTo>
                  <a:pt x="3229" y="1259"/>
                  <a:pt x="3267" y="593"/>
                  <a:pt x="2871" y="496"/>
                </a:cubicBezTo>
                <a:cubicBezTo>
                  <a:pt x="2835" y="488"/>
                  <a:pt x="2798" y="485"/>
                  <a:pt x="2760" y="485"/>
                </a:cubicBezTo>
                <a:cubicBezTo>
                  <a:pt x="2328" y="485"/>
                  <a:pt x="1827" y="966"/>
                  <a:pt x="1605" y="1259"/>
                </a:cubicBezTo>
                <a:cubicBezTo>
                  <a:pt x="1576" y="912"/>
                  <a:pt x="1460" y="583"/>
                  <a:pt x="1277" y="283"/>
                </a:cubicBezTo>
                <a:cubicBezTo>
                  <a:pt x="1147" y="101"/>
                  <a:pt x="952" y="0"/>
                  <a:pt x="7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61"/>
          <p:cNvSpPr/>
          <p:nvPr/>
        </p:nvSpPr>
        <p:spPr>
          <a:xfrm rot="612819">
            <a:off x="7818786" y="3792426"/>
            <a:ext cx="695089" cy="666594"/>
          </a:xfrm>
          <a:custGeom>
            <a:avLst/>
            <a:gdLst/>
            <a:ahLst/>
            <a:cxnLst/>
            <a:rect l="l" t="t" r="r" b="b"/>
            <a:pathLst>
              <a:path w="3268" h="3138" extrusionOk="0">
                <a:moveTo>
                  <a:pt x="759" y="0"/>
                </a:moveTo>
                <a:cubicBezTo>
                  <a:pt x="594" y="0"/>
                  <a:pt x="431" y="75"/>
                  <a:pt x="310" y="235"/>
                </a:cubicBezTo>
                <a:cubicBezTo>
                  <a:pt x="175" y="448"/>
                  <a:pt x="88" y="680"/>
                  <a:pt x="78" y="931"/>
                </a:cubicBezTo>
                <a:cubicBezTo>
                  <a:pt x="1" y="1714"/>
                  <a:pt x="397" y="2487"/>
                  <a:pt x="948" y="3047"/>
                </a:cubicBezTo>
                <a:cubicBezTo>
                  <a:pt x="987" y="3086"/>
                  <a:pt x="1035" y="3115"/>
                  <a:pt x="1083" y="3134"/>
                </a:cubicBezTo>
                <a:cubicBezTo>
                  <a:pt x="1098" y="3137"/>
                  <a:pt x="1112" y="3138"/>
                  <a:pt x="1127" y="3138"/>
                </a:cubicBezTo>
                <a:cubicBezTo>
                  <a:pt x="1170" y="3138"/>
                  <a:pt x="1211" y="3127"/>
                  <a:pt x="1248" y="3105"/>
                </a:cubicBezTo>
                <a:cubicBezTo>
                  <a:pt x="2030" y="2796"/>
                  <a:pt x="2832" y="2332"/>
                  <a:pt x="3122" y="1549"/>
                </a:cubicBezTo>
                <a:cubicBezTo>
                  <a:pt x="3229" y="1259"/>
                  <a:pt x="3267" y="593"/>
                  <a:pt x="2871" y="496"/>
                </a:cubicBezTo>
                <a:cubicBezTo>
                  <a:pt x="2835" y="488"/>
                  <a:pt x="2798" y="485"/>
                  <a:pt x="2760" y="485"/>
                </a:cubicBezTo>
                <a:cubicBezTo>
                  <a:pt x="2328" y="485"/>
                  <a:pt x="1827" y="966"/>
                  <a:pt x="1605" y="1259"/>
                </a:cubicBezTo>
                <a:cubicBezTo>
                  <a:pt x="1576" y="912"/>
                  <a:pt x="1460" y="583"/>
                  <a:pt x="1277" y="283"/>
                </a:cubicBezTo>
                <a:cubicBezTo>
                  <a:pt x="1147" y="101"/>
                  <a:pt x="952" y="0"/>
                  <a:pt x="7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61"/>
          <p:cNvSpPr/>
          <p:nvPr/>
        </p:nvSpPr>
        <p:spPr>
          <a:xfrm rot="-2959004">
            <a:off x="5882136" y="3273870"/>
            <a:ext cx="218050" cy="209121"/>
          </a:xfrm>
          <a:custGeom>
            <a:avLst/>
            <a:gdLst/>
            <a:ahLst/>
            <a:cxnLst/>
            <a:rect l="l" t="t" r="r" b="b"/>
            <a:pathLst>
              <a:path w="3268" h="3138" extrusionOk="0">
                <a:moveTo>
                  <a:pt x="759" y="0"/>
                </a:moveTo>
                <a:cubicBezTo>
                  <a:pt x="594" y="0"/>
                  <a:pt x="431" y="75"/>
                  <a:pt x="310" y="235"/>
                </a:cubicBezTo>
                <a:cubicBezTo>
                  <a:pt x="175" y="448"/>
                  <a:pt x="88" y="680"/>
                  <a:pt x="78" y="931"/>
                </a:cubicBezTo>
                <a:cubicBezTo>
                  <a:pt x="1" y="1714"/>
                  <a:pt x="397" y="2487"/>
                  <a:pt x="948" y="3047"/>
                </a:cubicBezTo>
                <a:cubicBezTo>
                  <a:pt x="987" y="3086"/>
                  <a:pt x="1035" y="3115"/>
                  <a:pt x="1083" y="3134"/>
                </a:cubicBezTo>
                <a:cubicBezTo>
                  <a:pt x="1098" y="3137"/>
                  <a:pt x="1112" y="3138"/>
                  <a:pt x="1127" y="3138"/>
                </a:cubicBezTo>
                <a:cubicBezTo>
                  <a:pt x="1170" y="3138"/>
                  <a:pt x="1211" y="3127"/>
                  <a:pt x="1248" y="3105"/>
                </a:cubicBezTo>
                <a:cubicBezTo>
                  <a:pt x="2030" y="2796"/>
                  <a:pt x="2832" y="2332"/>
                  <a:pt x="3122" y="1549"/>
                </a:cubicBezTo>
                <a:cubicBezTo>
                  <a:pt x="3229" y="1259"/>
                  <a:pt x="3267" y="593"/>
                  <a:pt x="2871" y="496"/>
                </a:cubicBezTo>
                <a:cubicBezTo>
                  <a:pt x="2835" y="488"/>
                  <a:pt x="2798" y="485"/>
                  <a:pt x="2760" y="485"/>
                </a:cubicBezTo>
                <a:cubicBezTo>
                  <a:pt x="2328" y="485"/>
                  <a:pt x="1827" y="966"/>
                  <a:pt x="1605" y="1259"/>
                </a:cubicBezTo>
                <a:cubicBezTo>
                  <a:pt x="1576" y="912"/>
                  <a:pt x="1460" y="583"/>
                  <a:pt x="1277" y="283"/>
                </a:cubicBezTo>
                <a:cubicBezTo>
                  <a:pt x="1147" y="101"/>
                  <a:pt x="952" y="0"/>
                  <a:pt x="7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61"/>
          <p:cNvSpPr/>
          <p:nvPr/>
        </p:nvSpPr>
        <p:spPr>
          <a:xfrm rot="866761">
            <a:off x="7826562" y="2394118"/>
            <a:ext cx="218048" cy="209121"/>
          </a:xfrm>
          <a:custGeom>
            <a:avLst/>
            <a:gdLst/>
            <a:ahLst/>
            <a:cxnLst/>
            <a:rect l="l" t="t" r="r" b="b"/>
            <a:pathLst>
              <a:path w="3268" h="3138" extrusionOk="0">
                <a:moveTo>
                  <a:pt x="759" y="0"/>
                </a:moveTo>
                <a:cubicBezTo>
                  <a:pt x="594" y="0"/>
                  <a:pt x="431" y="75"/>
                  <a:pt x="310" y="235"/>
                </a:cubicBezTo>
                <a:cubicBezTo>
                  <a:pt x="175" y="448"/>
                  <a:pt x="88" y="680"/>
                  <a:pt x="78" y="931"/>
                </a:cubicBezTo>
                <a:cubicBezTo>
                  <a:pt x="1" y="1714"/>
                  <a:pt x="397" y="2487"/>
                  <a:pt x="948" y="3047"/>
                </a:cubicBezTo>
                <a:cubicBezTo>
                  <a:pt x="987" y="3086"/>
                  <a:pt x="1035" y="3115"/>
                  <a:pt x="1083" y="3134"/>
                </a:cubicBezTo>
                <a:cubicBezTo>
                  <a:pt x="1098" y="3137"/>
                  <a:pt x="1112" y="3138"/>
                  <a:pt x="1127" y="3138"/>
                </a:cubicBezTo>
                <a:cubicBezTo>
                  <a:pt x="1170" y="3138"/>
                  <a:pt x="1211" y="3127"/>
                  <a:pt x="1248" y="3105"/>
                </a:cubicBezTo>
                <a:cubicBezTo>
                  <a:pt x="2030" y="2796"/>
                  <a:pt x="2832" y="2332"/>
                  <a:pt x="3122" y="1549"/>
                </a:cubicBezTo>
                <a:cubicBezTo>
                  <a:pt x="3229" y="1259"/>
                  <a:pt x="3267" y="593"/>
                  <a:pt x="2871" y="496"/>
                </a:cubicBezTo>
                <a:cubicBezTo>
                  <a:pt x="2835" y="488"/>
                  <a:pt x="2798" y="485"/>
                  <a:pt x="2760" y="485"/>
                </a:cubicBezTo>
                <a:cubicBezTo>
                  <a:pt x="2328" y="485"/>
                  <a:pt x="1827" y="966"/>
                  <a:pt x="1605" y="1259"/>
                </a:cubicBezTo>
                <a:cubicBezTo>
                  <a:pt x="1576" y="912"/>
                  <a:pt x="1460" y="583"/>
                  <a:pt x="1277" y="283"/>
                </a:cubicBezTo>
                <a:cubicBezTo>
                  <a:pt x="1147" y="101"/>
                  <a:pt x="952" y="0"/>
                  <a:pt x="7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26" name="Google Shape;3626;p61"/>
          <p:cNvGrpSpPr/>
          <p:nvPr/>
        </p:nvGrpSpPr>
        <p:grpSpPr>
          <a:xfrm>
            <a:off x="6294824" y="2339415"/>
            <a:ext cx="1540546" cy="1419807"/>
            <a:chOff x="5571528" y="1537773"/>
            <a:chExt cx="386887" cy="356565"/>
          </a:xfrm>
        </p:grpSpPr>
        <p:sp>
          <p:nvSpPr>
            <p:cNvPr id="3627" name="Google Shape;3627;p61"/>
            <p:cNvSpPr/>
            <p:nvPr/>
          </p:nvSpPr>
          <p:spPr>
            <a:xfrm>
              <a:off x="5571528" y="1537773"/>
              <a:ext cx="164757" cy="155739"/>
            </a:xfrm>
            <a:custGeom>
              <a:avLst/>
              <a:gdLst/>
              <a:ahLst/>
              <a:cxnLst/>
              <a:rect l="l" t="t" r="r" b="b"/>
              <a:pathLst>
                <a:path w="4787" h="4525" extrusionOk="0">
                  <a:moveTo>
                    <a:pt x="1048" y="0"/>
                  </a:moveTo>
                  <a:cubicBezTo>
                    <a:pt x="0" y="1048"/>
                    <a:pt x="0" y="2715"/>
                    <a:pt x="1048" y="3739"/>
                  </a:cubicBezTo>
                  <a:cubicBezTo>
                    <a:pt x="1572" y="4263"/>
                    <a:pt x="2251" y="4525"/>
                    <a:pt x="2926" y="4525"/>
                  </a:cubicBezTo>
                  <a:cubicBezTo>
                    <a:pt x="3602" y="4525"/>
                    <a:pt x="4275" y="4263"/>
                    <a:pt x="4787" y="3739"/>
                  </a:cubicBezTo>
                  <a:lnTo>
                    <a:pt x="2905" y="2596"/>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61"/>
            <p:cNvSpPr/>
            <p:nvPr/>
          </p:nvSpPr>
          <p:spPr>
            <a:xfrm>
              <a:off x="5607563" y="1537773"/>
              <a:ext cx="105765" cy="119670"/>
            </a:xfrm>
            <a:custGeom>
              <a:avLst/>
              <a:gdLst/>
              <a:ahLst/>
              <a:cxnLst/>
              <a:rect l="l" t="t" r="r" b="b"/>
              <a:pathLst>
                <a:path w="3073" h="3477" extrusionOk="0">
                  <a:moveTo>
                    <a:pt x="1" y="0"/>
                  </a:moveTo>
                  <a:lnTo>
                    <a:pt x="1430" y="3191"/>
                  </a:lnTo>
                  <a:lnTo>
                    <a:pt x="3073" y="3477"/>
                  </a:lnTo>
                  <a:lnTo>
                    <a:pt x="3073" y="3072"/>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61"/>
            <p:cNvSpPr/>
            <p:nvPr/>
          </p:nvSpPr>
          <p:spPr>
            <a:xfrm>
              <a:off x="5792798" y="1537773"/>
              <a:ext cx="165617" cy="155739"/>
            </a:xfrm>
            <a:custGeom>
              <a:avLst/>
              <a:gdLst/>
              <a:ahLst/>
              <a:cxnLst/>
              <a:rect l="l" t="t" r="r" b="b"/>
              <a:pathLst>
                <a:path w="4812" h="4525" extrusionOk="0">
                  <a:moveTo>
                    <a:pt x="3764" y="0"/>
                  </a:moveTo>
                  <a:lnTo>
                    <a:pt x="2359" y="1953"/>
                  </a:lnTo>
                  <a:lnTo>
                    <a:pt x="1" y="3739"/>
                  </a:lnTo>
                  <a:cubicBezTo>
                    <a:pt x="525" y="4263"/>
                    <a:pt x="1204" y="4525"/>
                    <a:pt x="1882" y="4525"/>
                  </a:cubicBezTo>
                  <a:cubicBezTo>
                    <a:pt x="2561" y="4525"/>
                    <a:pt x="3240" y="4263"/>
                    <a:pt x="3764" y="3739"/>
                  </a:cubicBezTo>
                  <a:cubicBezTo>
                    <a:pt x="4811" y="2715"/>
                    <a:pt x="4811" y="1048"/>
                    <a:pt x="37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61"/>
            <p:cNvSpPr/>
            <p:nvPr/>
          </p:nvSpPr>
          <p:spPr>
            <a:xfrm>
              <a:off x="5816581" y="1537773"/>
              <a:ext cx="105765" cy="126243"/>
            </a:xfrm>
            <a:custGeom>
              <a:avLst/>
              <a:gdLst/>
              <a:ahLst/>
              <a:cxnLst/>
              <a:rect l="l" t="t" r="r" b="b"/>
              <a:pathLst>
                <a:path w="3073" h="3668" extrusionOk="0">
                  <a:moveTo>
                    <a:pt x="3073" y="0"/>
                  </a:moveTo>
                  <a:lnTo>
                    <a:pt x="1" y="3072"/>
                  </a:lnTo>
                  <a:lnTo>
                    <a:pt x="1" y="3477"/>
                  </a:lnTo>
                  <a:lnTo>
                    <a:pt x="1429" y="3667"/>
                  </a:lnTo>
                  <a:lnTo>
                    <a:pt x="30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61"/>
            <p:cNvSpPr/>
            <p:nvPr/>
          </p:nvSpPr>
          <p:spPr>
            <a:xfrm>
              <a:off x="5644459" y="1632834"/>
              <a:ext cx="241817" cy="222165"/>
            </a:xfrm>
            <a:custGeom>
              <a:avLst/>
              <a:gdLst/>
              <a:ahLst/>
              <a:cxnLst/>
              <a:rect l="l" t="t" r="r" b="b"/>
              <a:pathLst>
                <a:path w="7026" h="6455" extrusionOk="0">
                  <a:moveTo>
                    <a:pt x="3358" y="0"/>
                  </a:moveTo>
                  <a:cubicBezTo>
                    <a:pt x="2239" y="0"/>
                    <a:pt x="1263" y="620"/>
                    <a:pt x="739" y="1548"/>
                  </a:cubicBezTo>
                  <a:cubicBezTo>
                    <a:pt x="501" y="1977"/>
                    <a:pt x="1" y="2477"/>
                    <a:pt x="1" y="3001"/>
                  </a:cubicBezTo>
                  <a:lnTo>
                    <a:pt x="358" y="5144"/>
                  </a:lnTo>
                  <a:cubicBezTo>
                    <a:pt x="358" y="5859"/>
                    <a:pt x="953" y="6454"/>
                    <a:pt x="1668" y="6454"/>
                  </a:cubicBezTo>
                  <a:lnTo>
                    <a:pt x="5311" y="6454"/>
                  </a:lnTo>
                  <a:cubicBezTo>
                    <a:pt x="6026" y="6454"/>
                    <a:pt x="6621" y="5859"/>
                    <a:pt x="6621" y="5144"/>
                  </a:cubicBezTo>
                  <a:lnTo>
                    <a:pt x="7026" y="3001"/>
                  </a:lnTo>
                  <a:cubicBezTo>
                    <a:pt x="7026" y="2477"/>
                    <a:pt x="6502" y="2001"/>
                    <a:pt x="6240" y="1572"/>
                  </a:cubicBezTo>
                  <a:cubicBezTo>
                    <a:pt x="5740" y="620"/>
                    <a:pt x="4740" y="0"/>
                    <a:pt x="3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61"/>
            <p:cNvSpPr/>
            <p:nvPr/>
          </p:nvSpPr>
          <p:spPr>
            <a:xfrm>
              <a:off x="5638711" y="1632008"/>
              <a:ext cx="157426" cy="222991"/>
            </a:xfrm>
            <a:custGeom>
              <a:avLst/>
              <a:gdLst/>
              <a:ahLst/>
              <a:cxnLst/>
              <a:rect l="l" t="t" r="r" b="b"/>
              <a:pathLst>
                <a:path w="4574" h="6479" extrusionOk="0">
                  <a:moveTo>
                    <a:pt x="3573" y="1"/>
                  </a:moveTo>
                  <a:cubicBezTo>
                    <a:pt x="2335" y="1"/>
                    <a:pt x="1311" y="739"/>
                    <a:pt x="834" y="1763"/>
                  </a:cubicBezTo>
                  <a:cubicBezTo>
                    <a:pt x="644" y="2144"/>
                    <a:pt x="1" y="2596"/>
                    <a:pt x="1" y="3025"/>
                  </a:cubicBezTo>
                  <a:lnTo>
                    <a:pt x="525" y="5168"/>
                  </a:lnTo>
                  <a:cubicBezTo>
                    <a:pt x="525" y="5883"/>
                    <a:pt x="1120" y="6478"/>
                    <a:pt x="1835" y="6478"/>
                  </a:cubicBezTo>
                  <a:lnTo>
                    <a:pt x="3597" y="6478"/>
                  </a:lnTo>
                  <a:cubicBezTo>
                    <a:pt x="2882" y="6478"/>
                    <a:pt x="2287" y="5883"/>
                    <a:pt x="2311" y="5145"/>
                  </a:cubicBezTo>
                  <a:lnTo>
                    <a:pt x="2311" y="3001"/>
                  </a:lnTo>
                  <a:cubicBezTo>
                    <a:pt x="2311" y="1596"/>
                    <a:pt x="3263" y="406"/>
                    <a:pt x="4573" y="96"/>
                  </a:cubicBezTo>
                  <a:cubicBezTo>
                    <a:pt x="4335" y="24"/>
                    <a:pt x="4073" y="1"/>
                    <a:pt x="38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61"/>
            <p:cNvSpPr/>
            <p:nvPr/>
          </p:nvSpPr>
          <p:spPr>
            <a:xfrm>
              <a:off x="5718216" y="1801686"/>
              <a:ext cx="92652" cy="92652"/>
            </a:xfrm>
            <a:custGeom>
              <a:avLst/>
              <a:gdLst/>
              <a:ahLst/>
              <a:cxnLst/>
              <a:rect l="l" t="t" r="r" b="b"/>
              <a:pathLst>
                <a:path w="2692" h="2692" extrusionOk="0">
                  <a:moveTo>
                    <a:pt x="1334" y="0"/>
                  </a:moveTo>
                  <a:cubicBezTo>
                    <a:pt x="596" y="0"/>
                    <a:pt x="1" y="596"/>
                    <a:pt x="1" y="1334"/>
                  </a:cubicBezTo>
                  <a:cubicBezTo>
                    <a:pt x="1" y="2096"/>
                    <a:pt x="596" y="2691"/>
                    <a:pt x="1334" y="2691"/>
                  </a:cubicBezTo>
                  <a:cubicBezTo>
                    <a:pt x="2073" y="2691"/>
                    <a:pt x="2692" y="2096"/>
                    <a:pt x="2692" y="1334"/>
                  </a:cubicBezTo>
                  <a:cubicBezTo>
                    <a:pt x="2692" y="596"/>
                    <a:pt x="2073" y="0"/>
                    <a:pt x="1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61"/>
            <p:cNvSpPr/>
            <p:nvPr/>
          </p:nvSpPr>
          <p:spPr>
            <a:xfrm>
              <a:off x="5702659" y="1760695"/>
              <a:ext cx="124626" cy="120530"/>
            </a:xfrm>
            <a:custGeom>
              <a:avLst/>
              <a:gdLst/>
              <a:ahLst/>
              <a:cxnLst/>
              <a:rect l="l" t="t" r="r" b="b"/>
              <a:pathLst>
                <a:path w="3621" h="3502" extrusionOk="0">
                  <a:moveTo>
                    <a:pt x="1786" y="1"/>
                  </a:moveTo>
                  <a:cubicBezTo>
                    <a:pt x="810" y="1"/>
                    <a:pt x="0" y="810"/>
                    <a:pt x="0" y="1834"/>
                  </a:cubicBezTo>
                  <a:lnTo>
                    <a:pt x="0" y="2596"/>
                  </a:lnTo>
                  <a:cubicBezTo>
                    <a:pt x="0" y="3096"/>
                    <a:pt x="429" y="3501"/>
                    <a:pt x="905" y="3501"/>
                  </a:cubicBezTo>
                  <a:cubicBezTo>
                    <a:pt x="1382" y="3501"/>
                    <a:pt x="1786" y="3073"/>
                    <a:pt x="1786" y="2596"/>
                  </a:cubicBezTo>
                  <a:cubicBezTo>
                    <a:pt x="1786" y="3096"/>
                    <a:pt x="2215" y="3501"/>
                    <a:pt x="2691" y="3501"/>
                  </a:cubicBezTo>
                  <a:cubicBezTo>
                    <a:pt x="3168" y="3501"/>
                    <a:pt x="3573" y="3073"/>
                    <a:pt x="3573" y="2596"/>
                  </a:cubicBezTo>
                  <a:lnTo>
                    <a:pt x="3573" y="1834"/>
                  </a:lnTo>
                  <a:cubicBezTo>
                    <a:pt x="3620" y="810"/>
                    <a:pt x="2810" y="1"/>
                    <a:pt x="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61"/>
            <p:cNvSpPr/>
            <p:nvPr/>
          </p:nvSpPr>
          <p:spPr>
            <a:xfrm>
              <a:off x="5704277" y="1759869"/>
              <a:ext cx="76269" cy="119704"/>
            </a:xfrm>
            <a:custGeom>
              <a:avLst/>
              <a:gdLst/>
              <a:ahLst/>
              <a:cxnLst/>
              <a:rect l="l" t="t" r="r" b="b"/>
              <a:pathLst>
                <a:path w="2216" h="3478" extrusionOk="0">
                  <a:moveTo>
                    <a:pt x="1787" y="1"/>
                  </a:moveTo>
                  <a:cubicBezTo>
                    <a:pt x="787" y="1"/>
                    <a:pt x="1" y="834"/>
                    <a:pt x="1" y="1811"/>
                  </a:cubicBezTo>
                  <a:lnTo>
                    <a:pt x="1" y="2596"/>
                  </a:lnTo>
                  <a:cubicBezTo>
                    <a:pt x="1" y="3073"/>
                    <a:pt x="382" y="3478"/>
                    <a:pt x="882" y="3478"/>
                  </a:cubicBezTo>
                  <a:cubicBezTo>
                    <a:pt x="1025" y="3478"/>
                    <a:pt x="1192" y="3454"/>
                    <a:pt x="1335" y="3359"/>
                  </a:cubicBezTo>
                  <a:cubicBezTo>
                    <a:pt x="1073" y="3216"/>
                    <a:pt x="882" y="2930"/>
                    <a:pt x="882" y="2596"/>
                  </a:cubicBezTo>
                  <a:lnTo>
                    <a:pt x="882" y="1811"/>
                  </a:lnTo>
                  <a:cubicBezTo>
                    <a:pt x="882" y="977"/>
                    <a:pt x="1454" y="263"/>
                    <a:pt x="2216" y="72"/>
                  </a:cubicBezTo>
                  <a:cubicBezTo>
                    <a:pt x="2073" y="25"/>
                    <a:pt x="1930" y="1"/>
                    <a:pt x="17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61"/>
            <p:cNvSpPr/>
            <p:nvPr/>
          </p:nvSpPr>
          <p:spPr>
            <a:xfrm>
              <a:off x="5685450" y="1730373"/>
              <a:ext cx="27087" cy="52487"/>
            </a:xfrm>
            <a:custGeom>
              <a:avLst/>
              <a:gdLst/>
              <a:ahLst/>
              <a:cxnLst/>
              <a:rect l="l" t="t" r="r" b="b"/>
              <a:pathLst>
                <a:path w="787" h="1525" extrusionOk="0">
                  <a:moveTo>
                    <a:pt x="381" y="0"/>
                  </a:moveTo>
                  <a:cubicBezTo>
                    <a:pt x="191" y="0"/>
                    <a:pt x="0" y="167"/>
                    <a:pt x="0" y="381"/>
                  </a:cubicBezTo>
                  <a:lnTo>
                    <a:pt x="0" y="1120"/>
                  </a:lnTo>
                  <a:cubicBezTo>
                    <a:pt x="0" y="1334"/>
                    <a:pt x="191" y="1525"/>
                    <a:pt x="381" y="1525"/>
                  </a:cubicBezTo>
                  <a:cubicBezTo>
                    <a:pt x="596" y="1525"/>
                    <a:pt x="786" y="1334"/>
                    <a:pt x="786" y="1120"/>
                  </a:cubicBezTo>
                  <a:lnTo>
                    <a:pt x="786" y="381"/>
                  </a:lnTo>
                  <a:cubicBezTo>
                    <a:pt x="739" y="143"/>
                    <a:pt x="596"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61"/>
            <p:cNvSpPr/>
            <p:nvPr/>
          </p:nvSpPr>
          <p:spPr>
            <a:xfrm>
              <a:off x="5817407" y="1730373"/>
              <a:ext cx="27087" cy="52487"/>
            </a:xfrm>
            <a:custGeom>
              <a:avLst/>
              <a:gdLst/>
              <a:ahLst/>
              <a:cxnLst/>
              <a:rect l="l" t="t" r="r" b="b"/>
              <a:pathLst>
                <a:path w="787" h="1525" extrusionOk="0">
                  <a:moveTo>
                    <a:pt x="405" y="0"/>
                  </a:moveTo>
                  <a:cubicBezTo>
                    <a:pt x="191" y="0"/>
                    <a:pt x="0" y="167"/>
                    <a:pt x="0" y="381"/>
                  </a:cubicBezTo>
                  <a:lnTo>
                    <a:pt x="0" y="1120"/>
                  </a:lnTo>
                  <a:cubicBezTo>
                    <a:pt x="0" y="1334"/>
                    <a:pt x="191" y="1525"/>
                    <a:pt x="405" y="1525"/>
                  </a:cubicBezTo>
                  <a:cubicBezTo>
                    <a:pt x="596" y="1525"/>
                    <a:pt x="786" y="1334"/>
                    <a:pt x="786" y="1120"/>
                  </a:cubicBezTo>
                  <a:lnTo>
                    <a:pt x="786" y="381"/>
                  </a:lnTo>
                  <a:cubicBezTo>
                    <a:pt x="786" y="143"/>
                    <a:pt x="596" y="0"/>
                    <a:pt x="4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61"/>
            <p:cNvSpPr/>
            <p:nvPr/>
          </p:nvSpPr>
          <p:spPr>
            <a:xfrm>
              <a:off x="5731329" y="1816417"/>
              <a:ext cx="68078" cy="33660"/>
            </a:xfrm>
            <a:custGeom>
              <a:avLst/>
              <a:gdLst/>
              <a:ahLst/>
              <a:cxnLst/>
              <a:rect l="l" t="t" r="r" b="b"/>
              <a:pathLst>
                <a:path w="1978" h="978" extrusionOk="0">
                  <a:moveTo>
                    <a:pt x="1" y="1"/>
                  </a:moveTo>
                  <a:cubicBezTo>
                    <a:pt x="1" y="525"/>
                    <a:pt x="453" y="977"/>
                    <a:pt x="977" y="977"/>
                  </a:cubicBezTo>
                  <a:cubicBezTo>
                    <a:pt x="1525" y="977"/>
                    <a:pt x="1977" y="525"/>
                    <a:pt x="19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61"/>
            <p:cNvSpPr/>
            <p:nvPr/>
          </p:nvSpPr>
          <p:spPr>
            <a:xfrm>
              <a:off x="5587911" y="1628738"/>
              <a:ext cx="351644" cy="204922"/>
            </a:xfrm>
            <a:custGeom>
              <a:avLst/>
              <a:gdLst/>
              <a:ahLst/>
              <a:cxnLst/>
              <a:rect l="l" t="t" r="r" b="b"/>
              <a:pathLst>
                <a:path w="10217" h="5954" extrusionOk="0">
                  <a:moveTo>
                    <a:pt x="2668" y="0"/>
                  </a:moveTo>
                  <a:cubicBezTo>
                    <a:pt x="1048" y="24"/>
                    <a:pt x="0" y="1739"/>
                    <a:pt x="691" y="3192"/>
                  </a:cubicBezTo>
                  <a:lnTo>
                    <a:pt x="1977" y="5930"/>
                  </a:lnTo>
                  <a:lnTo>
                    <a:pt x="1977" y="3215"/>
                  </a:lnTo>
                  <a:cubicBezTo>
                    <a:pt x="1977" y="2358"/>
                    <a:pt x="2668" y="1644"/>
                    <a:pt x="3525" y="1644"/>
                  </a:cubicBezTo>
                  <a:cubicBezTo>
                    <a:pt x="4382" y="1644"/>
                    <a:pt x="5097" y="2358"/>
                    <a:pt x="5097" y="3215"/>
                  </a:cubicBezTo>
                  <a:cubicBezTo>
                    <a:pt x="5097" y="2334"/>
                    <a:pt x="5811" y="1644"/>
                    <a:pt x="6668" y="1644"/>
                  </a:cubicBezTo>
                  <a:cubicBezTo>
                    <a:pt x="6764" y="1667"/>
                    <a:pt x="6811" y="1667"/>
                    <a:pt x="6883" y="1667"/>
                  </a:cubicBezTo>
                  <a:cubicBezTo>
                    <a:pt x="7669" y="1786"/>
                    <a:pt x="8264" y="2453"/>
                    <a:pt x="8264" y="3239"/>
                  </a:cubicBezTo>
                  <a:lnTo>
                    <a:pt x="8264" y="5954"/>
                  </a:lnTo>
                  <a:lnTo>
                    <a:pt x="9526" y="3215"/>
                  </a:lnTo>
                  <a:cubicBezTo>
                    <a:pt x="10217" y="1763"/>
                    <a:pt x="9169" y="72"/>
                    <a:pt x="7573" y="0"/>
                  </a:cubicBezTo>
                  <a:lnTo>
                    <a:pt x="7502" y="0"/>
                  </a:lnTo>
                  <a:cubicBezTo>
                    <a:pt x="7264" y="0"/>
                    <a:pt x="7097" y="24"/>
                    <a:pt x="6883" y="96"/>
                  </a:cubicBezTo>
                  <a:cubicBezTo>
                    <a:pt x="5835" y="358"/>
                    <a:pt x="5097" y="1286"/>
                    <a:pt x="5097" y="2382"/>
                  </a:cubicBezTo>
                  <a:cubicBezTo>
                    <a:pt x="5097" y="1072"/>
                    <a:pt x="4025" y="0"/>
                    <a:pt x="27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61"/>
            <p:cNvSpPr/>
            <p:nvPr/>
          </p:nvSpPr>
          <p:spPr>
            <a:xfrm>
              <a:off x="5764129" y="1632008"/>
              <a:ext cx="61504" cy="107417"/>
            </a:xfrm>
            <a:custGeom>
              <a:avLst/>
              <a:gdLst/>
              <a:ahLst/>
              <a:cxnLst/>
              <a:rect l="l" t="t" r="r" b="b"/>
              <a:pathLst>
                <a:path w="1787" h="3121" extrusionOk="0">
                  <a:moveTo>
                    <a:pt x="1787" y="1"/>
                  </a:moveTo>
                  <a:cubicBezTo>
                    <a:pt x="786" y="286"/>
                    <a:pt x="0" y="1215"/>
                    <a:pt x="0" y="2311"/>
                  </a:cubicBezTo>
                  <a:lnTo>
                    <a:pt x="0" y="3120"/>
                  </a:lnTo>
                  <a:cubicBezTo>
                    <a:pt x="0" y="2239"/>
                    <a:pt x="715" y="1549"/>
                    <a:pt x="1572" y="1549"/>
                  </a:cubicBezTo>
                  <a:cubicBezTo>
                    <a:pt x="1667" y="1572"/>
                    <a:pt x="1739" y="1572"/>
                    <a:pt x="1787" y="1572"/>
                  </a:cubicBezTo>
                  <a:lnTo>
                    <a:pt x="17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61"/>
            <p:cNvSpPr/>
            <p:nvPr/>
          </p:nvSpPr>
          <p:spPr>
            <a:xfrm>
              <a:off x="5590355" y="1628738"/>
              <a:ext cx="115608" cy="204130"/>
            </a:xfrm>
            <a:custGeom>
              <a:avLst/>
              <a:gdLst/>
              <a:ahLst/>
              <a:cxnLst/>
              <a:rect l="l" t="t" r="r" b="b"/>
              <a:pathLst>
                <a:path w="3359" h="5931" extrusionOk="0">
                  <a:moveTo>
                    <a:pt x="2644" y="0"/>
                  </a:moveTo>
                  <a:cubicBezTo>
                    <a:pt x="1049" y="24"/>
                    <a:pt x="1" y="1739"/>
                    <a:pt x="668" y="3192"/>
                  </a:cubicBezTo>
                  <a:lnTo>
                    <a:pt x="1954" y="5930"/>
                  </a:lnTo>
                  <a:lnTo>
                    <a:pt x="1954" y="3215"/>
                  </a:lnTo>
                  <a:lnTo>
                    <a:pt x="1954" y="3072"/>
                  </a:lnTo>
                  <a:cubicBezTo>
                    <a:pt x="1453" y="1858"/>
                    <a:pt x="2168" y="477"/>
                    <a:pt x="3359" y="119"/>
                  </a:cubicBezTo>
                  <a:cubicBezTo>
                    <a:pt x="3120" y="72"/>
                    <a:pt x="2906" y="24"/>
                    <a:pt x="2668" y="24"/>
                  </a:cubicBezTo>
                  <a:cubicBezTo>
                    <a:pt x="2668" y="24"/>
                    <a:pt x="2644" y="24"/>
                    <a:pt x="26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5"/>
        <p:cNvGrpSpPr/>
        <p:nvPr/>
      </p:nvGrpSpPr>
      <p:grpSpPr>
        <a:xfrm>
          <a:off x="0" y="0"/>
          <a:ext cx="0" cy="0"/>
          <a:chOff x="0" y="0"/>
          <a:chExt cx="0" cy="0"/>
        </a:xfrm>
      </p:grpSpPr>
      <p:sp>
        <p:nvSpPr>
          <p:cNvPr id="3646" name="Google Shape;3646;p62"/>
          <p:cNvSpPr txBox="1">
            <a:spLocks noGrp="1"/>
          </p:cNvSpPr>
          <p:nvPr>
            <p:ph type="title"/>
          </p:nvPr>
        </p:nvSpPr>
        <p:spPr>
          <a:xfrm>
            <a:off x="175900" y="2237300"/>
            <a:ext cx="5883300" cy="13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EXPLANATION OF MODEL</a:t>
            </a:r>
            <a:endParaRPr/>
          </a:p>
        </p:txBody>
      </p:sp>
      <p:sp>
        <p:nvSpPr>
          <p:cNvPr id="3647" name="Google Shape;3647;p62"/>
          <p:cNvSpPr txBox="1">
            <a:spLocks noGrp="1"/>
          </p:cNvSpPr>
          <p:nvPr>
            <p:ph type="title" idx="2"/>
          </p:nvPr>
        </p:nvSpPr>
        <p:spPr>
          <a:xfrm>
            <a:off x="1476250" y="116200"/>
            <a:ext cx="3282600" cy="15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648" name="Google Shape;3648;p62"/>
          <p:cNvSpPr/>
          <p:nvPr/>
        </p:nvSpPr>
        <p:spPr>
          <a:xfrm rot="-503883">
            <a:off x="5922074" y="2764019"/>
            <a:ext cx="326602" cy="133433"/>
          </a:xfrm>
          <a:prstGeom prst="arc">
            <a:avLst>
              <a:gd name="adj1" fmla="val 16200000"/>
              <a:gd name="adj2" fmla="val 0"/>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49" name="Google Shape;3649;p62"/>
          <p:cNvGrpSpPr/>
          <p:nvPr/>
        </p:nvGrpSpPr>
        <p:grpSpPr>
          <a:xfrm>
            <a:off x="5914087" y="1941023"/>
            <a:ext cx="2925833" cy="1590346"/>
            <a:chOff x="1212850" y="1507500"/>
            <a:chExt cx="3208150" cy="1743800"/>
          </a:xfrm>
        </p:grpSpPr>
        <p:sp>
          <p:nvSpPr>
            <p:cNvPr id="3650" name="Google Shape;3650;p62"/>
            <p:cNvSpPr/>
            <p:nvPr/>
          </p:nvSpPr>
          <p:spPr>
            <a:xfrm>
              <a:off x="1212850" y="2259225"/>
              <a:ext cx="3208150" cy="992075"/>
            </a:xfrm>
            <a:custGeom>
              <a:avLst/>
              <a:gdLst/>
              <a:ahLst/>
              <a:cxnLst/>
              <a:rect l="l" t="t" r="r" b="b"/>
              <a:pathLst>
                <a:path w="128326" h="39683" extrusionOk="0">
                  <a:moveTo>
                    <a:pt x="18901" y="0"/>
                  </a:moveTo>
                  <a:cubicBezTo>
                    <a:pt x="17266" y="0"/>
                    <a:pt x="14994" y="613"/>
                    <a:pt x="11527" y="2218"/>
                  </a:cubicBezTo>
                  <a:cubicBezTo>
                    <a:pt x="1" y="7587"/>
                    <a:pt x="6444" y="18326"/>
                    <a:pt x="9844" y="22335"/>
                  </a:cubicBezTo>
                  <a:cubicBezTo>
                    <a:pt x="13209" y="26379"/>
                    <a:pt x="6158" y="31462"/>
                    <a:pt x="10668" y="36294"/>
                  </a:cubicBezTo>
                  <a:cubicBezTo>
                    <a:pt x="12962" y="38752"/>
                    <a:pt x="35863" y="39682"/>
                    <a:pt x="59293" y="39682"/>
                  </a:cubicBezTo>
                  <a:cubicBezTo>
                    <a:pt x="81924" y="39682"/>
                    <a:pt x="105049" y="38815"/>
                    <a:pt x="110571" y="37619"/>
                  </a:cubicBezTo>
                  <a:cubicBezTo>
                    <a:pt x="121846" y="35221"/>
                    <a:pt x="117623" y="30138"/>
                    <a:pt x="119878" y="26093"/>
                  </a:cubicBezTo>
                  <a:cubicBezTo>
                    <a:pt x="122133" y="22084"/>
                    <a:pt x="128325" y="8912"/>
                    <a:pt x="121560" y="4079"/>
                  </a:cubicBezTo>
                  <a:cubicBezTo>
                    <a:pt x="118969" y="2232"/>
                    <a:pt x="116256" y="1664"/>
                    <a:pt x="113898" y="1664"/>
                  </a:cubicBezTo>
                  <a:cubicBezTo>
                    <a:pt x="110134" y="1664"/>
                    <a:pt x="107278" y="3113"/>
                    <a:pt x="107278" y="3113"/>
                  </a:cubicBezTo>
                  <a:cubicBezTo>
                    <a:pt x="107278" y="3113"/>
                    <a:pt x="61748" y="5995"/>
                    <a:pt x="39116" y="5995"/>
                  </a:cubicBezTo>
                  <a:cubicBezTo>
                    <a:pt x="32773" y="5995"/>
                    <a:pt x="28228" y="5769"/>
                    <a:pt x="26990" y="5189"/>
                  </a:cubicBezTo>
                  <a:cubicBezTo>
                    <a:pt x="23061" y="3312"/>
                    <a:pt x="22701" y="0"/>
                    <a:pt x="18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62"/>
            <p:cNvSpPr/>
            <p:nvPr/>
          </p:nvSpPr>
          <p:spPr>
            <a:xfrm>
              <a:off x="1637475" y="2367150"/>
              <a:ext cx="2596025" cy="679925"/>
            </a:xfrm>
            <a:custGeom>
              <a:avLst/>
              <a:gdLst/>
              <a:ahLst/>
              <a:cxnLst/>
              <a:rect l="l" t="t" r="r" b="b"/>
              <a:pathLst>
                <a:path w="103841" h="27197" extrusionOk="0">
                  <a:moveTo>
                    <a:pt x="97982" y="0"/>
                  </a:moveTo>
                  <a:cubicBezTo>
                    <a:pt x="95139" y="0"/>
                    <a:pt x="92321" y="827"/>
                    <a:pt x="89469" y="827"/>
                  </a:cubicBezTo>
                  <a:cubicBezTo>
                    <a:pt x="89213" y="827"/>
                    <a:pt x="88956" y="821"/>
                    <a:pt x="88700" y="806"/>
                  </a:cubicBezTo>
                  <a:cubicBezTo>
                    <a:pt x="87597" y="744"/>
                    <a:pt x="86495" y="705"/>
                    <a:pt x="85385" y="705"/>
                  </a:cubicBezTo>
                  <a:cubicBezTo>
                    <a:pt x="84585" y="705"/>
                    <a:pt x="83782" y="725"/>
                    <a:pt x="82973" y="770"/>
                  </a:cubicBezTo>
                  <a:cubicBezTo>
                    <a:pt x="78570" y="1021"/>
                    <a:pt x="74131" y="1236"/>
                    <a:pt x="69728" y="1486"/>
                  </a:cubicBezTo>
                  <a:cubicBezTo>
                    <a:pt x="59097" y="2023"/>
                    <a:pt x="48466" y="2524"/>
                    <a:pt x="37835" y="2811"/>
                  </a:cubicBezTo>
                  <a:cubicBezTo>
                    <a:pt x="33557" y="2947"/>
                    <a:pt x="29299" y="3062"/>
                    <a:pt x="25047" y="3062"/>
                  </a:cubicBezTo>
                  <a:cubicBezTo>
                    <a:pt x="23713" y="3062"/>
                    <a:pt x="22380" y="3051"/>
                    <a:pt x="21047" y="3025"/>
                  </a:cubicBezTo>
                  <a:cubicBezTo>
                    <a:pt x="18900" y="2967"/>
                    <a:pt x="16681" y="2739"/>
                    <a:pt x="14528" y="2739"/>
                  </a:cubicBezTo>
                  <a:cubicBezTo>
                    <a:pt x="14060" y="2739"/>
                    <a:pt x="13596" y="2749"/>
                    <a:pt x="13137" y="2775"/>
                  </a:cubicBezTo>
                  <a:cubicBezTo>
                    <a:pt x="12963" y="2782"/>
                    <a:pt x="12797" y="2786"/>
                    <a:pt x="12637" y="2786"/>
                  </a:cubicBezTo>
                  <a:cubicBezTo>
                    <a:pt x="10534" y="2786"/>
                    <a:pt x="9606" y="2149"/>
                    <a:pt x="7410" y="1450"/>
                  </a:cubicBezTo>
                  <a:cubicBezTo>
                    <a:pt x="6464" y="1151"/>
                    <a:pt x="5206" y="895"/>
                    <a:pt x="4067" y="895"/>
                  </a:cubicBezTo>
                  <a:cubicBezTo>
                    <a:pt x="3439" y="895"/>
                    <a:pt x="2846" y="973"/>
                    <a:pt x="2363" y="1164"/>
                  </a:cubicBezTo>
                  <a:cubicBezTo>
                    <a:pt x="0" y="2131"/>
                    <a:pt x="36" y="4171"/>
                    <a:pt x="358" y="6354"/>
                  </a:cubicBezTo>
                  <a:cubicBezTo>
                    <a:pt x="644" y="8538"/>
                    <a:pt x="465" y="10685"/>
                    <a:pt x="1038" y="12797"/>
                  </a:cubicBezTo>
                  <a:cubicBezTo>
                    <a:pt x="2112" y="16985"/>
                    <a:pt x="4081" y="22784"/>
                    <a:pt x="7445" y="25755"/>
                  </a:cubicBezTo>
                  <a:cubicBezTo>
                    <a:pt x="8756" y="26907"/>
                    <a:pt x="11451" y="27196"/>
                    <a:pt x="14454" y="27196"/>
                  </a:cubicBezTo>
                  <a:cubicBezTo>
                    <a:pt x="17480" y="27196"/>
                    <a:pt x="20817" y="26903"/>
                    <a:pt x="23365" y="26903"/>
                  </a:cubicBezTo>
                  <a:cubicBezTo>
                    <a:pt x="24024" y="26903"/>
                    <a:pt x="24630" y="26923"/>
                    <a:pt x="25164" y="26972"/>
                  </a:cubicBezTo>
                  <a:cubicBezTo>
                    <a:pt x="26108" y="27052"/>
                    <a:pt x="27443" y="27082"/>
                    <a:pt x="29044" y="27082"/>
                  </a:cubicBezTo>
                  <a:cubicBezTo>
                    <a:pt x="33730" y="27082"/>
                    <a:pt x="40692" y="26827"/>
                    <a:pt x="46793" y="26827"/>
                  </a:cubicBezTo>
                  <a:cubicBezTo>
                    <a:pt x="48877" y="26827"/>
                    <a:pt x="50860" y="26856"/>
                    <a:pt x="52618" y="26936"/>
                  </a:cubicBezTo>
                  <a:cubicBezTo>
                    <a:pt x="53734" y="26987"/>
                    <a:pt x="55192" y="27011"/>
                    <a:pt x="56894" y="27011"/>
                  </a:cubicBezTo>
                  <a:cubicBezTo>
                    <a:pt x="68408" y="27011"/>
                    <a:pt x="91085" y="25886"/>
                    <a:pt x="94391" y="24108"/>
                  </a:cubicBezTo>
                  <a:cubicBezTo>
                    <a:pt x="98221" y="22104"/>
                    <a:pt x="95035" y="10650"/>
                    <a:pt x="96109" y="7822"/>
                  </a:cubicBezTo>
                  <a:cubicBezTo>
                    <a:pt x="97111" y="5137"/>
                    <a:pt x="100333" y="4672"/>
                    <a:pt x="102087" y="2918"/>
                  </a:cubicBezTo>
                  <a:cubicBezTo>
                    <a:pt x="103841" y="1164"/>
                    <a:pt x="102123" y="484"/>
                    <a:pt x="100011" y="162"/>
                  </a:cubicBezTo>
                  <a:cubicBezTo>
                    <a:pt x="99333" y="47"/>
                    <a:pt x="98657" y="0"/>
                    <a:pt x="97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62"/>
            <p:cNvSpPr/>
            <p:nvPr/>
          </p:nvSpPr>
          <p:spPr>
            <a:xfrm>
              <a:off x="1276400" y="2406825"/>
              <a:ext cx="3112375" cy="844475"/>
            </a:xfrm>
            <a:custGeom>
              <a:avLst/>
              <a:gdLst/>
              <a:ahLst/>
              <a:cxnLst/>
              <a:rect l="l" t="t" r="r" b="b"/>
              <a:pathLst>
                <a:path w="124495" h="33779" extrusionOk="0">
                  <a:moveTo>
                    <a:pt x="120772" y="1"/>
                  </a:moveTo>
                  <a:cubicBezTo>
                    <a:pt x="120951" y="2864"/>
                    <a:pt x="120951" y="7518"/>
                    <a:pt x="119519" y="10524"/>
                  </a:cubicBezTo>
                  <a:cubicBezTo>
                    <a:pt x="117300" y="15178"/>
                    <a:pt x="114687" y="17576"/>
                    <a:pt x="114687" y="20189"/>
                  </a:cubicBezTo>
                  <a:cubicBezTo>
                    <a:pt x="114687" y="22802"/>
                    <a:pt x="114293" y="26811"/>
                    <a:pt x="109640" y="28028"/>
                  </a:cubicBezTo>
                  <a:cubicBezTo>
                    <a:pt x="105859" y="29024"/>
                    <a:pt x="68370" y="30956"/>
                    <a:pt x="43528" y="30956"/>
                  </a:cubicBezTo>
                  <a:cubicBezTo>
                    <a:pt x="38027" y="30956"/>
                    <a:pt x="33145" y="30862"/>
                    <a:pt x="29388" y="30641"/>
                  </a:cubicBezTo>
                  <a:cubicBezTo>
                    <a:pt x="8663" y="29424"/>
                    <a:pt x="9271" y="25236"/>
                    <a:pt x="9665" y="20976"/>
                  </a:cubicBezTo>
                  <a:cubicBezTo>
                    <a:pt x="10094" y="16753"/>
                    <a:pt x="9271" y="16753"/>
                    <a:pt x="5656" y="10131"/>
                  </a:cubicBezTo>
                  <a:cubicBezTo>
                    <a:pt x="3508" y="6193"/>
                    <a:pt x="3186" y="2972"/>
                    <a:pt x="3938" y="251"/>
                  </a:cubicBezTo>
                  <a:lnTo>
                    <a:pt x="3938" y="251"/>
                  </a:lnTo>
                  <a:cubicBezTo>
                    <a:pt x="0" y="5871"/>
                    <a:pt x="4618" y="13245"/>
                    <a:pt x="7302" y="16431"/>
                  </a:cubicBezTo>
                  <a:cubicBezTo>
                    <a:pt x="10667" y="20475"/>
                    <a:pt x="3651" y="25558"/>
                    <a:pt x="8126" y="30390"/>
                  </a:cubicBezTo>
                  <a:cubicBezTo>
                    <a:pt x="10420" y="32848"/>
                    <a:pt x="33321" y="33778"/>
                    <a:pt x="56756" y="33778"/>
                  </a:cubicBezTo>
                  <a:cubicBezTo>
                    <a:pt x="79392" y="33778"/>
                    <a:pt x="102525" y="32911"/>
                    <a:pt x="108065" y="31715"/>
                  </a:cubicBezTo>
                  <a:cubicBezTo>
                    <a:pt x="119304" y="29317"/>
                    <a:pt x="115116" y="24234"/>
                    <a:pt x="117336" y="20189"/>
                  </a:cubicBezTo>
                  <a:cubicBezTo>
                    <a:pt x="119340" y="16609"/>
                    <a:pt x="124495" y="5728"/>
                    <a:pt x="1207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62"/>
            <p:cNvSpPr/>
            <p:nvPr/>
          </p:nvSpPr>
          <p:spPr>
            <a:xfrm>
              <a:off x="1704150" y="2783800"/>
              <a:ext cx="2269400" cy="229125"/>
            </a:xfrm>
            <a:custGeom>
              <a:avLst/>
              <a:gdLst/>
              <a:ahLst/>
              <a:cxnLst/>
              <a:rect l="l" t="t" r="r" b="b"/>
              <a:pathLst>
                <a:path w="90776" h="9165" extrusionOk="0">
                  <a:moveTo>
                    <a:pt x="37752" y="1"/>
                  </a:moveTo>
                  <a:cubicBezTo>
                    <a:pt x="17416" y="1"/>
                    <a:pt x="4433" y="1134"/>
                    <a:pt x="0" y="5110"/>
                  </a:cubicBezTo>
                  <a:cubicBezTo>
                    <a:pt x="644" y="6076"/>
                    <a:pt x="1396" y="6935"/>
                    <a:pt x="2219" y="7723"/>
                  </a:cubicBezTo>
                  <a:cubicBezTo>
                    <a:pt x="3530" y="8875"/>
                    <a:pt x="6239" y="9164"/>
                    <a:pt x="9255" y="9164"/>
                  </a:cubicBezTo>
                  <a:cubicBezTo>
                    <a:pt x="12293" y="9164"/>
                    <a:pt x="15641" y="8871"/>
                    <a:pt x="18183" y="8871"/>
                  </a:cubicBezTo>
                  <a:cubicBezTo>
                    <a:pt x="18840" y="8871"/>
                    <a:pt x="19444" y="8891"/>
                    <a:pt x="19974" y="8940"/>
                  </a:cubicBezTo>
                  <a:cubicBezTo>
                    <a:pt x="20916" y="9020"/>
                    <a:pt x="22255" y="9050"/>
                    <a:pt x="23864" y="9050"/>
                  </a:cubicBezTo>
                  <a:cubicBezTo>
                    <a:pt x="28420" y="9050"/>
                    <a:pt x="35136" y="8812"/>
                    <a:pt x="41101" y="8812"/>
                  </a:cubicBezTo>
                  <a:cubicBezTo>
                    <a:pt x="43358" y="8812"/>
                    <a:pt x="45508" y="8846"/>
                    <a:pt x="47392" y="8940"/>
                  </a:cubicBezTo>
                  <a:cubicBezTo>
                    <a:pt x="48487" y="8990"/>
                    <a:pt x="49911" y="9014"/>
                    <a:pt x="51572" y="9014"/>
                  </a:cubicBezTo>
                  <a:cubicBezTo>
                    <a:pt x="63061" y="9014"/>
                    <a:pt x="85886" y="7864"/>
                    <a:pt x="89201" y="6112"/>
                  </a:cubicBezTo>
                  <a:cubicBezTo>
                    <a:pt x="90024" y="5683"/>
                    <a:pt x="90525" y="4824"/>
                    <a:pt x="90776" y="3678"/>
                  </a:cubicBezTo>
                  <a:cubicBezTo>
                    <a:pt x="85550" y="2067"/>
                    <a:pt x="76422" y="671"/>
                    <a:pt x="60422" y="313"/>
                  </a:cubicBezTo>
                  <a:cubicBezTo>
                    <a:pt x="52082" y="126"/>
                    <a:pt x="44511" y="1"/>
                    <a:pt x="377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62"/>
            <p:cNvSpPr/>
            <p:nvPr/>
          </p:nvSpPr>
          <p:spPr>
            <a:xfrm>
              <a:off x="1501900" y="2096450"/>
              <a:ext cx="344875" cy="339675"/>
            </a:xfrm>
            <a:custGeom>
              <a:avLst/>
              <a:gdLst/>
              <a:ahLst/>
              <a:cxnLst/>
              <a:rect l="l" t="t" r="r" b="b"/>
              <a:pathLst>
                <a:path w="13795" h="13587" extrusionOk="0">
                  <a:moveTo>
                    <a:pt x="8979" y="136"/>
                  </a:moveTo>
                  <a:cubicBezTo>
                    <a:pt x="8981" y="137"/>
                    <a:pt x="8983" y="137"/>
                    <a:pt x="8985" y="138"/>
                  </a:cubicBezTo>
                  <a:cubicBezTo>
                    <a:pt x="8983" y="137"/>
                    <a:pt x="8981" y="137"/>
                    <a:pt x="8979" y="136"/>
                  </a:cubicBezTo>
                  <a:close/>
                  <a:moveTo>
                    <a:pt x="8264" y="1"/>
                  </a:moveTo>
                  <a:cubicBezTo>
                    <a:pt x="6552" y="1"/>
                    <a:pt x="4690" y="2098"/>
                    <a:pt x="4690" y="3539"/>
                  </a:cubicBezTo>
                  <a:lnTo>
                    <a:pt x="4690" y="5937"/>
                  </a:lnTo>
                  <a:cubicBezTo>
                    <a:pt x="4690" y="5937"/>
                    <a:pt x="1" y="10769"/>
                    <a:pt x="6157" y="13167"/>
                  </a:cubicBezTo>
                  <a:cubicBezTo>
                    <a:pt x="6732" y="13397"/>
                    <a:pt x="7912" y="13586"/>
                    <a:pt x="9149" y="13586"/>
                  </a:cubicBezTo>
                  <a:cubicBezTo>
                    <a:pt x="11380" y="13586"/>
                    <a:pt x="13795" y="12972"/>
                    <a:pt x="13173" y="10877"/>
                  </a:cubicBezTo>
                  <a:cubicBezTo>
                    <a:pt x="13030" y="10340"/>
                    <a:pt x="11849" y="10018"/>
                    <a:pt x="10990" y="9624"/>
                  </a:cubicBezTo>
                  <a:cubicBezTo>
                    <a:pt x="10811" y="9516"/>
                    <a:pt x="10596" y="9409"/>
                    <a:pt x="10453" y="9266"/>
                  </a:cubicBezTo>
                  <a:cubicBezTo>
                    <a:pt x="9737" y="8514"/>
                    <a:pt x="9164" y="7619"/>
                    <a:pt x="8806" y="6653"/>
                  </a:cubicBezTo>
                  <a:cubicBezTo>
                    <a:pt x="8490" y="5916"/>
                    <a:pt x="8415" y="131"/>
                    <a:pt x="8951" y="131"/>
                  </a:cubicBezTo>
                  <a:cubicBezTo>
                    <a:pt x="8960" y="131"/>
                    <a:pt x="8970" y="132"/>
                    <a:pt x="8979" y="136"/>
                  </a:cubicBezTo>
                  <a:lnTo>
                    <a:pt x="8979" y="136"/>
                  </a:lnTo>
                  <a:cubicBezTo>
                    <a:pt x="8748" y="43"/>
                    <a:pt x="8508" y="1"/>
                    <a:pt x="82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62"/>
            <p:cNvSpPr/>
            <p:nvPr/>
          </p:nvSpPr>
          <p:spPr>
            <a:xfrm>
              <a:off x="1613750" y="2089150"/>
              <a:ext cx="138750" cy="216575"/>
            </a:xfrm>
            <a:custGeom>
              <a:avLst/>
              <a:gdLst/>
              <a:ahLst/>
              <a:cxnLst/>
              <a:rect l="l" t="t" r="r" b="b"/>
              <a:pathLst>
                <a:path w="5550" h="8663" extrusionOk="0">
                  <a:moveTo>
                    <a:pt x="4762" y="1"/>
                  </a:moveTo>
                  <a:lnTo>
                    <a:pt x="4010" y="72"/>
                  </a:lnTo>
                  <a:lnTo>
                    <a:pt x="3759" y="72"/>
                  </a:lnTo>
                  <a:cubicBezTo>
                    <a:pt x="3688" y="72"/>
                    <a:pt x="3616" y="72"/>
                    <a:pt x="3580" y="108"/>
                  </a:cubicBezTo>
                  <a:cubicBezTo>
                    <a:pt x="3294" y="144"/>
                    <a:pt x="3008" y="215"/>
                    <a:pt x="2757" y="323"/>
                  </a:cubicBezTo>
                  <a:cubicBezTo>
                    <a:pt x="2614" y="359"/>
                    <a:pt x="2471" y="394"/>
                    <a:pt x="2363" y="466"/>
                  </a:cubicBezTo>
                  <a:lnTo>
                    <a:pt x="1970" y="681"/>
                  </a:lnTo>
                  <a:cubicBezTo>
                    <a:pt x="1468" y="1003"/>
                    <a:pt x="1039" y="1397"/>
                    <a:pt x="717" y="1898"/>
                  </a:cubicBezTo>
                  <a:cubicBezTo>
                    <a:pt x="395" y="2435"/>
                    <a:pt x="144" y="3007"/>
                    <a:pt x="72" y="3616"/>
                  </a:cubicBezTo>
                  <a:cubicBezTo>
                    <a:pt x="1" y="4224"/>
                    <a:pt x="37" y="4869"/>
                    <a:pt x="180" y="5477"/>
                  </a:cubicBezTo>
                  <a:cubicBezTo>
                    <a:pt x="359" y="6086"/>
                    <a:pt x="609" y="6658"/>
                    <a:pt x="967" y="7160"/>
                  </a:cubicBezTo>
                  <a:lnTo>
                    <a:pt x="788" y="6694"/>
                  </a:lnTo>
                  <a:cubicBezTo>
                    <a:pt x="609" y="6301"/>
                    <a:pt x="466" y="5871"/>
                    <a:pt x="395" y="5441"/>
                  </a:cubicBezTo>
                  <a:cubicBezTo>
                    <a:pt x="287" y="4797"/>
                    <a:pt x="323" y="4117"/>
                    <a:pt x="502" y="3509"/>
                  </a:cubicBezTo>
                  <a:cubicBezTo>
                    <a:pt x="717" y="2721"/>
                    <a:pt x="1146" y="2041"/>
                    <a:pt x="1755" y="1504"/>
                  </a:cubicBezTo>
                  <a:cubicBezTo>
                    <a:pt x="2113" y="1253"/>
                    <a:pt x="2507" y="1039"/>
                    <a:pt x="2900" y="896"/>
                  </a:cubicBezTo>
                  <a:cubicBezTo>
                    <a:pt x="3008" y="860"/>
                    <a:pt x="3115" y="824"/>
                    <a:pt x="3222" y="788"/>
                  </a:cubicBezTo>
                  <a:lnTo>
                    <a:pt x="3545" y="717"/>
                  </a:lnTo>
                  <a:cubicBezTo>
                    <a:pt x="3652" y="717"/>
                    <a:pt x="3795" y="681"/>
                    <a:pt x="3903" y="681"/>
                  </a:cubicBezTo>
                  <a:lnTo>
                    <a:pt x="3974" y="681"/>
                  </a:lnTo>
                  <a:lnTo>
                    <a:pt x="3938" y="860"/>
                  </a:lnTo>
                  <a:cubicBezTo>
                    <a:pt x="3903" y="1110"/>
                    <a:pt x="3867" y="1361"/>
                    <a:pt x="3831" y="1611"/>
                  </a:cubicBezTo>
                  <a:cubicBezTo>
                    <a:pt x="3759" y="2148"/>
                    <a:pt x="3724" y="2649"/>
                    <a:pt x="3688" y="3186"/>
                  </a:cubicBezTo>
                  <a:cubicBezTo>
                    <a:pt x="3688" y="4189"/>
                    <a:pt x="3831" y="5227"/>
                    <a:pt x="4153" y="6193"/>
                  </a:cubicBezTo>
                  <a:cubicBezTo>
                    <a:pt x="4439" y="7124"/>
                    <a:pt x="4905" y="7947"/>
                    <a:pt x="5549" y="8663"/>
                  </a:cubicBezTo>
                  <a:lnTo>
                    <a:pt x="5370" y="8341"/>
                  </a:lnTo>
                  <a:cubicBezTo>
                    <a:pt x="5191" y="8054"/>
                    <a:pt x="5048" y="7732"/>
                    <a:pt x="4905" y="7410"/>
                  </a:cubicBezTo>
                  <a:cubicBezTo>
                    <a:pt x="4439" y="6265"/>
                    <a:pt x="4225" y="5012"/>
                    <a:pt x="4260" y="3723"/>
                  </a:cubicBezTo>
                  <a:cubicBezTo>
                    <a:pt x="4296" y="2864"/>
                    <a:pt x="4368" y="2005"/>
                    <a:pt x="4547" y="1146"/>
                  </a:cubicBezTo>
                  <a:lnTo>
                    <a:pt x="4583" y="967"/>
                  </a:lnTo>
                  <a:lnTo>
                    <a:pt x="4618" y="717"/>
                  </a:lnTo>
                  <a:cubicBezTo>
                    <a:pt x="4690" y="466"/>
                    <a:pt x="4726" y="215"/>
                    <a:pt x="4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62"/>
            <p:cNvSpPr/>
            <p:nvPr/>
          </p:nvSpPr>
          <p:spPr>
            <a:xfrm>
              <a:off x="1568125" y="2235925"/>
              <a:ext cx="51925" cy="170925"/>
            </a:xfrm>
            <a:custGeom>
              <a:avLst/>
              <a:gdLst/>
              <a:ahLst/>
              <a:cxnLst/>
              <a:rect l="l" t="t" r="r" b="b"/>
              <a:pathLst>
                <a:path w="2077" h="6837" extrusionOk="0">
                  <a:moveTo>
                    <a:pt x="2076" y="0"/>
                  </a:moveTo>
                  <a:cubicBezTo>
                    <a:pt x="2076" y="0"/>
                    <a:pt x="1897" y="107"/>
                    <a:pt x="1575" y="358"/>
                  </a:cubicBezTo>
                  <a:cubicBezTo>
                    <a:pt x="1110" y="716"/>
                    <a:pt x="752" y="1181"/>
                    <a:pt x="466" y="1682"/>
                  </a:cubicBezTo>
                  <a:cubicBezTo>
                    <a:pt x="72" y="2506"/>
                    <a:pt x="0" y="3436"/>
                    <a:pt x="251" y="4295"/>
                  </a:cubicBezTo>
                  <a:cubicBezTo>
                    <a:pt x="537" y="5333"/>
                    <a:pt x="1182" y="6228"/>
                    <a:pt x="2041" y="6837"/>
                  </a:cubicBezTo>
                  <a:lnTo>
                    <a:pt x="1897" y="6658"/>
                  </a:lnTo>
                  <a:cubicBezTo>
                    <a:pt x="1826" y="6550"/>
                    <a:pt x="1719" y="6407"/>
                    <a:pt x="1611" y="6192"/>
                  </a:cubicBezTo>
                  <a:cubicBezTo>
                    <a:pt x="1253" y="5620"/>
                    <a:pt x="1003" y="5047"/>
                    <a:pt x="859" y="4439"/>
                  </a:cubicBezTo>
                  <a:cubicBezTo>
                    <a:pt x="824" y="4260"/>
                    <a:pt x="788" y="4081"/>
                    <a:pt x="752" y="3866"/>
                  </a:cubicBezTo>
                  <a:cubicBezTo>
                    <a:pt x="716" y="3687"/>
                    <a:pt x="716" y="3508"/>
                    <a:pt x="716" y="3293"/>
                  </a:cubicBezTo>
                  <a:cubicBezTo>
                    <a:pt x="716" y="2899"/>
                    <a:pt x="788" y="2506"/>
                    <a:pt x="931" y="2112"/>
                  </a:cubicBezTo>
                  <a:cubicBezTo>
                    <a:pt x="1217" y="1360"/>
                    <a:pt x="1575" y="644"/>
                    <a:pt x="20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62"/>
            <p:cNvSpPr/>
            <p:nvPr/>
          </p:nvSpPr>
          <p:spPr>
            <a:xfrm>
              <a:off x="1501900" y="2134800"/>
              <a:ext cx="304275" cy="301275"/>
            </a:xfrm>
            <a:custGeom>
              <a:avLst/>
              <a:gdLst/>
              <a:ahLst/>
              <a:cxnLst/>
              <a:rect l="l" t="t" r="r" b="b"/>
              <a:pathLst>
                <a:path w="12171" h="12051" extrusionOk="0">
                  <a:moveTo>
                    <a:pt x="5549" y="0"/>
                  </a:moveTo>
                  <a:cubicBezTo>
                    <a:pt x="5048" y="573"/>
                    <a:pt x="4725" y="1253"/>
                    <a:pt x="4690" y="2005"/>
                  </a:cubicBezTo>
                  <a:lnTo>
                    <a:pt x="4690" y="4403"/>
                  </a:lnTo>
                  <a:cubicBezTo>
                    <a:pt x="4690" y="4403"/>
                    <a:pt x="1" y="9235"/>
                    <a:pt x="6157" y="11633"/>
                  </a:cubicBezTo>
                  <a:cubicBezTo>
                    <a:pt x="7104" y="11916"/>
                    <a:pt x="8096" y="12050"/>
                    <a:pt x="9089" y="12050"/>
                  </a:cubicBezTo>
                  <a:cubicBezTo>
                    <a:pt x="9861" y="12050"/>
                    <a:pt x="10632" y="11969"/>
                    <a:pt x="11383" y="11812"/>
                  </a:cubicBezTo>
                  <a:cubicBezTo>
                    <a:pt x="11813" y="10774"/>
                    <a:pt x="12063" y="9701"/>
                    <a:pt x="12171" y="8591"/>
                  </a:cubicBezTo>
                  <a:cubicBezTo>
                    <a:pt x="11777" y="8412"/>
                    <a:pt x="11347" y="8269"/>
                    <a:pt x="10990" y="8090"/>
                  </a:cubicBezTo>
                  <a:cubicBezTo>
                    <a:pt x="10811" y="7982"/>
                    <a:pt x="10596" y="7875"/>
                    <a:pt x="10453" y="7732"/>
                  </a:cubicBezTo>
                  <a:cubicBezTo>
                    <a:pt x="9951" y="7267"/>
                    <a:pt x="9558" y="6730"/>
                    <a:pt x="9271" y="6121"/>
                  </a:cubicBezTo>
                  <a:cubicBezTo>
                    <a:pt x="8980" y="6761"/>
                    <a:pt x="8595" y="7283"/>
                    <a:pt x="8076" y="7283"/>
                  </a:cubicBezTo>
                  <a:cubicBezTo>
                    <a:pt x="7957" y="7283"/>
                    <a:pt x="7830" y="7255"/>
                    <a:pt x="7696" y="7195"/>
                  </a:cubicBezTo>
                  <a:cubicBezTo>
                    <a:pt x="6300" y="6586"/>
                    <a:pt x="4869" y="3007"/>
                    <a:pt x="55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62"/>
            <p:cNvSpPr/>
            <p:nvPr/>
          </p:nvSpPr>
          <p:spPr>
            <a:xfrm>
              <a:off x="1672825" y="1800000"/>
              <a:ext cx="2363375" cy="1194225"/>
            </a:xfrm>
            <a:custGeom>
              <a:avLst/>
              <a:gdLst/>
              <a:ahLst/>
              <a:cxnLst/>
              <a:rect l="l" t="t" r="r" b="b"/>
              <a:pathLst>
                <a:path w="94535" h="47769" extrusionOk="0">
                  <a:moveTo>
                    <a:pt x="25821" y="0"/>
                  </a:moveTo>
                  <a:cubicBezTo>
                    <a:pt x="21794" y="0"/>
                    <a:pt x="18957" y="526"/>
                    <a:pt x="18578" y="614"/>
                  </a:cubicBezTo>
                  <a:cubicBezTo>
                    <a:pt x="17611" y="792"/>
                    <a:pt x="19258" y="2725"/>
                    <a:pt x="19258" y="2725"/>
                  </a:cubicBezTo>
                  <a:cubicBezTo>
                    <a:pt x="19258" y="2725"/>
                    <a:pt x="18115" y="2448"/>
                    <a:pt x="17226" y="2448"/>
                  </a:cubicBezTo>
                  <a:cubicBezTo>
                    <a:pt x="16837" y="2448"/>
                    <a:pt x="16497" y="2501"/>
                    <a:pt x="16323" y="2654"/>
                  </a:cubicBezTo>
                  <a:cubicBezTo>
                    <a:pt x="15786" y="3119"/>
                    <a:pt x="17576" y="3584"/>
                    <a:pt x="17576" y="3584"/>
                  </a:cubicBezTo>
                  <a:cubicBezTo>
                    <a:pt x="5513" y="7593"/>
                    <a:pt x="2649" y="25312"/>
                    <a:pt x="2649" y="25312"/>
                  </a:cubicBezTo>
                  <a:cubicBezTo>
                    <a:pt x="2649" y="25312"/>
                    <a:pt x="0" y="29392"/>
                    <a:pt x="466" y="30180"/>
                  </a:cubicBezTo>
                  <a:cubicBezTo>
                    <a:pt x="570" y="30336"/>
                    <a:pt x="717" y="30398"/>
                    <a:pt x="886" y="30398"/>
                  </a:cubicBezTo>
                  <a:cubicBezTo>
                    <a:pt x="1527" y="30398"/>
                    <a:pt x="2470" y="29500"/>
                    <a:pt x="2470" y="29500"/>
                  </a:cubicBezTo>
                  <a:lnTo>
                    <a:pt x="2470" y="29500"/>
                  </a:lnTo>
                  <a:cubicBezTo>
                    <a:pt x="2470" y="29500"/>
                    <a:pt x="1253" y="32650"/>
                    <a:pt x="2005" y="33974"/>
                  </a:cubicBezTo>
                  <a:cubicBezTo>
                    <a:pt x="2164" y="34254"/>
                    <a:pt x="2320" y="34365"/>
                    <a:pt x="2466" y="34365"/>
                  </a:cubicBezTo>
                  <a:cubicBezTo>
                    <a:pt x="3014" y="34365"/>
                    <a:pt x="3437" y="32829"/>
                    <a:pt x="3437" y="32829"/>
                  </a:cubicBezTo>
                  <a:lnTo>
                    <a:pt x="3437" y="32829"/>
                  </a:lnTo>
                  <a:cubicBezTo>
                    <a:pt x="3437" y="32830"/>
                    <a:pt x="3329" y="42816"/>
                    <a:pt x="5405" y="44891"/>
                  </a:cubicBezTo>
                  <a:cubicBezTo>
                    <a:pt x="6894" y="46380"/>
                    <a:pt x="12189" y="46893"/>
                    <a:pt x="15781" y="46893"/>
                  </a:cubicBezTo>
                  <a:cubicBezTo>
                    <a:pt x="17200" y="46893"/>
                    <a:pt x="18353" y="46813"/>
                    <a:pt x="18900" y="46681"/>
                  </a:cubicBezTo>
                  <a:cubicBezTo>
                    <a:pt x="19430" y="46541"/>
                    <a:pt x="19915" y="46480"/>
                    <a:pt x="20429" y="46480"/>
                  </a:cubicBezTo>
                  <a:cubicBezTo>
                    <a:pt x="21757" y="46480"/>
                    <a:pt x="23281" y="46891"/>
                    <a:pt x="26274" y="47433"/>
                  </a:cubicBezTo>
                  <a:cubicBezTo>
                    <a:pt x="27514" y="47656"/>
                    <a:pt x="28862" y="47768"/>
                    <a:pt x="30163" y="47768"/>
                  </a:cubicBezTo>
                  <a:cubicBezTo>
                    <a:pt x="33256" y="47768"/>
                    <a:pt x="36089" y="47132"/>
                    <a:pt x="36618" y="45822"/>
                  </a:cubicBezTo>
                  <a:cubicBezTo>
                    <a:pt x="37406" y="43925"/>
                    <a:pt x="29710" y="42994"/>
                    <a:pt x="29710" y="42994"/>
                  </a:cubicBezTo>
                  <a:lnTo>
                    <a:pt x="32251" y="42314"/>
                  </a:lnTo>
                  <a:cubicBezTo>
                    <a:pt x="34220" y="42815"/>
                    <a:pt x="36117" y="43424"/>
                    <a:pt x="37979" y="44211"/>
                  </a:cubicBezTo>
                  <a:cubicBezTo>
                    <a:pt x="39938" y="45113"/>
                    <a:pt x="43708" y="45799"/>
                    <a:pt x="47527" y="45799"/>
                  </a:cubicBezTo>
                  <a:cubicBezTo>
                    <a:pt x="48104" y="45799"/>
                    <a:pt x="48681" y="45783"/>
                    <a:pt x="49254" y="45751"/>
                  </a:cubicBezTo>
                  <a:cubicBezTo>
                    <a:pt x="53620" y="45464"/>
                    <a:pt x="54372" y="43460"/>
                    <a:pt x="54373" y="43460"/>
                  </a:cubicBezTo>
                  <a:lnTo>
                    <a:pt x="54373" y="43460"/>
                  </a:lnTo>
                  <a:cubicBezTo>
                    <a:pt x="54098" y="45747"/>
                    <a:pt x="60943" y="46753"/>
                    <a:pt x="68711" y="46753"/>
                  </a:cubicBezTo>
                  <a:cubicBezTo>
                    <a:pt x="77113" y="46753"/>
                    <a:pt x="86593" y="45576"/>
                    <a:pt x="89308" y="43567"/>
                  </a:cubicBezTo>
                  <a:cubicBezTo>
                    <a:pt x="94534" y="39665"/>
                    <a:pt x="89308" y="33366"/>
                    <a:pt x="89308" y="33366"/>
                  </a:cubicBezTo>
                  <a:cubicBezTo>
                    <a:pt x="89308" y="33366"/>
                    <a:pt x="58847" y="15182"/>
                    <a:pt x="47071" y="6341"/>
                  </a:cubicBezTo>
                  <a:cubicBezTo>
                    <a:pt x="40086" y="1118"/>
                    <a:pt x="31690" y="0"/>
                    <a:pt x="25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62"/>
            <p:cNvSpPr/>
            <p:nvPr/>
          </p:nvSpPr>
          <p:spPr>
            <a:xfrm>
              <a:off x="1725625" y="2569700"/>
              <a:ext cx="2211250" cy="424525"/>
            </a:xfrm>
            <a:custGeom>
              <a:avLst/>
              <a:gdLst/>
              <a:ahLst/>
              <a:cxnLst/>
              <a:rect l="l" t="t" r="r" b="b"/>
              <a:pathLst>
                <a:path w="88450" h="16981" extrusionOk="0">
                  <a:moveTo>
                    <a:pt x="1683" y="0"/>
                  </a:moveTo>
                  <a:cubicBezTo>
                    <a:pt x="1074" y="1074"/>
                    <a:pt x="501" y="2184"/>
                    <a:pt x="0" y="3365"/>
                  </a:cubicBezTo>
                  <a:cubicBezTo>
                    <a:pt x="123" y="3524"/>
                    <a:pt x="242" y="3590"/>
                    <a:pt x="356" y="3590"/>
                  </a:cubicBezTo>
                  <a:cubicBezTo>
                    <a:pt x="906" y="3590"/>
                    <a:pt x="1325" y="2041"/>
                    <a:pt x="1325" y="2041"/>
                  </a:cubicBezTo>
                  <a:lnTo>
                    <a:pt x="1325" y="2041"/>
                  </a:lnTo>
                  <a:cubicBezTo>
                    <a:pt x="1325" y="2042"/>
                    <a:pt x="1217" y="12028"/>
                    <a:pt x="3293" y="14103"/>
                  </a:cubicBezTo>
                  <a:cubicBezTo>
                    <a:pt x="4782" y="15592"/>
                    <a:pt x="10077" y="16105"/>
                    <a:pt x="13669" y="16105"/>
                  </a:cubicBezTo>
                  <a:cubicBezTo>
                    <a:pt x="15088" y="16105"/>
                    <a:pt x="16241" y="16025"/>
                    <a:pt x="16788" y="15893"/>
                  </a:cubicBezTo>
                  <a:cubicBezTo>
                    <a:pt x="17318" y="15753"/>
                    <a:pt x="17803" y="15692"/>
                    <a:pt x="18317" y="15692"/>
                  </a:cubicBezTo>
                  <a:cubicBezTo>
                    <a:pt x="19645" y="15692"/>
                    <a:pt x="21169" y="16103"/>
                    <a:pt x="24162" y="16645"/>
                  </a:cubicBezTo>
                  <a:cubicBezTo>
                    <a:pt x="25402" y="16868"/>
                    <a:pt x="26750" y="16980"/>
                    <a:pt x="28051" y="16980"/>
                  </a:cubicBezTo>
                  <a:cubicBezTo>
                    <a:pt x="31144" y="16980"/>
                    <a:pt x="33977" y="16344"/>
                    <a:pt x="34506" y="15034"/>
                  </a:cubicBezTo>
                  <a:cubicBezTo>
                    <a:pt x="35294" y="13137"/>
                    <a:pt x="27634" y="12206"/>
                    <a:pt x="27634" y="12206"/>
                  </a:cubicBezTo>
                  <a:lnTo>
                    <a:pt x="30175" y="11526"/>
                  </a:lnTo>
                  <a:cubicBezTo>
                    <a:pt x="32144" y="12027"/>
                    <a:pt x="34041" y="12636"/>
                    <a:pt x="35867" y="13423"/>
                  </a:cubicBezTo>
                  <a:cubicBezTo>
                    <a:pt x="37857" y="14325"/>
                    <a:pt x="41631" y="15011"/>
                    <a:pt x="45451" y="15011"/>
                  </a:cubicBezTo>
                  <a:cubicBezTo>
                    <a:pt x="46027" y="15011"/>
                    <a:pt x="46605" y="14995"/>
                    <a:pt x="47178" y="14963"/>
                  </a:cubicBezTo>
                  <a:cubicBezTo>
                    <a:pt x="51544" y="14676"/>
                    <a:pt x="52296" y="12672"/>
                    <a:pt x="52296" y="12672"/>
                  </a:cubicBezTo>
                  <a:lnTo>
                    <a:pt x="52296" y="12672"/>
                  </a:lnTo>
                  <a:cubicBezTo>
                    <a:pt x="52021" y="14959"/>
                    <a:pt x="58867" y="15965"/>
                    <a:pt x="66635" y="15965"/>
                  </a:cubicBezTo>
                  <a:cubicBezTo>
                    <a:pt x="75036" y="15965"/>
                    <a:pt x="84517" y="14788"/>
                    <a:pt x="87232" y="12779"/>
                  </a:cubicBezTo>
                  <a:cubicBezTo>
                    <a:pt x="87698" y="12421"/>
                    <a:pt x="88091" y="12027"/>
                    <a:pt x="88449" y="11598"/>
                  </a:cubicBezTo>
                  <a:lnTo>
                    <a:pt x="88449" y="11598"/>
                  </a:lnTo>
                  <a:cubicBezTo>
                    <a:pt x="86381" y="11987"/>
                    <a:pt x="82133" y="12493"/>
                    <a:pt x="78649" y="12493"/>
                  </a:cubicBezTo>
                  <a:cubicBezTo>
                    <a:pt x="76043" y="12493"/>
                    <a:pt x="73865" y="12210"/>
                    <a:pt x="73344" y="11383"/>
                  </a:cubicBezTo>
                  <a:cubicBezTo>
                    <a:pt x="71840" y="9128"/>
                    <a:pt x="75348" y="4940"/>
                    <a:pt x="75348" y="4940"/>
                  </a:cubicBezTo>
                  <a:lnTo>
                    <a:pt x="75348" y="4940"/>
                  </a:lnTo>
                  <a:lnTo>
                    <a:pt x="45173" y="5370"/>
                  </a:lnTo>
                  <a:cubicBezTo>
                    <a:pt x="45173" y="5370"/>
                    <a:pt x="42978" y="8370"/>
                    <a:pt x="39413" y="8370"/>
                  </a:cubicBezTo>
                  <a:cubicBezTo>
                    <a:pt x="38659" y="8370"/>
                    <a:pt x="37844" y="8236"/>
                    <a:pt x="36976" y="7911"/>
                  </a:cubicBezTo>
                  <a:cubicBezTo>
                    <a:pt x="32001" y="6014"/>
                    <a:pt x="31607" y="3079"/>
                    <a:pt x="31607" y="3079"/>
                  </a:cubicBezTo>
                  <a:cubicBezTo>
                    <a:pt x="31607" y="3079"/>
                    <a:pt x="26803" y="10184"/>
                    <a:pt x="17523" y="10184"/>
                  </a:cubicBezTo>
                  <a:cubicBezTo>
                    <a:pt x="17258" y="10184"/>
                    <a:pt x="16989" y="10178"/>
                    <a:pt x="16716" y="10166"/>
                  </a:cubicBezTo>
                  <a:cubicBezTo>
                    <a:pt x="6944" y="9772"/>
                    <a:pt x="1969" y="645"/>
                    <a:pt x="1969" y="645"/>
                  </a:cubicBezTo>
                  <a:lnTo>
                    <a:pt x="1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62"/>
            <p:cNvSpPr/>
            <p:nvPr/>
          </p:nvSpPr>
          <p:spPr>
            <a:xfrm>
              <a:off x="2785150" y="2690500"/>
              <a:ext cx="5400" cy="14350"/>
            </a:xfrm>
            <a:custGeom>
              <a:avLst/>
              <a:gdLst/>
              <a:ahLst/>
              <a:cxnLst/>
              <a:rect l="l" t="t" r="r" b="b"/>
              <a:pathLst>
                <a:path w="216" h="574" extrusionOk="0">
                  <a:moveTo>
                    <a:pt x="0" y="1"/>
                  </a:moveTo>
                  <a:cubicBezTo>
                    <a:pt x="72" y="180"/>
                    <a:pt x="143" y="394"/>
                    <a:pt x="215" y="573"/>
                  </a:cubicBezTo>
                  <a:cubicBezTo>
                    <a:pt x="179" y="359"/>
                    <a:pt x="143" y="180"/>
                    <a:pt x="143" y="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62"/>
            <p:cNvSpPr/>
            <p:nvPr/>
          </p:nvSpPr>
          <p:spPr>
            <a:xfrm>
              <a:off x="2616025" y="1934350"/>
              <a:ext cx="1300250" cy="902225"/>
            </a:xfrm>
            <a:custGeom>
              <a:avLst/>
              <a:gdLst/>
              <a:ahLst/>
              <a:cxnLst/>
              <a:rect l="l" t="t" r="r" b="b"/>
              <a:pathLst>
                <a:path w="52010" h="36089" extrusionOk="0">
                  <a:moveTo>
                    <a:pt x="2076" y="16824"/>
                  </a:moveTo>
                  <a:lnTo>
                    <a:pt x="2112" y="16859"/>
                  </a:lnTo>
                  <a:lnTo>
                    <a:pt x="2184" y="16859"/>
                  </a:lnTo>
                  <a:lnTo>
                    <a:pt x="2148" y="16895"/>
                  </a:lnTo>
                  <a:cubicBezTo>
                    <a:pt x="2076" y="16967"/>
                    <a:pt x="2005" y="17074"/>
                    <a:pt x="1969" y="17182"/>
                  </a:cubicBezTo>
                  <a:cubicBezTo>
                    <a:pt x="1933" y="17217"/>
                    <a:pt x="1933" y="17253"/>
                    <a:pt x="1897" y="17289"/>
                  </a:cubicBezTo>
                  <a:cubicBezTo>
                    <a:pt x="1826" y="17396"/>
                    <a:pt x="1718" y="17504"/>
                    <a:pt x="1647" y="17575"/>
                  </a:cubicBezTo>
                  <a:cubicBezTo>
                    <a:pt x="1826" y="17253"/>
                    <a:pt x="1969" y="17003"/>
                    <a:pt x="2076" y="16824"/>
                  </a:cubicBezTo>
                  <a:close/>
                  <a:moveTo>
                    <a:pt x="859" y="19437"/>
                  </a:moveTo>
                  <a:lnTo>
                    <a:pt x="859" y="19437"/>
                  </a:lnTo>
                  <a:cubicBezTo>
                    <a:pt x="967" y="20117"/>
                    <a:pt x="1181" y="20761"/>
                    <a:pt x="1575" y="21334"/>
                  </a:cubicBezTo>
                  <a:cubicBezTo>
                    <a:pt x="1324" y="20976"/>
                    <a:pt x="1110" y="20618"/>
                    <a:pt x="967" y="20224"/>
                  </a:cubicBezTo>
                  <a:cubicBezTo>
                    <a:pt x="895" y="19974"/>
                    <a:pt x="859" y="19687"/>
                    <a:pt x="859" y="19437"/>
                  </a:cubicBezTo>
                  <a:close/>
                  <a:moveTo>
                    <a:pt x="51008" y="29495"/>
                  </a:moveTo>
                  <a:cubicBezTo>
                    <a:pt x="50900" y="29567"/>
                    <a:pt x="50793" y="29602"/>
                    <a:pt x="50650" y="29638"/>
                  </a:cubicBezTo>
                  <a:cubicBezTo>
                    <a:pt x="50471" y="29674"/>
                    <a:pt x="50328" y="29674"/>
                    <a:pt x="50328" y="29674"/>
                  </a:cubicBezTo>
                  <a:lnTo>
                    <a:pt x="50256" y="29674"/>
                  </a:lnTo>
                  <a:cubicBezTo>
                    <a:pt x="50184" y="29674"/>
                    <a:pt x="50113" y="29710"/>
                    <a:pt x="50005" y="29710"/>
                  </a:cubicBezTo>
                  <a:cubicBezTo>
                    <a:pt x="49791" y="29746"/>
                    <a:pt x="49576" y="29746"/>
                    <a:pt x="49361" y="29746"/>
                  </a:cubicBezTo>
                  <a:cubicBezTo>
                    <a:pt x="49898" y="29710"/>
                    <a:pt x="50471" y="29638"/>
                    <a:pt x="51008" y="29495"/>
                  </a:cubicBezTo>
                  <a:close/>
                  <a:moveTo>
                    <a:pt x="47643" y="29710"/>
                  </a:moveTo>
                  <a:cubicBezTo>
                    <a:pt x="47750" y="30175"/>
                    <a:pt x="47858" y="30640"/>
                    <a:pt x="47929" y="31142"/>
                  </a:cubicBezTo>
                  <a:cubicBezTo>
                    <a:pt x="47929" y="31321"/>
                    <a:pt x="47965" y="31499"/>
                    <a:pt x="48001" y="31678"/>
                  </a:cubicBezTo>
                  <a:cubicBezTo>
                    <a:pt x="47822" y="30963"/>
                    <a:pt x="47607" y="30282"/>
                    <a:pt x="47392" y="29710"/>
                  </a:cubicBezTo>
                  <a:close/>
                  <a:moveTo>
                    <a:pt x="8018" y="0"/>
                  </a:moveTo>
                  <a:cubicBezTo>
                    <a:pt x="7410" y="645"/>
                    <a:pt x="6873" y="1289"/>
                    <a:pt x="6372" y="1969"/>
                  </a:cubicBezTo>
                  <a:cubicBezTo>
                    <a:pt x="6014" y="2470"/>
                    <a:pt x="2005" y="8913"/>
                    <a:pt x="1897" y="10130"/>
                  </a:cubicBezTo>
                  <a:cubicBezTo>
                    <a:pt x="1826" y="10273"/>
                    <a:pt x="1647" y="10524"/>
                    <a:pt x="1503" y="10846"/>
                  </a:cubicBezTo>
                  <a:cubicBezTo>
                    <a:pt x="1146" y="11490"/>
                    <a:pt x="859" y="12170"/>
                    <a:pt x="609" y="12850"/>
                  </a:cubicBezTo>
                  <a:cubicBezTo>
                    <a:pt x="465" y="13208"/>
                    <a:pt x="358" y="13602"/>
                    <a:pt x="215" y="13960"/>
                  </a:cubicBezTo>
                  <a:cubicBezTo>
                    <a:pt x="143" y="14318"/>
                    <a:pt x="107" y="14640"/>
                    <a:pt x="36" y="14998"/>
                  </a:cubicBezTo>
                  <a:cubicBezTo>
                    <a:pt x="36" y="15320"/>
                    <a:pt x="0" y="15535"/>
                    <a:pt x="0" y="15714"/>
                  </a:cubicBezTo>
                  <a:cubicBezTo>
                    <a:pt x="0" y="15821"/>
                    <a:pt x="0" y="15893"/>
                    <a:pt x="36" y="16000"/>
                  </a:cubicBezTo>
                  <a:lnTo>
                    <a:pt x="36" y="16072"/>
                  </a:lnTo>
                  <a:cubicBezTo>
                    <a:pt x="36" y="16072"/>
                    <a:pt x="36" y="16108"/>
                    <a:pt x="36" y="16144"/>
                  </a:cubicBezTo>
                  <a:cubicBezTo>
                    <a:pt x="36" y="16215"/>
                    <a:pt x="72" y="16323"/>
                    <a:pt x="72" y="16394"/>
                  </a:cubicBezTo>
                  <a:cubicBezTo>
                    <a:pt x="143" y="16573"/>
                    <a:pt x="215" y="16716"/>
                    <a:pt x="358" y="16859"/>
                  </a:cubicBezTo>
                  <a:cubicBezTo>
                    <a:pt x="537" y="16967"/>
                    <a:pt x="752" y="17003"/>
                    <a:pt x="967" y="17003"/>
                  </a:cubicBezTo>
                  <a:cubicBezTo>
                    <a:pt x="1253" y="16967"/>
                    <a:pt x="1575" y="16931"/>
                    <a:pt x="1861" y="16895"/>
                  </a:cubicBezTo>
                  <a:lnTo>
                    <a:pt x="1861" y="16895"/>
                  </a:lnTo>
                  <a:cubicBezTo>
                    <a:pt x="1718" y="17038"/>
                    <a:pt x="1539" y="17253"/>
                    <a:pt x="1324" y="17504"/>
                  </a:cubicBezTo>
                  <a:cubicBezTo>
                    <a:pt x="1038" y="17862"/>
                    <a:pt x="788" y="18291"/>
                    <a:pt x="573" y="18685"/>
                  </a:cubicBezTo>
                  <a:cubicBezTo>
                    <a:pt x="358" y="19222"/>
                    <a:pt x="286" y="19795"/>
                    <a:pt x="430" y="20367"/>
                  </a:cubicBezTo>
                  <a:cubicBezTo>
                    <a:pt x="573" y="20904"/>
                    <a:pt x="859" y="21405"/>
                    <a:pt x="1181" y="21835"/>
                  </a:cubicBezTo>
                  <a:cubicBezTo>
                    <a:pt x="1503" y="22193"/>
                    <a:pt x="1790" y="22551"/>
                    <a:pt x="2148" y="22873"/>
                  </a:cubicBezTo>
                  <a:cubicBezTo>
                    <a:pt x="2434" y="23124"/>
                    <a:pt x="2720" y="23338"/>
                    <a:pt x="2864" y="23517"/>
                  </a:cubicBezTo>
                  <a:cubicBezTo>
                    <a:pt x="3043" y="23660"/>
                    <a:pt x="3150" y="23732"/>
                    <a:pt x="3150" y="23732"/>
                  </a:cubicBezTo>
                  <a:lnTo>
                    <a:pt x="3436" y="23983"/>
                  </a:lnTo>
                  <a:lnTo>
                    <a:pt x="3794" y="24233"/>
                  </a:lnTo>
                  <a:lnTo>
                    <a:pt x="4260" y="24520"/>
                  </a:lnTo>
                  <a:cubicBezTo>
                    <a:pt x="5119" y="25056"/>
                    <a:pt x="6014" y="25450"/>
                    <a:pt x="6980" y="25737"/>
                  </a:cubicBezTo>
                  <a:lnTo>
                    <a:pt x="7768" y="25951"/>
                  </a:lnTo>
                  <a:cubicBezTo>
                    <a:pt x="8018" y="26023"/>
                    <a:pt x="8269" y="26059"/>
                    <a:pt x="8519" y="26095"/>
                  </a:cubicBezTo>
                  <a:cubicBezTo>
                    <a:pt x="8877" y="26166"/>
                    <a:pt x="9235" y="26238"/>
                    <a:pt x="9629" y="26238"/>
                  </a:cubicBezTo>
                  <a:cubicBezTo>
                    <a:pt x="8949" y="26989"/>
                    <a:pt x="8340" y="27813"/>
                    <a:pt x="7839" y="28672"/>
                  </a:cubicBezTo>
                  <a:lnTo>
                    <a:pt x="7768" y="28779"/>
                  </a:lnTo>
                  <a:cubicBezTo>
                    <a:pt x="7732" y="28851"/>
                    <a:pt x="7696" y="28922"/>
                    <a:pt x="7660" y="28958"/>
                  </a:cubicBezTo>
                  <a:cubicBezTo>
                    <a:pt x="7302" y="29567"/>
                    <a:pt x="7087" y="30247"/>
                    <a:pt x="7052" y="30963"/>
                  </a:cubicBezTo>
                  <a:lnTo>
                    <a:pt x="6980" y="30819"/>
                  </a:lnTo>
                  <a:lnTo>
                    <a:pt x="6980" y="30819"/>
                  </a:lnTo>
                  <a:cubicBezTo>
                    <a:pt x="6980" y="30891"/>
                    <a:pt x="7016" y="30998"/>
                    <a:pt x="7052" y="31070"/>
                  </a:cubicBezTo>
                  <a:cubicBezTo>
                    <a:pt x="7087" y="31213"/>
                    <a:pt x="7123" y="31356"/>
                    <a:pt x="7159" y="31499"/>
                  </a:cubicBezTo>
                  <a:cubicBezTo>
                    <a:pt x="7374" y="32072"/>
                    <a:pt x="7875" y="32430"/>
                    <a:pt x="8448" y="32502"/>
                  </a:cubicBezTo>
                  <a:cubicBezTo>
                    <a:pt x="8547" y="32552"/>
                    <a:pt x="8655" y="32578"/>
                    <a:pt x="8763" y="32578"/>
                  </a:cubicBezTo>
                  <a:cubicBezTo>
                    <a:pt x="8887" y="32578"/>
                    <a:pt x="9013" y="32543"/>
                    <a:pt x="9128" y="32466"/>
                  </a:cubicBezTo>
                  <a:cubicBezTo>
                    <a:pt x="9271" y="32430"/>
                    <a:pt x="9414" y="32359"/>
                    <a:pt x="9557" y="32323"/>
                  </a:cubicBezTo>
                  <a:cubicBezTo>
                    <a:pt x="9629" y="32466"/>
                    <a:pt x="9772" y="32573"/>
                    <a:pt x="9808" y="32717"/>
                  </a:cubicBezTo>
                  <a:cubicBezTo>
                    <a:pt x="9967" y="32590"/>
                    <a:pt x="10176" y="32535"/>
                    <a:pt x="10418" y="32535"/>
                  </a:cubicBezTo>
                  <a:cubicBezTo>
                    <a:pt x="11752" y="32535"/>
                    <a:pt x="14109" y="34195"/>
                    <a:pt x="14927" y="34649"/>
                  </a:cubicBezTo>
                  <a:cubicBezTo>
                    <a:pt x="16030" y="35283"/>
                    <a:pt x="16963" y="35671"/>
                    <a:pt x="18000" y="35671"/>
                  </a:cubicBezTo>
                  <a:cubicBezTo>
                    <a:pt x="18545" y="35671"/>
                    <a:pt x="19118" y="35564"/>
                    <a:pt x="19759" y="35330"/>
                  </a:cubicBezTo>
                  <a:cubicBezTo>
                    <a:pt x="21728" y="34614"/>
                    <a:pt x="23839" y="32895"/>
                    <a:pt x="25916" y="32752"/>
                  </a:cubicBezTo>
                  <a:cubicBezTo>
                    <a:pt x="28922" y="32502"/>
                    <a:pt x="32036" y="32287"/>
                    <a:pt x="35043" y="32251"/>
                  </a:cubicBezTo>
                  <a:cubicBezTo>
                    <a:pt x="36018" y="32237"/>
                    <a:pt x="36847" y="32169"/>
                    <a:pt x="37630" y="32169"/>
                  </a:cubicBezTo>
                  <a:cubicBezTo>
                    <a:pt x="38861" y="32169"/>
                    <a:pt x="39979" y="32337"/>
                    <a:pt x="41379" y="33146"/>
                  </a:cubicBezTo>
                  <a:lnTo>
                    <a:pt x="41629" y="33289"/>
                  </a:lnTo>
                  <a:cubicBezTo>
                    <a:pt x="42453" y="33790"/>
                    <a:pt x="43383" y="34399"/>
                    <a:pt x="44242" y="34900"/>
                  </a:cubicBezTo>
                  <a:lnTo>
                    <a:pt x="44278" y="34900"/>
                  </a:lnTo>
                  <a:cubicBezTo>
                    <a:pt x="44636" y="35079"/>
                    <a:pt x="44994" y="35258"/>
                    <a:pt x="45388" y="35437"/>
                  </a:cubicBezTo>
                  <a:lnTo>
                    <a:pt x="45567" y="35508"/>
                  </a:lnTo>
                  <a:cubicBezTo>
                    <a:pt x="45173" y="35437"/>
                    <a:pt x="44815" y="35330"/>
                    <a:pt x="44421" y="35186"/>
                  </a:cubicBezTo>
                  <a:cubicBezTo>
                    <a:pt x="44171" y="35043"/>
                    <a:pt x="43885" y="34900"/>
                    <a:pt x="43598" y="34793"/>
                  </a:cubicBezTo>
                  <a:lnTo>
                    <a:pt x="43598" y="34793"/>
                  </a:lnTo>
                  <a:cubicBezTo>
                    <a:pt x="43562" y="34828"/>
                    <a:pt x="43813" y="35151"/>
                    <a:pt x="44314" y="35437"/>
                  </a:cubicBezTo>
                  <a:cubicBezTo>
                    <a:pt x="44923" y="35795"/>
                    <a:pt x="45603" y="36010"/>
                    <a:pt x="46319" y="36081"/>
                  </a:cubicBezTo>
                  <a:cubicBezTo>
                    <a:pt x="46374" y="36086"/>
                    <a:pt x="46429" y="36088"/>
                    <a:pt x="46483" y="36088"/>
                  </a:cubicBezTo>
                  <a:cubicBezTo>
                    <a:pt x="46850" y="36088"/>
                    <a:pt x="47193" y="35987"/>
                    <a:pt x="47536" y="35831"/>
                  </a:cubicBezTo>
                  <a:cubicBezTo>
                    <a:pt x="47858" y="35652"/>
                    <a:pt x="48108" y="35365"/>
                    <a:pt x="48287" y="35043"/>
                  </a:cubicBezTo>
                  <a:cubicBezTo>
                    <a:pt x="48430" y="34828"/>
                    <a:pt x="48502" y="34578"/>
                    <a:pt x="48574" y="34327"/>
                  </a:cubicBezTo>
                  <a:cubicBezTo>
                    <a:pt x="48609" y="34256"/>
                    <a:pt x="48609" y="34184"/>
                    <a:pt x="48645" y="34148"/>
                  </a:cubicBezTo>
                  <a:lnTo>
                    <a:pt x="48645" y="34077"/>
                  </a:lnTo>
                  <a:cubicBezTo>
                    <a:pt x="48645" y="34077"/>
                    <a:pt x="48645" y="33969"/>
                    <a:pt x="48645" y="33790"/>
                  </a:cubicBezTo>
                  <a:cubicBezTo>
                    <a:pt x="48681" y="33576"/>
                    <a:pt x="48681" y="33325"/>
                    <a:pt x="48681" y="33074"/>
                  </a:cubicBezTo>
                  <a:cubicBezTo>
                    <a:pt x="48645" y="32394"/>
                    <a:pt x="48538" y="31678"/>
                    <a:pt x="48395" y="30998"/>
                  </a:cubicBezTo>
                  <a:cubicBezTo>
                    <a:pt x="48287" y="30569"/>
                    <a:pt x="48144" y="30104"/>
                    <a:pt x="48001" y="29710"/>
                  </a:cubicBezTo>
                  <a:lnTo>
                    <a:pt x="48108" y="29710"/>
                  </a:lnTo>
                  <a:cubicBezTo>
                    <a:pt x="48430" y="29925"/>
                    <a:pt x="48788" y="30104"/>
                    <a:pt x="49182" y="30211"/>
                  </a:cubicBezTo>
                  <a:cubicBezTo>
                    <a:pt x="49469" y="30282"/>
                    <a:pt x="49755" y="30354"/>
                    <a:pt x="50041" y="30354"/>
                  </a:cubicBezTo>
                  <a:lnTo>
                    <a:pt x="50435" y="30354"/>
                  </a:lnTo>
                  <a:cubicBezTo>
                    <a:pt x="50578" y="30318"/>
                    <a:pt x="50721" y="30282"/>
                    <a:pt x="50865" y="30247"/>
                  </a:cubicBezTo>
                  <a:cubicBezTo>
                    <a:pt x="51187" y="30104"/>
                    <a:pt x="51437" y="29925"/>
                    <a:pt x="51616" y="29638"/>
                  </a:cubicBezTo>
                  <a:cubicBezTo>
                    <a:pt x="51759" y="29495"/>
                    <a:pt x="51831" y="29280"/>
                    <a:pt x="51867" y="29065"/>
                  </a:cubicBezTo>
                  <a:cubicBezTo>
                    <a:pt x="52010" y="28922"/>
                    <a:pt x="52010" y="28672"/>
                    <a:pt x="51867" y="28350"/>
                  </a:cubicBezTo>
                  <a:cubicBezTo>
                    <a:pt x="51688" y="28099"/>
                    <a:pt x="51580" y="27956"/>
                    <a:pt x="51580" y="27956"/>
                  </a:cubicBezTo>
                  <a:cubicBezTo>
                    <a:pt x="51580" y="27956"/>
                    <a:pt x="21119" y="9772"/>
                    <a:pt x="9343" y="931"/>
                  </a:cubicBezTo>
                  <a:cubicBezTo>
                    <a:pt x="8913" y="609"/>
                    <a:pt x="8448" y="322"/>
                    <a:pt x="80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62"/>
            <p:cNvSpPr/>
            <p:nvPr/>
          </p:nvSpPr>
          <p:spPr>
            <a:xfrm>
              <a:off x="2689400" y="2785350"/>
              <a:ext cx="349025" cy="102950"/>
            </a:xfrm>
            <a:custGeom>
              <a:avLst/>
              <a:gdLst/>
              <a:ahLst/>
              <a:cxnLst/>
              <a:rect l="l" t="t" r="r" b="b"/>
              <a:pathLst>
                <a:path w="13961" h="4118" extrusionOk="0">
                  <a:moveTo>
                    <a:pt x="6515" y="1"/>
                  </a:moveTo>
                  <a:cubicBezTo>
                    <a:pt x="5620" y="73"/>
                    <a:pt x="4725" y="144"/>
                    <a:pt x="3830" y="287"/>
                  </a:cubicBezTo>
                  <a:cubicBezTo>
                    <a:pt x="1897" y="609"/>
                    <a:pt x="0" y="1075"/>
                    <a:pt x="36" y="1146"/>
                  </a:cubicBezTo>
                  <a:cubicBezTo>
                    <a:pt x="36" y="1164"/>
                    <a:pt x="91" y="1172"/>
                    <a:pt x="191" y="1172"/>
                  </a:cubicBezTo>
                  <a:cubicBezTo>
                    <a:pt x="687" y="1172"/>
                    <a:pt x="2295" y="979"/>
                    <a:pt x="3902" y="860"/>
                  </a:cubicBezTo>
                  <a:cubicBezTo>
                    <a:pt x="4600" y="779"/>
                    <a:pt x="5318" y="739"/>
                    <a:pt x="5935" y="739"/>
                  </a:cubicBezTo>
                  <a:cubicBezTo>
                    <a:pt x="6141" y="739"/>
                    <a:pt x="6336" y="744"/>
                    <a:pt x="6515" y="753"/>
                  </a:cubicBezTo>
                  <a:cubicBezTo>
                    <a:pt x="7231" y="753"/>
                    <a:pt x="7696" y="788"/>
                    <a:pt x="7696" y="788"/>
                  </a:cubicBezTo>
                  <a:cubicBezTo>
                    <a:pt x="8090" y="788"/>
                    <a:pt x="8484" y="824"/>
                    <a:pt x="8877" y="860"/>
                  </a:cubicBezTo>
                  <a:cubicBezTo>
                    <a:pt x="9736" y="967"/>
                    <a:pt x="10560" y="1182"/>
                    <a:pt x="11347" y="1540"/>
                  </a:cubicBezTo>
                  <a:cubicBezTo>
                    <a:pt x="11741" y="1719"/>
                    <a:pt x="12135" y="1934"/>
                    <a:pt x="12493" y="2256"/>
                  </a:cubicBezTo>
                  <a:cubicBezTo>
                    <a:pt x="12815" y="2507"/>
                    <a:pt x="13065" y="2793"/>
                    <a:pt x="13316" y="3115"/>
                  </a:cubicBezTo>
                  <a:cubicBezTo>
                    <a:pt x="13710" y="3688"/>
                    <a:pt x="13924" y="4117"/>
                    <a:pt x="13960" y="4117"/>
                  </a:cubicBezTo>
                  <a:cubicBezTo>
                    <a:pt x="13924" y="3688"/>
                    <a:pt x="13781" y="3294"/>
                    <a:pt x="13566" y="2936"/>
                  </a:cubicBezTo>
                  <a:cubicBezTo>
                    <a:pt x="13352" y="2578"/>
                    <a:pt x="13065" y="2220"/>
                    <a:pt x="12779" y="1934"/>
                  </a:cubicBezTo>
                  <a:cubicBezTo>
                    <a:pt x="12421" y="1576"/>
                    <a:pt x="12027" y="1254"/>
                    <a:pt x="11598" y="1039"/>
                  </a:cubicBezTo>
                  <a:cubicBezTo>
                    <a:pt x="10774" y="609"/>
                    <a:pt x="9880" y="323"/>
                    <a:pt x="8985" y="180"/>
                  </a:cubicBezTo>
                  <a:cubicBezTo>
                    <a:pt x="8233" y="37"/>
                    <a:pt x="7732" y="1"/>
                    <a:pt x="7732"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62"/>
            <p:cNvSpPr/>
            <p:nvPr/>
          </p:nvSpPr>
          <p:spPr>
            <a:xfrm>
              <a:off x="2923850" y="2843200"/>
              <a:ext cx="80575" cy="81775"/>
            </a:xfrm>
            <a:custGeom>
              <a:avLst/>
              <a:gdLst/>
              <a:ahLst/>
              <a:cxnLst/>
              <a:rect l="l" t="t" r="r" b="b"/>
              <a:pathLst>
                <a:path w="3223" h="3271" extrusionOk="0">
                  <a:moveTo>
                    <a:pt x="204" y="0"/>
                  </a:moveTo>
                  <a:cubicBezTo>
                    <a:pt x="96" y="0"/>
                    <a:pt x="23" y="16"/>
                    <a:pt x="0" y="49"/>
                  </a:cubicBezTo>
                  <a:cubicBezTo>
                    <a:pt x="0" y="157"/>
                    <a:pt x="537" y="407"/>
                    <a:pt x="1039" y="694"/>
                  </a:cubicBezTo>
                  <a:cubicBezTo>
                    <a:pt x="1325" y="908"/>
                    <a:pt x="1611" y="1159"/>
                    <a:pt x="1898" y="1410"/>
                  </a:cubicBezTo>
                  <a:cubicBezTo>
                    <a:pt x="2184" y="1624"/>
                    <a:pt x="2399" y="1911"/>
                    <a:pt x="2614" y="2197"/>
                  </a:cubicBezTo>
                  <a:cubicBezTo>
                    <a:pt x="2721" y="2448"/>
                    <a:pt x="2828" y="2662"/>
                    <a:pt x="2936" y="2913"/>
                  </a:cubicBezTo>
                  <a:cubicBezTo>
                    <a:pt x="3007" y="3128"/>
                    <a:pt x="3043" y="3271"/>
                    <a:pt x="3115" y="3271"/>
                  </a:cubicBezTo>
                  <a:cubicBezTo>
                    <a:pt x="3150" y="3271"/>
                    <a:pt x="3186" y="3128"/>
                    <a:pt x="3222" y="2877"/>
                  </a:cubicBezTo>
                  <a:cubicBezTo>
                    <a:pt x="3222" y="2591"/>
                    <a:pt x="3186" y="2269"/>
                    <a:pt x="3079" y="1982"/>
                  </a:cubicBezTo>
                  <a:cubicBezTo>
                    <a:pt x="2971" y="1696"/>
                    <a:pt x="2828" y="1410"/>
                    <a:pt x="2649" y="1159"/>
                  </a:cubicBezTo>
                  <a:cubicBezTo>
                    <a:pt x="2506" y="980"/>
                    <a:pt x="2363" y="873"/>
                    <a:pt x="2363" y="873"/>
                  </a:cubicBezTo>
                  <a:lnTo>
                    <a:pt x="2291" y="765"/>
                  </a:lnTo>
                  <a:cubicBezTo>
                    <a:pt x="2220" y="729"/>
                    <a:pt x="2112" y="658"/>
                    <a:pt x="2041" y="622"/>
                  </a:cubicBezTo>
                  <a:cubicBezTo>
                    <a:pt x="1790" y="443"/>
                    <a:pt x="1540" y="336"/>
                    <a:pt x="1253" y="228"/>
                  </a:cubicBezTo>
                  <a:cubicBezTo>
                    <a:pt x="858" y="80"/>
                    <a:pt x="445" y="0"/>
                    <a:pt x="204"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62"/>
            <p:cNvSpPr/>
            <p:nvPr/>
          </p:nvSpPr>
          <p:spPr>
            <a:xfrm>
              <a:off x="2880000" y="2867150"/>
              <a:ext cx="56300" cy="73975"/>
            </a:xfrm>
            <a:custGeom>
              <a:avLst/>
              <a:gdLst/>
              <a:ahLst/>
              <a:cxnLst/>
              <a:rect l="l" t="t" r="r" b="b"/>
              <a:pathLst>
                <a:path w="2252" h="2959" extrusionOk="0">
                  <a:moveTo>
                    <a:pt x="109" y="1"/>
                  </a:moveTo>
                  <a:cubicBezTo>
                    <a:pt x="69" y="1"/>
                    <a:pt x="44" y="8"/>
                    <a:pt x="36" y="22"/>
                  </a:cubicBezTo>
                  <a:cubicBezTo>
                    <a:pt x="1" y="129"/>
                    <a:pt x="358" y="416"/>
                    <a:pt x="645" y="738"/>
                  </a:cubicBezTo>
                  <a:cubicBezTo>
                    <a:pt x="788" y="953"/>
                    <a:pt x="931" y="1096"/>
                    <a:pt x="1003" y="1239"/>
                  </a:cubicBezTo>
                  <a:lnTo>
                    <a:pt x="1146" y="1454"/>
                  </a:lnTo>
                  <a:lnTo>
                    <a:pt x="1289" y="1669"/>
                  </a:lnTo>
                  <a:cubicBezTo>
                    <a:pt x="1432" y="1812"/>
                    <a:pt x="1540" y="1991"/>
                    <a:pt x="1647" y="2170"/>
                  </a:cubicBezTo>
                  <a:cubicBezTo>
                    <a:pt x="1826" y="2528"/>
                    <a:pt x="1933" y="2957"/>
                    <a:pt x="2041" y="2957"/>
                  </a:cubicBezTo>
                  <a:cubicBezTo>
                    <a:pt x="2046" y="2958"/>
                    <a:pt x="2050" y="2959"/>
                    <a:pt x="2055" y="2959"/>
                  </a:cubicBezTo>
                  <a:cubicBezTo>
                    <a:pt x="2189" y="2959"/>
                    <a:pt x="2252" y="2474"/>
                    <a:pt x="2148" y="1955"/>
                  </a:cubicBezTo>
                  <a:cubicBezTo>
                    <a:pt x="2077" y="1740"/>
                    <a:pt x="2005" y="1525"/>
                    <a:pt x="1898" y="1311"/>
                  </a:cubicBezTo>
                  <a:cubicBezTo>
                    <a:pt x="1826" y="1132"/>
                    <a:pt x="1754" y="1024"/>
                    <a:pt x="1754" y="1024"/>
                  </a:cubicBezTo>
                  <a:lnTo>
                    <a:pt x="1540" y="774"/>
                  </a:lnTo>
                  <a:cubicBezTo>
                    <a:pt x="1361" y="631"/>
                    <a:pt x="1182" y="487"/>
                    <a:pt x="1003" y="344"/>
                  </a:cubicBezTo>
                  <a:cubicBezTo>
                    <a:pt x="659" y="115"/>
                    <a:pt x="270" y="1"/>
                    <a:pt x="109"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62"/>
            <p:cNvSpPr/>
            <p:nvPr/>
          </p:nvSpPr>
          <p:spPr>
            <a:xfrm>
              <a:off x="2789625" y="2727150"/>
              <a:ext cx="80550" cy="65175"/>
            </a:xfrm>
            <a:custGeom>
              <a:avLst/>
              <a:gdLst/>
              <a:ahLst/>
              <a:cxnLst/>
              <a:rect l="l" t="t" r="r" b="b"/>
              <a:pathLst>
                <a:path w="3222" h="2607" extrusionOk="0">
                  <a:moveTo>
                    <a:pt x="3105" y="0"/>
                  </a:moveTo>
                  <a:cubicBezTo>
                    <a:pt x="3020" y="0"/>
                    <a:pt x="2742" y="410"/>
                    <a:pt x="2399" y="754"/>
                  </a:cubicBezTo>
                  <a:cubicBezTo>
                    <a:pt x="2255" y="897"/>
                    <a:pt x="2076" y="1040"/>
                    <a:pt x="1897" y="1183"/>
                  </a:cubicBezTo>
                  <a:lnTo>
                    <a:pt x="1647" y="1362"/>
                  </a:lnTo>
                  <a:cubicBezTo>
                    <a:pt x="1432" y="1577"/>
                    <a:pt x="1182" y="1792"/>
                    <a:pt x="895" y="1971"/>
                  </a:cubicBezTo>
                  <a:cubicBezTo>
                    <a:pt x="501" y="2257"/>
                    <a:pt x="0" y="2472"/>
                    <a:pt x="36" y="2544"/>
                  </a:cubicBezTo>
                  <a:cubicBezTo>
                    <a:pt x="36" y="2586"/>
                    <a:pt x="125" y="2606"/>
                    <a:pt x="266" y="2606"/>
                  </a:cubicBezTo>
                  <a:cubicBezTo>
                    <a:pt x="482" y="2606"/>
                    <a:pt x="821" y="2559"/>
                    <a:pt x="1146" y="2472"/>
                  </a:cubicBezTo>
                  <a:cubicBezTo>
                    <a:pt x="1504" y="2329"/>
                    <a:pt x="1826" y="2150"/>
                    <a:pt x="2148" y="1935"/>
                  </a:cubicBezTo>
                  <a:lnTo>
                    <a:pt x="2363" y="1685"/>
                  </a:lnTo>
                  <a:cubicBezTo>
                    <a:pt x="2542" y="1506"/>
                    <a:pt x="2685" y="1291"/>
                    <a:pt x="2828" y="1076"/>
                  </a:cubicBezTo>
                  <a:cubicBezTo>
                    <a:pt x="3114" y="575"/>
                    <a:pt x="3222" y="38"/>
                    <a:pt x="3114" y="2"/>
                  </a:cubicBezTo>
                  <a:cubicBezTo>
                    <a:pt x="3112" y="1"/>
                    <a:pt x="3108" y="0"/>
                    <a:pt x="3105"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62"/>
            <p:cNvSpPr/>
            <p:nvPr/>
          </p:nvSpPr>
          <p:spPr>
            <a:xfrm>
              <a:off x="2473725" y="2652900"/>
              <a:ext cx="71625" cy="221975"/>
            </a:xfrm>
            <a:custGeom>
              <a:avLst/>
              <a:gdLst/>
              <a:ahLst/>
              <a:cxnLst/>
              <a:rect l="l" t="t" r="r" b="b"/>
              <a:pathLst>
                <a:path w="2865" h="8879" extrusionOk="0">
                  <a:moveTo>
                    <a:pt x="2753" y="0"/>
                  </a:moveTo>
                  <a:cubicBezTo>
                    <a:pt x="2660" y="0"/>
                    <a:pt x="1887" y="1058"/>
                    <a:pt x="1254" y="2185"/>
                  </a:cubicBezTo>
                  <a:cubicBezTo>
                    <a:pt x="967" y="2722"/>
                    <a:pt x="681" y="3294"/>
                    <a:pt x="466" y="3867"/>
                  </a:cubicBezTo>
                  <a:cubicBezTo>
                    <a:pt x="359" y="4118"/>
                    <a:pt x="287" y="4368"/>
                    <a:pt x="215" y="4655"/>
                  </a:cubicBezTo>
                  <a:lnTo>
                    <a:pt x="144" y="4869"/>
                  </a:lnTo>
                  <a:cubicBezTo>
                    <a:pt x="108" y="5084"/>
                    <a:pt x="108" y="5299"/>
                    <a:pt x="72" y="5514"/>
                  </a:cubicBezTo>
                  <a:cubicBezTo>
                    <a:pt x="1" y="6158"/>
                    <a:pt x="108" y="6802"/>
                    <a:pt x="394" y="7411"/>
                  </a:cubicBezTo>
                  <a:cubicBezTo>
                    <a:pt x="681" y="7984"/>
                    <a:pt x="1182" y="8449"/>
                    <a:pt x="1790" y="8699"/>
                  </a:cubicBezTo>
                  <a:cubicBezTo>
                    <a:pt x="2041" y="8807"/>
                    <a:pt x="2327" y="8878"/>
                    <a:pt x="2614" y="8878"/>
                  </a:cubicBezTo>
                  <a:cubicBezTo>
                    <a:pt x="2614" y="8807"/>
                    <a:pt x="2327" y="8664"/>
                    <a:pt x="1934" y="8413"/>
                  </a:cubicBezTo>
                  <a:cubicBezTo>
                    <a:pt x="1468" y="8127"/>
                    <a:pt x="1075" y="7697"/>
                    <a:pt x="896" y="7196"/>
                  </a:cubicBezTo>
                  <a:cubicBezTo>
                    <a:pt x="717" y="6659"/>
                    <a:pt x="681" y="6122"/>
                    <a:pt x="752" y="5549"/>
                  </a:cubicBezTo>
                  <a:cubicBezTo>
                    <a:pt x="788" y="5335"/>
                    <a:pt x="860" y="5156"/>
                    <a:pt x="896" y="5013"/>
                  </a:cubicBezTo>
                  <a:lnTo>
                    <a:pt x="931" y="4834"/>
                  </a:lnTo>
                  <a:cubicBezTo>
                    <a:pt x="931" y="4834"/>
                    <a:pt x="1003" y="4511"/>
                    <a:pt x="1146" y="4046"/>
                  </a:cubicBezTo>
                  <a:cubicBezTo>
                    <a:pt x="1289" y="3509"/>
                    <a:pt x="1504" y="2936"/>
                    <a:pt x="1755" y="2400"/>
                  </a:cubicBezTo>
                  <a:cubicBezTo>
                    <a:pt x="2256" y="1254"/>
                    <a:pt x="2864" y="73"/>
                    <a:pt x="2757" y="1"/>
                  </a:cubicBezTo>
                  <a:cubicBezTo>
                    <a:pt x="2756" y="1"/>
                    <a:pt x="2754" y="0"/>
                    <a:pt x="2753"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62"/>
            <p:cNvSpPr/>
            <p:nvPr/>
          </p:nvSpPr>
          <p:spPr>
            <a:xfrm>
              <a:off x="2264325" y="2439050"/>
              <a:ext cx="252375" cy="455500"/>
            </a:xfrm>
            <a:custGeom>
              <a:avLst/>
              <a:gdLst/>
              <a:ahLst/>
              <a:cxnLst/>
              <a:rect l="l" t="t" r="r" b="b"/>
              <a:pathLst>
                <a:path w="10095" h="18220" extrusionOk="0">
                  <a:moveTo>
                    <a:pt x="9952" y="0"/>
                  </a:moveTo>
                  <a:cubicBezTo>
                    <a:pt x="9844" y="0"/>
                    <a:pt x="9808" y="2828"/>
                    <a:pt x="9379" y="5584"/>
                  </a:cubicBezTo>
                  <a:cubicBezTo>
                    <a:pt x="9164" y="6837"/>
                    <a:pt x="8878" y="8054"/>
                    <a:pt x="8484" y="9271"/>
                  </a:cubicBezTo>
                  <a:cubicBezTo>
                    <a:pt x="8341" y="9772"/>
                    <a:pt x="8126" y="10166"/>
                    <a:pt x="8019" y="10452"/>
                  </a:cubicBezTo>
                  <a:cubicBezTo>
                    <a:pt x="7911" y="10703"/>
                    <a:pt x="7840" y="10882"/>
                    <a:pt x="7840" y="10882"/>
                  </a:cubicBezTo>
                  <a:lnTo>
                    <a:pt x="7661" y="11347"/>
                  </a:lnTo>
                  <a:cubicBezTo>
                    <a:pt x="7482" y="11705"/>
                    <a:pt x="7303" y="12099"/>
                    <a:pt x="7088" y="12457"/>
                  </a:cubicBezTo>
                  <a:lnTo>
                    <a:pt x="6659" y="13173"/>
                  </a:lnTo>
                  <a:cubicBezTo>
                    <a:pt x="6480" y="13388"/>
                    <a:pt x="6301" y="13638"/>
                    <a:pt x="6122" y="13925"/>
                  </a:cubicBezTo>
                  <a:cubicBezTo>
                    <a:pt x="5943" y="14175"/>
                    <a:pt x="5728" y="14426"/>
                    <a:pt x="5477" y="14676"/>
                  </a:cubicBezTo>
                  <a:cubicBezTo>
                    <a:pt x="5263" y="14927"/>
                    <a:pt x="5012" y="15177"/>
                    <a:pt x="4761" y="15392"/>
                  </a:cubicBezTo>
                  <a:lnTo>
                    <a:pt x="3974" y="16072"/>
                  </a:lnTo>
                  <a:lnTo>
                    <a:pt x="3115" y="16573"/>
                  </a:lnTo>
                  <a:cubicBezTo>
                    <a:pt x="3007" y="16681"/>
                    <a:pt x="2864" y="16788"/>
                    <a:pt x="2721" y="16860"/>
                  </a:cubicBezTo>
                  <a:lnTo>
                    <a:pt x="2327" y="17074"/>
                  </a:lnTo>
                  <a:lnTo>
                    <a:pt x="1576" y="17468"/>
                  </a:lnTo>
                  <a:cubicBezTo>
                    <a:pt x="1039" y="17683"/>
                    <a:pt x="502" y="17934"/>
                    <a:pt x="1" y="18220"/>
                  </a:cubicBezTo>
                  <a:cubicBezTo>
                    <a:pt x="573" y="18112"/>
                    <a:pt x="1146" y="17969"/>
                    <a:pt x="1719" y="17755"/>
                  </a:cubicBezTo>
                  <a:lnTo>
                    <a:pt x="2506" y="17397"/>
                  </a:lnTo>
                  <a:lnTo>
                    <a:pt x="2936" y="17182"/>
                  </a:lnTo>
                  <a:cubicBezTo>
                    <a:pt x="3079" y="17110"/>
                    <a:pt x="3222" y="17039"/>
                    <a:pt x="3401" y="16931"/>
                  </a:cubicBezTo>
                  <a:lnTo>
                    <a:pt x="4296" y="16394"/>
                  </a:lnTo>
                  <a:lnTo>
                    <a:pt x="5119" y="15750"/>
                  </a:lnTo>
                  <a:cubicBezTo>
                    <a:pt x="5406" y="15535"/>
                    <a:pt x="5656" y="15285"/>
                    <a:pt x="5907" y="15034"/>
                  </a:cubicBezTo>
                  <a:cubicBezTo>
                    <a:pt x="6157" y="14784"/>
                    <a:pt x="6408" y="14533"/>
                    <a:pt x="6623" y="14247"/>
                  </a:cubicBezTo>
                  <a:lnTo>
                    <a:pt x="7231" y="13495"/>
                  </a:lnTo>
                  <a:lnTo>
                    <a:pt x="7697" y="12743"/>
                  </a:lnTo>
                  <a:cubicBezTo>
                    <a:pt x="7947" y="12385"/>
                    <a:pt x="8162" y="11992"/>
                    <a:pt x="8341" y="11598"/>
                  </a:cubicBezTo>
                  <a:cubicBezTo>
                    <a:pt x="8484" y="11347"/>
                    <a:pt x="8556" y="11168"/>
                    <a:pt x="8556" y="11168"/>
                  </a:cubicBezTo>
                  <a:lnTo>
                    <a:pt x="8735" y="10703"/>
                  </a:lnTo>
                  <a:cubicBezTo>
                    <a:pt x="8842" y="10417"/>
                    <a:pt x="9021" y="10023"/>
                    <a:pt x="9128" y="9486"/>
                  </a:cubicBezTo>
                  <a:cubicBezTo>
                    <a:pt x="9522" y="8233"/>
                    <a:pt x="9773" y="6945"/>
                    <a:pt x="9880" y="5656"/>
                  </a:cubicBezTo>
                  <a:cubicBezTo>
                    <a:pt x="10023" y="4367"/>
                    <a:pt x="10095" y="3043"/>
                    <a:pt x="10059" y="1754"/>
                  </a:cubicBezTo>
                  <a:cubicBezTo>
                    <a:pt x="10095" y="1182"/>
                    <a:pt x="10059" y="573"/>
                    <a:pt x="99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62"/>
            <p:cNvSpPr/>
            <p:nvPr/>
          </p:nvSpPr>
          <p:spPr>
            <a:xfrm>
              <a:off x="2344875" y="2856575"/>
              <a:ext cx="251475" cy="95250"/>
            </a:xfrm>
            <a:custGeom>
              <a:avLst/>
              <a:gdLst/>
              <a:ahLst/>
              <a:cxnLst/>
              <a:rect l="l" t="t" r="r" b="b"/>
              <a:pathLst>
                <a:path w="10059" h="3810" extrusionOk="0">
                  <a:moveTo>
                    <a:pt x="393" y="1"/>
                  </a:moveTo>
                  <a:cubicBezTo>
                    <a:pt x="147" y="1"/>
                    <a:pt x="0" y="17"/>
                    <a:pt x="0" y="51"/>
                  </a:cubicBezTo>
                  <a:cubicBezTo>
                    <a:pt x="0" y="159"/>
                    <a:pt x="1360" y="409"/>
                    <a:pt x="2756" y="767"/>
                  </a:cubicBezTo>
                  <a:cubicBezTo>
                    <a:pt x="4117" y="1089"/>
                    <a:pt x="5477" y="1447"/>
                    <a:pt x="5477" y="1447"/>
                  </a:cubicBezTo>
                  <a:cubicBezTo>
                    <a:pt x="5477" y="1447"/>
                    <a:pt x="5799" y="1519"/>
                    <a:pt x="6300" y="1662"/>
                  </a:cubicBezTo>
                  <a:cubicBezTo>
                    <a:pt x="6837" y="1769"/>
                    <a:pt x="7481" y="1948"/>
                    <a:pt x="8161" y="2163"/>
                  </a:cubicBezTo>
                  <a:cubicBezTo>
                    <a:pt x="8806" y="2414"/>
                    <a:pt x="9450" y="2700"/>
                    <a:pt x="9701" y="3058"/>
                  </a:cubicBezTo>
                  <a:cubicBezTo>
                    <a:pt x="9808" y="3237"/>
                    <a:pt x="9808" y="3416"/>
                    <a:pt x="9736" y="3559"/>
                  </a:cubicBezTo>
                  <a:cubicBezTo>
                    <a:pt x="9665" y="3702"/>
                    <a:pt x="9629" y="3774"/>
                    <a:pt x="9665" y="3810"/>
                  </a:cubicBezTo>
                  <a:cubicBezTo>
                    <a:pt x="9665" y="3810"/>
                    <a:pt x="9736" y="3774"/>
                    <a:pt x="9880" y="3667"/>
                  </a:cubicBezTo>
                  <a:lnTo>
                    <a:pt x="9951" y="3523"/>
                  </a:lnTo>
                  <a:cubicBezTo>
                    <a:pt x="9987" y="3488"/>
                    <a:pt x="9987" y="3416"/>
                    <a:pt x="9987" y="3380"/>
                  </a:cubicBezTo>
                  <a:cubicBezTo>
                    <a:pt x="10059" y="3237"/>
                    <a:pt x="10023" y="3058"/>
                    <a:pt x="9951" y="2915"/>
                  </a:cubicBezTo>
                  <a:cubicBezTo>
                    <a:pt x="9701" y="2342"/>
                    <a:pt x="8985" y="1984"/>
                    <a:pt x="8340" y="1662"/>
                  </a:cubicBezTo>
                  <a:cubicBezTo>
                    <a:pt x="7768" y="1376"/>
                    <a:pt x="7123" y="1161"/>
                    <a:pt x="6515" y="946"/>
                  </a:cubicBezTo>
                  <a:cubicBezTo>
                    <a:pt x="5978" y="803"/>
                    <a:pt x="5656" y="696"/>
                    <a:pt x="5656" y="696"/>
                  </a:cubicBezTo>
                  <a:cubicBezTo>
                    <a:pt x="5656" y="696"/>
                    <a:pt x="4260" y="409"/>
                    <a:pt x="2828" y="194"/>
                  </a:cubicBezTo>
                  <a:cubicBezTo>
                    <a:pt x="1880" y="73"/>
                    <a:pt x="914" y="1"/>
                    <a:pt x="393"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62"/>
            <p:cNvSpPr/>
            <p:nvPr/>
          </p:nvSpPr>
          <p:spPr>
            <a:xfrm>
              <a:off x="2425400" y="2900400"/>
              <a:ext cx="131575" cy="78275"/>
            </a:xfrm>
            <a:custGeom>
              <a:avLst/>
              <a:gdLst/>
              <a:ahLst/>
              <a:cxnLst/>
              <a:rect l="l" t="t" r="r" b="b"/>
              <a:pathLst>
                <a:path w="5263" h="3131" extrusionOk="0">
                  <a:moveTo>
                    <a:pt x="242" y="1"/>
                  </a:moveTo>
                  <a:cubicBezTo>
                    <a:pt x="92" y="1"/>
                    <a:pt x="1" y="16"/>
                    <a:pt x="1" y="52"/>
                  </a:cubicBezTo>
                  <a:cubicBezTo>
                    <a:pt x="1" y="160"/>
                    <a:pt x="717" y="374"/>
                    <a:pt x="1468" y="661"/>
                  </a:cubicBezTo>
                  <a:cubicBezTo>
                    <a:pt x="1934" y="840"/>
                    <a:pt x="2399" y="1054"/>
                    <a:pt x="2829" y="1305"/>
                  </a:cubicBezTo>
                  <a:cubicBezTo>
                    <a:pt x="2829" y="1305"/>
                    <a:pt x="3008" y="1377"/>
                    <a:pt x="3258" y="1520"/>
                  </a:cubicBezTo>
                  <a:cubicBezTo>
                    <a:pt x="3544" y="1663"/>
                    <a:pt x="3831" y="1842"/>
                    <a:pt x="4117" y="2057"/>
                  </a:cubicBezTo>
                  <a:cubicBezTo>
                    <a:pt x="4368" y="2271"/>
                    <a:pt x="4618" y="2522"/>
                    <a:pt x="4869" y="2773"/>
                  </a:cubicBezTo>
                  <a:cubicBezTo>
                    <a:pt x="5048" y="2987"/>
                    <a:pt x="5155" y="3131"/>
                    <a:pt x="5227" y="3131"/>
                  </a:cubicBezTo>
                  <a:cubicBezTo>
                    <a:pt x="5263" y="3095"/>
                    <a:pt x="5227" y="2916"/>
                    <a:pt x="5119" y="2629"/>
                  </a:cubicBezTo>
                  <a:cubicBezTo>
                    <a:pt x="4940" y="2271"/>
                    <a:pt x="4726" y="1949"/>
                    <a:pt x="4475" y="1663"/>
                  </a:cubicBezTo>
                  <a:cubicBezTo>
                    <a:pt x="4225" y="1377"/>
                    <a:pt x="3938" y="1126"/>
                    <a:pt x="3616" y="911"/>
                  </a:cubicBezTo>
                  <a:cubicBezTo>
                    <a:pt x="3330" y="732"/>
                    <a:pt x="3151" y="625"/>
                    <a:pt x="3151" y="625"/>
                  </a:cubicBezTo>
                  <a:cubicBezTo>
                    <a:pt x="3151" y="625"/>
                    <a:pt x="2972" y="553"/>
                    <a:pt x="2685" y="446"/>
                  </a:cubicBezTo>
                  <a:cubicBezTo>
                    <a:pt x="2327" y="339"/>
                    <a:pt x="1969" y="231"/>
                    <a:pt x="1576" y="160"/>
                  </a:cubicBezTo>
                  <a:cubicBezTo>
                    <a:pt x="1075" y="64"/>
                    <a:pt x="542" y="1"/>
                    <a:pt x="242"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62"/>
            <p:cNvSpPr/>
            <p:nvPr/>
          </p:nvSpPr>
          <p:spPr>
            <a:xfrm>
              <a:off x="2341300" y="2942125"/>
              <a:ext cx="112775" cy="50200"/>
            </a:xfrm>
            <a:custGeom>
              <a:avLst/>
              <a:gdLst/>
              <a:ahLst/>
              <a:cxnLst/>
              <a:rect l="l" t="t" r="r" b="b"/>
              <a:pathLst>
                <a:path w="4511" h="2008" extrusionOk="0">
                  <a:moveTo>
                    <a:pt x="763" y="1"/>
                  </a:moveTo>
                  <a:cubicBezTo>
                    <a:pt x="335" y="1"/>
                    <a:pt x="0" y="60"/>
                    <a:pt x="0" y="137"/>
                  </a:cubicBezTo>
                  <a:cubicBezTo>
                    <a:pt x="0" y="245"/>
                    <a:pt x="609" y="388"/>
                    <a:pt x="1181" y="567"/>
                  </a:cubicBezTo>
                  <a:cubicBezTo>
                    <a:pt x="1754" y="710"/>
                    <a:pt x="2291" y="960"/>
                    <a:pt x="2291" y="960"/>
                  </a:cubicBezTo>
                  <a:lnTo>
                    <a:pt x="2649" y="1104"/>
                  </a:lnTo>
                  <a:cubicBezTo>
                    <a:pt x="2899" y="1175"/>
                    <a:pt x="3114" y="1283"/>
                    <a:pt x="3365" y="1390"/>
                  </a:cubicBezTo>
                  <a:cubicBezTo>
                    <a:pt x="3825" y="1653"/>
                    <a:pt x="4256" y="2007"/>
                    <a:pt x="4406" y="2007"/>
                  </a:cubicBezTo>
                  <a:cubicBezTo>
                    <a:pt x="4419" y="2007"/>
                    <a:pt x="4430" y="2004"/>
                    <a:pt x="4439" y="1998"/>
                  </a:cubicBezTo>
                  <a:cubicBezTo>
                    <a:pt x="4510" y="1927"/>
                    <a:pt x="4188" y="1390"/>
                    <a:pt x="3651" y="960"/>
                  </a:cubicBezTo>
                  <a:cubicBezTo>
                    <a:pt x="3436" y="746"/>
                    <a:pt x="3186" y="602"/>
                    <a:pt x="2899" y="459"/>
                  </a:cubicBezTo>
                  <a:lnTo>
                    <a:pt x="2542" y="245"/>
                  </a:lnTo>
                  <a:cubicBezTo>
                    <a:pt x="2148" y="137"/>
                    <a:pt x="1718" y="66"/>
                    <a:pt x="1289" y="30"/>
                  </a:cubicBezTo>
                  <a:cubicBezTo>
                    <a:pt x="1109" y="10"/>
                    <a:pt x="929" y="1"/>
                    <a:pt x="763"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62"/>
            <p:cNvSpPr/>
            <p:nvPr/>
          </p:nvSpPr>
          <p:spPr>
            <a:xfrm>
              <a:off x="1773950" y="2840850"/>
              <a:ext cx="396450" cy="137825"/>
            </a:xfrm>
            <a:custGeom>
              <a:avLst/>
              <a:gdLst/>
              <a:ahLst/>
              <a:cxnLst/>
              <a:rect l="l" t="t" r="r" b="b"/>
              <a:pathLst>
                <a:path w="15858" h="5513" extrusionOk="0">
                  <a:moveTo>
                    <a:pt x="36" y="0"/>
                  </a:moveTo>
                  <a:cubicBezTo>
                    <a:pt x="0" y="501"/>
                    <a:pt x="72" y="1002"/>
                    <a:pt x="287" y="1432"/>
                  </a:cubicBezTo>
                  <a:cubicBezTo>
                    <a:pt x="430" y="1933"/>
                    <a:pt x="680" y="2363"/>
                    <a:pt x="967" y="2792"/>
                  </a:cubicBezTo>
                  <a:cubicBezTo>
                    <a:pt x="1325" y="3257"/>
                    <a:pt x="1754" y="3651"/>
                    <a:pt x="2219" y="4009"/>
                  </a:cubicBezTo>
                  <a:cubicBezTo>
                    <a:pt x="3150" y="4582"/>
                    <a:pt x="4152" y="5011"/>
                    <a:pt x="5226" y="5226"/>
                  </a:cubicBezTo>
                  <a:cubicBezTo>
                    <a:pt x="5692" y="5334"/>
                    <a:pt x="6049" y="5369"/>
                    <a:pt x="6300" y="5405"/>
                  </a:cubicBezTo>
                  <a:cubicBezTo>
                    <a:pt x="6551" y="5441"/>
                    <a:pt x="6694" y="5441"/>
                    <a:pt x="6694" y="5441"/>
                  </a:cubicBezTo>
                  <a:cubicBezTo>
                    <a:pt x="6694" y="5441"/>
                    <a:pt x="7267" y="5513"/>
                    <a:pt x="8161" y="5513"/>
                  </a:cubicBezTo>
                  <a:cubicBezTo>
                    <a:pt x="9199" y="5513"/>
                    <a:pt x="10273" y="5441"/>
                    <a:pt x="11311" y="5334"/>
                  </a:cubicBezTo>
                  <a:cubicBezTo>
                    <a:pt x="12457" y="5226"/>
                    <a:pt x="13602" y="5083"/>
                    <a:pt x="14461" y="4940"/>
                  </a:cubicBezTo>
                  <a:cubicBezTo>
                    <a:pt x="14927" y="4904"/>
                    <a:pt x="15392" y="4832"/>
                    <a:pt x="15857" y="4689"/>
                  </a:cubicBezTo>
                  <a:cubicBezTo>
                    <a:pt x="15585" y="4647"/>
                    <a:pt x="15300" y="4630"/>
                    <a:pt x="15017" y="4630"/>
                  </a:cubicBezTo>
                  <a:cubicBezTo>
                    <a:pt x="14817" y="4630"/>
                    <a:pt x="14618" y="4639"/>
                    <a:pt x="14425" y="4653"/>
                  </a:cubicBezTo>
                  <a:lnTo>
                    <a:pt x="11276" y="4797"/>
                  </a:lnTo>
                  <a:cubicBezTo>
                    <a:pt x="10721" y="4832"/>
                    <a:pt x="10157" y="4850"/>
                    <a:pt x="9624" y="4850"/>
                  </a:cubicBezTo>
                  <a:cubicBezTo>
                    <a:pt x="9092" y="4850"/>
                    <a:pt x="8591" y="4832"/>
                    <a:pt x="8161" y="4797"/>
                  </a:cubicBezTo>
                  <a:cubicBezTo>
                    <a:pt x="7302" y="4761"/>
                    <a:pt x="6765" y="4689"/>
                    <a:pt x="6765" y="4689"/>
                  </a:cubicBezTo>
                  <a:cubicBezTo>
                    <a:pt x="6765" y="4689"/>
                    <a:pt x="6622" y="4689"/>
                    <a:pt x="6372" y="4653"/>
                  </a:cubicBezTo>
                  <a:cubicBezTo>
                    <a:pt x="6121" y="4618"/>
                    <a:pt x="5763" y="4618"/>
                    <a:pt x="5369" y="4546"/>
                  </a:cubicBezTo>
                  <a:cubicBezTo>
                    <a:pt x="4367" y="4367"/>
                    <a:pt x="3401" y="4045"/>
                    <a:pt x="2506" y="3544"/>
                  </a:cubicBezTo>
                  <a:cubicBezTo>
                    <a:pt x="2076" y="3257"/>
                    <a:pt x="1647" y="2900"/>
                    <a:pt x="1289" y="2506"/>
                  </a:cubicBezTo>
                  <a:cubicBezTo>
                    <a:pt x="1002" y="2148"/>
                    <a:pt x="716" y="1754"/>
                    <a:pt x="537" y="1325"/>
                  </a:cubicBezTo>
                  <a:cubicBezTo>
                    <a:pt x="215" y="573"/>
                    <a:pt x="108" y="0"/>
                    <a:pt x="36"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62"/>
            <p:cNvSpPr/>
            <p:nvPr/>
          </p:nvSpPr>
          <p:spPr>
            <a:xfrm>
              <a:off x="1968125" y="2890650"/>
              <a:ext cx="230000" cy="33450"/>
            </a:xfrm>
            <a:custGeom>
              <a:avLst/>
              <a:gdLst/>
              <a:ahLst/>
              <a:cxnLst/>
              <a:rect l="l" t="t" r="r" b="b"/>
              <a:pathLst>
                <a:path w="9200" h="1338" extrusionOk="0">
                  <a:moveTo>
                    <a:pt x="95" y="0"/>
                  </a:moveTo>
                  <a:cubicBezTo>
                    <a:pt x="61" y="0"/>
                    <a:pt x="41" y="4"/>
                    <a:pt x="36" y="13"/>
                  </a:cubicBezTo>
                  <a:cubicBezTo>
                    <a:pt x="1" y="120"/>
                    <a:pt x="1074" y="585"/>
                    <a:pt x="2220" y="908"/>
                  </a:cubicBezTo>
                  <a:cubicBezTo>
                    <a:pt x="2793" y="1015"/>
                    <a:pt x="3365" y="1158"/>
                    <a:pt x="3795" y="1230"/>
                  </a:cubicBezTo>
                  <a:lnTo>
                    <a:pt x="4547" y="1337"/>
                  </a:lnTo>
                  <a:lnTo>
                    <a:pt x="5262" y="1337"/>
                  </a:lnTo>
                  <a:cubicBezTo>
                    <a:pt x="5799" y="1337"/>
                    <a:pt x="6336" y="1301"/>
                    <a:pt x="6873" y="1265"/>
                  </a:cubicBezTo>
                  <a:cubicBezTo>
                    <a:pt x="8054" y="1122"/>
                    <a:pt x="9200" y="764"/>
                    <a:pt x="9164" y="693"/>
                  </a:cubicBezTo>
                  <a:cubicBezTo>
                    <a:pt x="9154" y="663"/>
                    <a:pt x="9062" y="653"/>
                    <a:pt x="8910" y="653"/>
                  </a:cubicBezTo>
                  <a:cubicBezTo>
                    <a:pt x="8506" y="653"/>
                    <a:pt x="7680" y="729"/>
                    <a:pt x="6873" y="729"/>
                  </a:cubicBezTo>
                  <a:cubicBezTo>
                    <a:pt x="6301" y="693"/>
                    <a:pt x="5728" y="729"/>
                    <a:pt x="5298" y="657"/>
                  </a:cubicBezTo>
                  <a:lnTo>
                    <a:pt x="4582" y="585"/>
                  </a:lnTo>
                  <a:lnTo>
                    <a:pt x="3902" y="514"/>
                  </a:lnTo>
                  <a:cubicBezTo>
                    <a:pt x="3437" y="514"/>
                    <a:pt x="2900" y="406"/>
                    <a:pt x="2327" y="371"/>
                  </a:cubicBezTo>
                  <a:cubicBezTo>
                    <a:pt x="1351" y="213"/>
                    <a:pt x="346" y="0"/>
                    <a:pt x="95"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62"/>
            <p:cNvSpPr/>
            <p:nvPr/>
          </p:nvSpPr>
          <p:spPr>
            <a:xfrm>
              <a:off x="3044650" y="2739675"/>
              <a:ext cx="482375" cy="181875"/>
            </a:xfrm>
            <a:custGeom>
              <a:avLst/>
              <a:gdLst/>
              <a:ahLst/>
              <a:cxnLst/>
              <a:rect l="l" t="t" r="r" b="b"/>
              <a:pathLst>
                <a:path w="19295" h="7275" extrusionOk="0">
                  <a:moveTo>
                    <a:pt x="19288" y="0"/>
                  </a:moveTo>
                  <a:cubicBezTo>
                    <a:pt x="19215" y="0"/>
                    <a:pt x="18682" y="409"/>
                    <a:pt x="17719" y="718"/>
                  </a:cubicBezTo>
                  <a:cubicBezTo>
                    <a:pt x="16538" y="1112"/>
                    <a:pt x="15285" y="1327"/>
                    <a:pt x="14032" y="1398"/>
                  </a:cubicBezTo>
                  <a:cubicBezTo>
                    <a:pt x="12672" y="1470"/>
                    <a:pt x="11276" y="1506"/>
                    <a:pt x="10238" y="1577"/>
                  </a:cubicBezTo>
                  <a:cubicBezTo>
                    <a:pt x="9701" y="1577"/>
                    <a:pt x="9272" y="1613"/>
                    <a:pt x="8949" y="1649"/>
                  </a:cubicBezTo>
                  <a:lnTo>
                    <a:pt x="8484" y="1721"/>
                  </a:lnTo>
                  <a:cubicBezTo>
                    <a:pt x="8484" y="1721"/>
                    <a:pt x="7804" y="1828"/>
                    <a:pt x="6766" y="2078"/>
                  </a:cubicBezTo>
                  <a:cubicBezTo>
                    <a:pt x="5513" y="2329"/>
                    <a:pt x="4260" y="2723"/>
                    <a:pt x="3043" y="3188"/>
                  </a:cubicBezTo>
                  <a:cubicBezTo>
                    <a:pt x="2399" y="3439"/>
                    <a:pt x="1791" y="3761"/>
                    <a:pt x="1182" y="4155"/>
                  </a:cubicBezTo>
                  <a:cubicBezTo>
                    <a:pt x="645" y="4477"/>
                    <a:pt x="251" y="5014"/>
                    <a:pt x="37" y="5622"/>
                  </a:cubicBezTo>
                  <a:cubicBezTo>
                    <a:pt x="37" y="5765"/>
                    <a:pt x="1" y="5873"/>
                    <a:pt x="1" y="6016"/>
                  </a:cubicBezTo>
                  <a:cubicBezTo>
                    <a:pt x="37" y="6159"/>
                    <a:pt x="37" y="6266"/>
                    <a:pt x="72" y="6374"/>
                  </a:cubicBezTo>
                  <a:cubicBezTo>
                    <a:pt x="108" y="6481"/>
                    <a:pt x="144" y="6589"/>
                    <a:pt x="180" y="6696"/>
                  </a:cubicBezTo>
                  <a:lnTo>
                    <a:pt x="323" y="6911"/>
                  </a:lnTo>
                  <a:cubicBezTo>
                    <a:pt x="516" y="7136"/>
                    <a:pt x="651" y="7274"/>
                    <a:pt x="702" y="7274"/>
                  </a:cubicBezTo>
                  <a:cubicBezTo>
                    <a:pt x="708" y="7274"/>
                    <a:pt x="713" y="7272"/>
                    <a:pt x="717" y="7269"/>
                  </a:cubicBezTo>
                  <a:cubicBezTo>
                    <a:pt x="717" y="7269"/>
                    <a:pt x="645" y="7090"/>
                    <a:pt x="502" y="6839"/>
                  </a:cubicBezTo>
                  <a:cubicBezTo>
                    <a:pt x="287" y="6481"/>
                    <a:pt x="251" y="6087"/>
                    <a:pt x="359" y="5694"/>
                  </a:cubicBezTo>
                  <a:cubicBezTo>
                    <a:pt x="574" y="5193"/>
                    <a:pt x="967" y="4763"/>
                    <a:pt x="1468" y="4513"/>
                  </a:cubicBezTo>
                  <a:cubicBezTo>
                    <a:pt x="2041" y="4155"/>
                    <a:pt x="2650" y="3868"/>
                    <a:pt x="3258" y="3689"/>
                  </a:cubicBezTo>
                  <a:cubicBezTo>
                    <a:pt x="4439" y="3260"/>
                    <a:pt x="5692" y="2973"/>
                    <a:pt x="6909" y="2759"/>
                  </a:cubicBezTo>
                  <a:cubicBezTo>
                    <a:pt x="7947" y="2580"/>
                    <a:pt x="8627" y="2472"/>
                    <a:pt x="8627" y="2472"/>
                  </a:cubicBezTo>
                  <a:lnTo>
                    <a:pt x="9057" y="2401"/>
                  </a:lnTo>
                  <a:cubicBezTo>
                    <a:pt x="9343" y="2365"/>
                    <a:pt x="9773" y="2293"/>
                    <a:pt x="10310" y="2257"/>
                  </a:cubicBezTo>
                  <a:cubicBezTo>
                    <a:pt x="11312" y="2150"/>
                    <a:pt x="12708" y="2078"/>
                    <a:pt x="14104" y="1935"/>
                  </a:cubicBezTo>
                  <a:cubicBezTo>
                    <a:pt x="15393" y="1792"/>
                    <a:pt x="16645" y="1470"/>
                    <a:pt x="17862" y="1005"/>
                  </a:cubicBezTo>
                  <a:cubicBezTo>
                    <a:pt x="18399" y="790"/>
                    <a:pt x="18900" y="468"/>
                    <a:pt x="19294" y="2"/>
                  </a:cubicBezTo>
                  <a:cubicBezTo>
                    <a:pt x="19293" y="1"/>
                    <a:pt x="19291" y="0"/>
                    <a:pt x="19288"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62"/>
            <p:cNvSpPr/>
            <p:nvPr/>
          </p:nvSpPr>
          <p:spPr>
            <a:xfrm>
              <a:off x="3114450" y="2880225"/>
              <a:ext cx="128900" cy="68025"/>
            </a:xfrm>
            <a:custGeom>
              <a:avLst/>
              <a:gdLst/>
              <a:ahLst/>
              <a:cxnLst/>
              <a:rect l="l" t="t" r="r" b="b"/>
              <a:pathLst>
                <a:path w="5156" h="2721" extrusionOk="0">
                  <a:moveTo>
                    <a:pt x="3509" y="0"/>
                  </a:moveTo>
                  <a:cubicBezTo>
                    <a:pt x="3151" y="0"/>
                    <a:pt x="2757" y="0"/>
                    <a:pt x="2399" y="72"/>
                  </a:cubicBezTo>
                  <a:cubicBezTo>
                    <a:pt x="2077" y="108"/>
                    <a:pt x="1862" y="143"/>
                    <a:pt x="1862" y="143"/>
                  </a:cubicBezTo>
                  <a:cubicBezTo>
                    <a:pt x="1683" y="179"/>
                    <a:pt x="1504" y="251"/>
                    <a:pt x="1361" y="322"/>
                  </a:cubicBezTo>
                  <a:cubicBezTo>
                    <a:pt x="967" y="465"/>
                    <a:pt x="609" y="716"/>
                    <a:pt x="359" y="1038"/>
                  </a:cubicBezTo>
                  <a:cubicBezTo>
                    <a:pt x="180" y="1217"/>
                    <a:pt x="108" y="1432"/>
                    <a:pt x="37" y="1647"/>
                  </a:cubicBezTo>
                  <a:cubicBezTo>
                    <a:pt x="1" y="1861"/>
                    <a:pt x="1" y="2040"/>
                    <a:pt x="37" y="2219"/>
                  </a:cubicBezTo>
                  <a:cubicBezTo>
                    <a:pt x="144" y="2577"/>
                    <a:pt x="287" y="2721"/>
                    <a:pt x="323" y="2721"/>
                  </a:cubicBezTo>
                  <a:cubicBezTo>
                    <a:pt x="395" y="2721"/>
                    <a:pt x="359" y="2506"/>
                    <a:pt x="359" y="2219"/>
                  </a:cubicBezTo>
                  <a:cubicBezTo>
                    <a:pt x="395" y="2076"/>
                    <a:pt x="430" y="1897"/>
                    <a:pt x="466" y="1790"/>
                  </a:cubicBezTo>
                  <a:cubicBezTo>
                    <a:pt x="538" y="1611"/>
                    <a:pt x="645" y="1504"/>
                    <a:pt x="752" y="1396"/>
                  </a:cubicBezTo>
                  <a:cubicBezTo>
                    <a:pt x="1003" y="1181"/>
                    <a:pt x="1289" y="1038"/>
                    <a:pt x="1612" y="967"/>
                  </a:cubicBezTo>
                  <a:cubicBezTo>
                    <a:pt x="1862" y="895"/>
                    <a:pt x="2041" y="859"/>
                    <a:pt x="2041" y="859"/>
                  </a:cubicBezTo>
                  <a:cubicBezTo>
                    <a:pt x="2041" y="859"/>
                    <a:pt x="2220" y="823"/>
                    <a:pt x="2506" y="752"/>
                  </a:cubicBezTo>
                  <a:cubicBezTo>
                    <a:pt x="2757" y="680"/>
                    <a:pt x="3151" y="609"/>
                    <a:pt x="3544" y="537"/>
                  </a:cubicBezTo>
                  <a:cubicBezTo>
                    <a:pt x="4332" y="394"/>
                    <a:pt x="5155" y="287"/>
                    <a:pt x="5119" y="179"/>
                  </a:cubicBezTo>
                  <a:cubicBezTo>
                    <a:pt x="5119" y="72"/>
                    <a:pt x="4332" y="0"/>
                    <a:pt x="3509"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62"/>
            <p:cNvSpPr/>
            <p:nvPr/>
          </p:nvSpPr>
          <p:spPr>
            <a:xfrm>
              <a:off x="3073300" y="2855825"/>
              <a:ext cx="110075" cy="75450"/>
            </a:xfrm>
            <a:custGeom>
              <a:avLst/>
              <a:gdLst/>
              <a:ahLst/>
              <a:cxnLst/>
              <a:rect l="l" t="t" r="r" b="b"/>
              <a:pathLst>
                <a:path w="4403" h="3018" extrusionOk="0">
                  <a:moveTo>
                    <a:pt x="3951" y="1"/>
                  </a:moveTo>
                  <a:cubicBezTo>
                    <a:pt x="3678" y="1"/>
                    <a:pt x="3311" y="28"/>
                    <a:pt x="2935" y="81"/>
                  </a:cubicBezTo>
                  <a:cubicBezTo>
                    <a:pt x="2613" y="117"/>
                    <a:pt x="2291" y="189"/>
                    <a:pt x="1969" y="296"/>
                  </a:cubicBezTo>
                  <a:cubicBezTo>
                    <a:pt x="1790" y="368"/>
                    <a:pt x="1647" y="403"/>
                    <a:pt x="1504" y="475"/>
                  </a:cubicBezTo>
                  <a:lnTo>
                    <a:pt x="1396" y="547"/>
                  </a:lnTo>
                  <a:cubicBezTo>
                    <a:pt x="1289" y="618"/>
                    <a:pt x="1217" y="690"/>
                    <a:pt x="1110" y="797"/>
                  </a:cubicBezTo>
                  <a:cubicBezTo>
                    <a:pt x="824" y="1012"/>
                    <a:pt x="609" y="1298"/>
                    <a:pt x="430" y="1585"/>
                  </a:cubicBezTo>
                  <a:cubicBezTo>
                    <a:pt x="36" y="2265"/>
                    <a:pt x="0" y="3016"/>
                    <a:pt x="72" y="3016"/>
                  </a:cubicBezTo>
                  <a:cubicBezTo>
                    <a:pt x="75" y="3017"/>
                    <a:pt x="79" y="3018"/>
                    <a:pt x="83" y="3018"/>
                  </a:cubicBezTo>
                  <a:cubicBezTo>
                    <a:pt x="226" y="3018"/>
                    <a:pt x="441" y="2360"/>
                    <a:pt x="859" y="1907"/>
                  </a:cubicBezTo>
                  <a:cubicBezTo>
                    <a:pt x="1038" y="1656"/>
                    <a:pt x="1253" y="1477"/>
                    <a:pt x="1504" y="1334"/>
                  </a:cubicBezTo>
                  <a:cubicBezTo>
                    <a:pt x="1611" y="1263"/>
                    <a:pt x="1683" y="1227"/>
                    <a:pt x="1754" y="1191"/>
                  </a:cubicBezTo>
                  <a:lnTo>
                    <a:pt x="1862" y="1119"/>
                  </a:lnTo>
                  <a:cubicBezTo>
                    <a:pt x="1969" y="1048"/>
                    <a:pt x="2076" y="976"/>
                    <a:pt x="2220" y="940"/>
                  </a:cubicBezTo>
                  <a:cubicBezTo>
                    <a:pt x="2470" y="797"/>
                    <a:pt x="2756" y="690"/>
                    <a:pt x="3043" y="582"/>
                  </a:cubicBezTo>
                  <a:cubicBezTo>
                    <a:pt x="3723" y="368"/>
                    <a:pt x="4403" y="189"/>
                    <a:pt x="4403" y="81"/>
                  </a:cubicBezTo>
                  <a:cubicBezTo>
                    <a:pt x="4403" y="28"/>
                    <a:pt x="4224" y="1"/>
                    <a:pt x="3951"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62"/>
            <p:cNvSpPr/>
            <p:nvPr/>
          </p:nvSpPr>
          <p:spPr>
            <a:xfrm>
              <a:off x="2779775" y="2575950"/>
              <a:ext cx="152150" cy="204950"/>
            </a:xfrm>
            <a:custGeom>
              <a:avLst/>
              <a:gdLst/>
              <a:ahLst/>
              <a:cxnLst/>
              <a:rect l="l" t="t" r="r" b="b"/>
              <a:pathLst>
                <a:path w="6086" h="8198" extrusionOk="0">
                  <a:moveTo>
                    <a:pt x="2900" y="1"/>
                  </a:moveTo>
                  <a:lnTo>
                    <a:pt x="2900" y="1"/>
                  </a:lnTo>
                  <a:cubicBezTo>
                    <a:pt x="2506" y="144"/>
                    <a:pt x="2184" y="323"/>
                    <a:pt x="1862" y="574"/>
                  </a:cubicBezTo>
                  <a:cubicBezTo>
                    <a:pt x="1146" y="1075"/>
                    <a:pt x="573" y="1791"/>
                    <a:pt x="215" y="2578"/>
                  </a:cubicBezTo>
                  <a:cubicBezTo>
                    <a:pt x="36" y="3044"/>
                    <a:pt x="1" y="3580"/>
                    <a:pt x="108" y="4082"/>
                  </a:cubicBezTo>
                  <a:cubicBezTo>
                    <a:pt x="180" y="4511"/>
                    <a:pt x="394" y="4905"/>
                    <a:pt x="716" y="5263"/>
                  </a:cubicBezTo>
                  <a:cubicBezTo>
                    <a:pt x="931" y="5478"/>
                    <a:pt x="1218" y="5657"/>
                    <a:pt x="1540" y="5800"/>
                  </a:cubicBezTo>
                  <a:cubicBezTo>
                    <a:pt x="1611" y="5835"/>
                    <a:pt x="1683" y="5871"/>
                    <a:pt x="1790" y="5871"/>
                  </a:cubicBezTo>
                  <a:lnTo>
                    <a:pt x="1898" y="5907"/>
                  </a:lnTo>
                  <a:lnTo>
                    <a:pt x="2112" y="5907"/>
                  </a:lnTo>
                  <a:cubicBezTo>
                    <a:pt x="2291" y="5907"/>
                    <a:pt x="2470" y="5871"/>
                    <a:pt x="2685" y="5835"/>
                  </a:cubicBezTo>
                  <a:cubicBezTo>
                    <a:pt x="2838" y="5792"/>
                    <a:pt x="3003" y="5709"/>
                    <a:pt x="3158" y="5610"/>
                  </a:cubicBezTo>
                  <a:lnTo>
                    <a:pt x="3158" y="5610"/>
                  </a:lnTo>
                  <a:cubicBezTo>
                    <a:pt x="3191" y="5771"/>
                    <a:pt x="3247" y="5931"/>
                    <a:pt x="3329" y="6086"/>
                  </a:cubicBezTo>
                  <a:cubicBezTo>
                    <a:pt x="3580" y="6623"/>
                    <a:pt x="3974" y="7053"/>
                    <a:pt x="4475" y="7410"/>
                  </a:cubicBezTo>
                  <a:cubicBezTo>
                    <a:pt x="4940" y="7804"/>
                    <a:pt x="5477" y="8055"/>
                    <a:pt x="6050" y="8198"/>
                  </a:cubicBezTo>
                  <a:cubicBezTo>
                    <a:pt x="6086" y="8126"/>
                    <a:pt x="5406" y="7804"/>
                    <a:pt x="4654" y="7160"/>
                  </a:cubicBezTo>
                  <a:cubicBezTo>
                    <a:pt x="4260" y="6802"/>
                    <a:pt x="3974" y="6408"/>
                    <a:pt x="3759" y="5907"/>
                  </a:cubicBezTo>
                  <a:cubicBezTo>
                    <a:pt x="3646" y="5637"/>
                    <a:pt x="3633" y="5339"/>
                    <a:pt x="3710" y="5066"/>
                  </a:cubicBezTo>
                  <a:lnTo>
                    <a:pt x="3710" y="5066"/>
                  </a:lnTo>
                  <a:cubicBezTo>
                    <a:pt x="3800" y="4926"/>
                    <a:pt x="3874" y="4776"/>
                    <a:pt x="3933" y="4625"/>
                  </a:cubicBezTo>
                  <a:lnTo>
                    <a:pt x="3933" y="4625"/>
                  </a:lnTo>
                  <a:cubicBezTo>
                    <a:pt x="3934" y="4623"/>
                    <a:pt x="3936" y="4621"/>
                    <a:pt x="3938" y="4618"/>
                  </a:cubicBezTo>
                  <a:lnTo>
                    <a:pt x="3936" y="4617"/>
                  </a:lnTo>
                  <a:lnTo>
                    <a:pt x="3936" y="4617"/>
                  </a:lnTo>
                  <a:cubicBezTo>
                    <a:pt x="3949" y="4582"/>
                    <a:pt x="3962" y="4547"/>
                    <a:pt x="3974" y="4511"/>
                  </a:cubicBezTo>
                  <a:lnTo>
                    <a:pt x="3437" y="4225"/>
                  </a:lnTo>
                  <a:cubicBezTo>
                    <a:pt x="3414" y="4261"/>
                    <a:pt x="3392" y="4298"/>
                    <a:pt x="3372" y="4335"/>
                  </a:cubicBezTo>
                  <a:lnTo>
                    <a:pt x="3372" y="4335"/>
                  </a:lnTo>
                  <a:lnTo>
                    <a:pt x="3365" y="4332"/>
                  </a:lnTo>
                  <a:cubicBezTo>
                    <a:pt x="3358" y="4353"/>
                    <a:pt x="3349" y="4374"/>
                    <a:pt x="3340" y="4395"/>
                  </a:cubicBezTo>
                  <a:lnTo>
                    <a:pt x="3340" y="4395"/>
                  </a:lnTo>
                  <a:cubicBezTo>
                    <a:pt x="3324" y="4428"/>
                    <a:pt x="3308" y="4461"/>
                    <a:pt x="3293" y="4494"/>
                  </a:cubicBezTo>
                  <a:lnTo>
                    <a:pt x="3293" y="4494"/>
                  </a:lnTo>
                  <a:cubicBezTo>
                    <a:pt x="3128" y="4805"/>
                    <a:pt x="2839" y="5033"/>
                    <a:pt x="2470" y="5155"/>
                  </a:cubicBezTo>
                  <a:cubicBezTo>
                    <a:pt x="2417" y="5173"/>
                    <a:pt x="2363" y="5182"/>
                    <a:pt x="2309" y="5182"/>
                  </a:cubicBezTo>
                  <a:cubicBezTo>
                    <a:pt x="2256" y="5182"/>
                    <a:pt x="2202" y="5173"/>
                    <a:pt x="2148" y="5155"/>
                  </a:cubicBezTo>
                  <a:lnTo>
                    <a:pt x="2005" y="5155"/>
                  </a:lnTo>
                  <a:cubicBezTo>
                    <a:pt x="1933" y="5155"/>
                    <a:pt x="1826" y="5120"/>
                    <a:pt x="1754" y="5084"/>
                  </a:cubicBezTo>
                  <a:cubicBezTo>
                    <a:pt x="1540" y="5012"/>
                    <a:pt x="1361" y="4905"/>
                    <a:pt x="1182" y="4762"/>
                  </a:cubicBezTo>
                  <a:cubicBezTo>
                    <a:pt x="967" y="4547"/>
                    <a:pt x="788" y="4261"/>
                    <a:pt x="681" y="3938"/>
                  </a:cubicBezTo>
                  <a:cubicBezTo>
                    <a:pt x="609" y="3545"/>
                    <a:pt x="609" y="3151"/>
                    <a:pt x="716" y="2757"/>
                  </a:cubicBezTo>
                  <a:cubicBezTo>
                    <a:pt x="1003" y="2005"/>
                    <a:pt x="1468" y="1325"/>
                    <a:pt x="2077" y="788"/>
                  </a:cubicBezTo>
                  <a:cubicBezTo>
                    <a:pt x="2542" y="359"/>
                    <a:pt x="2936" y="73"/>
                    <a:pt x="2900"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62"/>
            <p:cNvSpPr/>
            <p:nvPr/>
          </p:nvSpPr>
          <p:spPr>
            <a:xfrm>
              <a:off x="2946225" y="2710200"/>
              <a:ext cx="146775" cy="153925"/>
            </a:xfrm>
            <a:custGeom>
              <a:avLst/>
              <a:gdLst/>
              <a:ahLst/>
              <a:cxnLst/>
              <a:rect l="l" t="t" r="r" b="b"/>
              <a:pathLst>
                <a:path w="5871" h="6157" extrusionOk="0">
                  <a:moveTo>
                    <a:pt x="36" y="0"/>
                  </a:moveTo>
                  <a:cubicBezTo>
                    <a:pt x="0" y="0"/>
                    <a:pt x="0" y="322"/>
                    <a:pt x="108" y="752"/>
                  </a:cubicBezTo>
                  <a:cubicBezTo>
                    <a:pt x="251" y="1253"/>
                    <a:pt x="466" y="1754"/>
                    <a:pt x="680" y="2255"/>
                  </a:cubicBezTo>
                  <a:cubicBezTo>
                    <a:pt x="931" y="2721"/>
                    <a:pt x="1182" y="3222"/>
                    <a:pt x="1468" y="3651"/>
                  </a:cubicBezTo>
                  <a:cubicBezTo>
                    <a:pt x="1719" y="4045"/>
                    <a:pt x="1897" y="4296"/>
                    <a:pt x="1897" y="4296"/>
                  </a:cubicBezTo>
                  <a:cubicBezTo>
                    <a:pt x="1897" y="4296"/>
                    <a:pt x="2076" y="4510"/>
                    <a:pt x="2399" y="4832"/>
                  </a:cubicBezTo>
                  <a:cubicBezTo>
                    <a:pt x="2757" y="5262"/>
                    <a:pt x="3222" y="5584"/>
                    <a:pt x="3687" y="5870"/>
                  </a:cubicBezTo>
                  <a:cubicBezTo>
                    <a:pt x="3974" y="6049"/>
                    <a:pt x="4260" y="6121"/>
                    <a:pt x="4582" y="6157"/>
                  </a:cubicBezTo>
                  <a:cubicBezTo>
                    <a:pt x="4868" y="6157"/>
                    <a:pt x="5155" y="6049"/>
                    <a:pt x="5405" y="5906"/>
                  </a:cubicBezTo>
                  <a:cubicBezTo>
                    <a:pt x="5799" y="5548"/>
                    <a:pt x="5871" y="5262"/>
                    <a:pt x="5835" y="5226"/>
                  </a:cubicBezTo>
                  <a:cubicBezTo>
                    <a:pt x="5830" y="5224"/>
                    <a:pt x="5825" y="5223"/>
                    <a:pt x="5820" y="5223"/>
                  </a:cubicBezTo>
                  <a:cubicBezTo>
                    <a:pt x="5744" y="5223"/>
                    <a:pt x="5597" y="5453"/>
                    <a:pt x="5262" y="5620"/>
                  </a:cubicBezTo>
                  <a:cubicBezTo>
                    <a:pt x="5128" y="5700"/>
                    <a:pt x="4974" y="5741"/>
                    <a:pt x="4814" y="5741"/>
                  </a:cubicBezTo>
                  <a:cubicBezTo>
                    <a:pt x="4761" y="5741"/>
                    <a:pt x="4707" y="5736"/>
                    <a:pt x="4654" y="5727"/>
                  </a:cubicBezTo>
                  <a:cubicBezTo>
                    <a:pt x="4403" y="5656"/>
                    <a:pt x="4188" y="5548"/>
                    <a:pt x="4009" y="5405"/>
                  </a:cubicBezTo>
                  <a:cubicBezTo>
                    <a:pt x="3580" y="5119"/>
                    <a:pt x="3222" y="4761"/>
                    <a:pt x="2936" y="4367"/>
                  </a:cubicBezTo>
                  <a:cubicBezTo>
                    <a:pt x="2649" y="4045"/>
                    <a:pt x="2506" y="3794"/>
                    <a:pt x="2506" y="3794"/>
                  </a:cubicBezTo>
                  <a:cubicBezTo>
                    <a:pt x="2506" y="3794"/>
                    <a:pt x="2327" y="3615"/>
                    <a:pt x="2041" y="3257"/>
                  </a:cubicBezTo>
                  <a:cubicBezTo>
                    <a:pt x="1790" y="2935"/>
                    <a:pt x="1468" y="2470"/>
                    <a:pt x="1146" y="1969"/>
                  </a:cubicBezTo>
                  <a:cubicBezTo>
                    <a:pt x="859" y="1504"/>
                    <a:pt x="573" y="1002"/>
                    <a:pt x="394" y="644"/>
                  </a:cubicBezTo>
                  <a:cubicBezTo>
                    <a:pt x="179" y="287"/>
                    <a:pt x="108" y="0"/>
                    <a:pt x="36"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62"/>
            <p:cNvSpPr/>
            <p:nvPr/>
          </p:nvSpPr>
          <p:spPr>
            <a:xfrm>
              <a:off x="3058075" y="2575950"/>
              <a:ext cx="65350" cy="116375"/>
            </a:xfrm>
            <a:custGeom>
              <a:avLst/>
              <a:gdLst/>
              <a:ahLst/>
              <a:cxnLst/>
              <a:rect l="l" t="t" r="r" b="b"/>
              <a:pathLst>
                <a:path w="2614" h="4655" extrusionOk="0">
                  <a:moveTo>
                    <a:pt x="144" y="1"/>
                  </a:moveTo>
                  <a:cubicBezTo>
                    <a:pt x="72" y="1"/>
                    <a:pt x="1" y="824"/>
                    <a:pt x="144" y="1648"/>
                  </a:cubicBezTo>
                  <a:cubicBezTo>
                    <a:pt x="180" y="2005"/>
                    <a:pt x="251" y="2363"/>
                    <a:pt x="323" y="2721"/>
                  </a:cubicBezTo>
                  <a:cubicBezTo>
                    <a:pt x="394" y="3044"/>
                    <a:pt x="466" y="3222"/>
                    <a:pt x="466" y="3222"/>
                  </a:cubicBezTo>
                  <a:cubicBezTo>
                    <a:pt x="538" y="3401"/>
                    <a:pt x="609" y="3545"/>
                    <a:pt x="681" y="3724"/>
                  </a:cubicBezTo>
                  <a:cubicBezTo>
                    <a:pt x="752" y="3867"/>
                    <a:pt x="860" y="4046"/>
                    <a:pt x="967" y="4189"/>
                  </a:cubicBezTo>
                  <a:cubicBezTo>
                    <a:pt x="1146" y="4404"/>
                    <a:pt x="1361" y="4583"/>
                    <a:pt x="1611" y="4654"/>
                  </a:cubicBezTo>
                  <a:cubicBezTo>
                    <a:pt x="1790" y="4654"/>
                    <a:pt x="1934" y="4618"/>
                    <a:pt x="2077" y="4511"/>
                  </a:cubicBezTo>
                  <a:cubicBezTo>
                    <a:pt x="2113" y="4475"/>
                    <a:pt x="2184" y="4440"/>
                    <a:pt x="2220" y="4368"/>
                  </a:cubicBezTo>
                  <a:cubicBezTo>
                    <a:pt x="2256" y="4332"/>
                    <a:pt x="2292" y="4296"/>
                    <a:pt x="2292" y="4261"/>
                  </a:cubicBezTo>
                  <a:cubicBezTo>
                    <a:pt x="2399" y="4082"/>
                    <a:pt x="2471" y="3903"/>
                    <a:pt x="2506" y="3724"/>
                  </a:cubicBezTo>
                  <a:cubicBezTo>
                    <a:pt x="2614" y="3437"/>
                    <a:pt x="2614" y="3258"/>
                    <a:pt x="2578" y="3222"/>
                  </a:cubicBezTo>
                  <a:cubicBezTo>
                    <a:pt x="2542" y="3222"/>
                    <a:pt x="2435" y="3401"/>
                    <a:pt x="2256" y="3616"/>
                  </a:cubicBezTo>
                  <a:cubicBezTo>
                    <a:pt x="2184" y="3759"/>
                    <a:pt x="2077" y="3903"/>
                    <a:pt x="1969" y="4010"/>
                  </a:cubicBezTo>
                  <a:cubicBezTo>
                    <a:pt x="1934" y="4046"/>
                    <a:pt x="1898" y="4117"/>
                    <a:pt x="1826" y="4117"/>
                  </a:cubicBezTo>
                  <a:cubicBezTo>
                    <a:pt x="1814" y="4129"/>
                    <a:pt x="1802" y="4133"/>
                    <a:pt x="1790" y="4133"/>
                  </a:cubicBezTo>
                  <a:cubicBezTo>
                    <a:pt x="1767" y="4133"/>
                    <a:pt x="1743" y="4117"/>
                    <a:pt x="1719" y="4117"/>
                  </a:cubicBezTo>
                  <a:cubicBezTo>
                    <a:pt x="1611" y="4046"/>
                    <a:pt x="1540" y="3938"/>
                    <a:pt x="1504" y="3831"/>
                  </a:cubicBezTo>
                  <a:cubicBezTo>
                    <a:pt x="1433" y="3724"/>
                    <a:pt x="1361" y="3580"/>
                    <a:pt x="1325" y="3437"/>
                  </a:cubicBezTo>
                  <a:cubicBezTo>
                    <a:pt x="1218" y="3151"/>
                    <a:pt x="1182" y="2972"/>
                    <a:pt x="1182" y="2972"/>
                  </a:cubicBezTo>
                  <a:cubicBezTo>
                    <a:pt x="1182" y="2972"/>
                    <a:pt x="1075" y="2793"/>
                    <a:pt x="1003" y="2542"/>
                  </a:cubicBezTo>
                  <a:cubicBezTo>
                    <a:pt x="896" y="2256"/>
                    <a:pt x="752" y="1898"/>
                    <a:pt x="645" y="1540"/>
                  </a:cubicBezTo>
                  <a:cubicBezTo>
                    <a:pt x="430" y="788"/>
                    <a:pt x="251" y="1"/>
                    <a:pt x="144"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62"/>
            <p:cNvSpPr/>
            <p:nvPr/>
          </p:nvSpPr>
          <p:spPr>
            <a:xfrm>
              <a:off x="3119825" y="2653775"/>
              <a:ext cx="60875" cy="91225"/>
            </a:xfrm>
            <a:custGeom>
              <a:avLst/>
              <a:gdLst/>
              <a:ahLst/>
              <a:cxnLst/>
              <a:rect l="l" t="t" r="r" b="b"/>
              <a:pathLst>
                <a:path w="2435" h="3649" extrusionOk="0">
                  <a:moveTo>
                    <a:pt x="241" y="1"/>
                  </a:moveTo>
                  <a:cubicBezTo>
                    <a:pt x="135" y="1"/>
                    <a:pt x="1" y="558"/>
                    <a:pt x="1" y="1183"/>
                  </a:cubicBezTo>
                  <a:cubicBezTo>
                    <a:pt x="1" y="1470"/>
                    <a:pt x="36" y="1756"/>
                    <a:pt x="108" y="2042"/>
                  </a:cubicBezTo>
                  <a:cubicBezTo>
                    <a:pt x="144" y="2186"/>
                    <a:pt x="180" y="2293"/>
                    <a:pt x="215" y="2436"/>
                  </a:cubicBezTo>
                  <a:lnTo>
                    <a:pt x="287" y="2544"/>
                  </a:lnTo>
                  <a:cubicBezTo>
                    <a:pt x="359" y="2615"/>
                    <a:pt x="430" y="2687"/>
                    <a:pt x="466" y="2758"/>
                  </a:cubicBezTo>
                  <a:cubicBezTo>
                    <a:pt x="681" y="3009"/>
                    <a:pt x="931" y="3188"/>
                    <a:pt x="1182" y="3331"/>
                  </a:cubicBezTo>
                  <a:cubicBezTo>
                    <a:pt x="1599" y="3566"/>
                    <a:pt x="2035" y="3648"/>
                    <a:pt x="2255" y="3648"/>
                  </a:cubicBezTo>
                  <a:cubicBezTo>
                    <a:pt x="2337" y="3648"/>
                    <a:pt x="2389" y="3637"/>
                    <a:pt x="2399" y="3617"/>
                  </a:cubicBezTo>
                  <a:cubicBezTo>
                    <a:pt x="2435" y="3510"/>
                    <a:pt x="1862" y="3259"/>
                    <a:pt x="1504" y="2901"/>
                  </a:cubicBezTo>
                  <a:cubicBezTo>
                    <a:pt x="1325" y="2758"/>
                    <a:pt x="1146" y="2579"/>
                    <a:pt x="1039" y="2365"/>
                  </a:cubicBezTo>
                  <a:cubicBezTo>
                    <a:pt x="1003" y="2293"/>
                    <a:pt x="967" y="2221"/>
                    <a:pt x="931" y="2150"/>
                  </a:cubicBezTo>
                  <a:lnTo>
                    <a:pt x="895" y="2078"/>
                  </a:lnTo>
                  <a:cubicBezTo>
                    <a:pt x="860" y="2007"/>
                    <a:pt x="788" y="1899"/>
                    <a:pt x="752" y="1792"/>
                  </a:cubicBezTo>
                  <a:cubicBezTo>
                    <a:pt x="645" y="1577"/>
                    <a:pt x="573" y="1362"/>
                    <a:pt x="502" y="1112"/>
                  </a:cubicBezTo>
                  <a:cubicBezTo>
                    <a:pt x="394" y="575"/>
                    <a:pt x="359" y="2"/>
                    <a:pt x="251" y="2"/>
                  </a:cubicBezTo>
                  <a:cubicBezTo>
                    <a:pt x="248" y="1"/>
                    <a:pt x="245" y="1"/>
                    <a:pt x="241"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62"/>
            <p:cNvSpPr/>
            <p:nvPr/>
          </p:nvSpPr>
          <p:spPr>
            <a:xfrm>
              <a:off x="3652275" y="2643750"/>
              <a:ext cx="321275" cy="305175"/>
            </a:xfrm>
            <a:custGeom>
              <a:avLst/>
              <a:gdLst/>
              <a:ahLst/>
              <a:cxnLst/>
              <a:rect l="l" t="t" r="r" b="b"/>
              <a:pathLst>
                <a:path w="12851" h="12207" extrusionOk="0">
                  <a:moveTo>
                    <a:pt x="10357" y="0"/>
                  </a:moveTo>
                  <a:cubicBezTo>
                    <a:pt x="10349" y="0"/>
                    <a:pt x="10345" y="3"/>
                    <a:pt x="10345" y="9"/>
                  </a:cubicBezTo>
                  <a:cubicBezTo>
                    <a:pt x="10703" y="403"/>
                    <a:pt x="11061" y="868"/>
                    <a:pt x="11383" y="1334"/>
                  </a:cubicBezTo>
                  <a:cubicBezTo>
                    <a:pt x="11956" y="2408"/>
                    <a:pt x="12278" y="3625"/>
                    <a:pt x="12278" y="4877"/>
                  </a:cubicBezTo>
                  <a:cubicBezTo>
                    <a:pt x="12278" y="5522"/>
                    <a:pt x="12207" y="6166"/>
                    <a:pt x="12063" y="6810"/>
                  </a:cubicBezTo>
                  <a:cubicBezTo>
                    <a:pt x="11920" y="7347"/>
                    <a:pt x="11741" y="7848"/>
                    <a:pt x="11455" y="8350"/>
                  </a:cubicBezTo>
                  <a:cubicBezTo>
                    <a:pt x="11347" y="8564"/>
                    <a:pt x="11204" y="8743"/>
                    <a:pt x="11097" y="8886"/>
                  </a:cubicBezTo>
                  <a:lnTo>
                    <a:pt x="10775" y="9244"/>
                  </a:lnTo>
                  <a:lnTo>
                    <a:pt x="10417" y="9495"/>
                  </a:lnTo>
                  <a:lnTo>
                    <a:pt x="10309" y="9602"/>
                  </a:lnTo>
                  <a:cubicBezTo>
                    <a:pt x="10238" y="9674"/>
                    <a:pt x="10130" y="9710"/>
                    <a:pt x="10059" y="9781"/>
                  </a:cubicBezTo>
                  <a:cubicBezTo>
                    <a:pt x="9951" y="9853"/>
                    <a:pt x="9808" y="9960"/>
                    <a:pt x="9593" y="10068"/>
                  </a:cubicBezTo>
                  <a:cubicBezTo>
                    <a:pt x="9415" y="10175"/>
                    <a:pt x="9236" y="10282"/>
                    <a:pt x="9021" y="10390"/>
                  </a:cubicBezTo>
                  <a:cubicBezTo>
                    <a:pt x="7875" y="10891"/>
                    <a:pt x="6694" y="11249"/>
                    <a:pt x="5441" y="11428"/>
                  </a:cubicBezTo>
                  <a:cubicBezTo>
                    <a:pt x="4117" y="11643"/>
                    <a:pt x="2721" y="11786"/>
                    <a:pt x="1719" y="11893"/>
                  </a:cubicBezTo>
                  <a:cubicBezTo>
                    <a:pt x="1110" y="11929"/>
                    <a:pt x="537" y="12001"/>
                    <a:pt x="0" y="12180"/>
                  </a:cubicBezTo>
                  <a:cubicBezTo>
                    <a:pt x="287" y="12197"/>
                    <a:pt x="573" y="12206"/>
                    <a:pt x="860" y="12206"/>
                  </a:cubicBezTo>
                  <a:cubicBezTo>
                    <a:pt x="1146" y="12206"/>
                    <a:pt x="1432" y="12197"/>
                    <a:pt x="1719" y="12180"/>
                  </a:cubicBezTo>
                  <a:cubicBezTo>
                    <a:pt x="2757" y="12144"/>
                    <a:pt x="4153" y="12108"/>
                    <a:pt x="5549" y="11929"/>
                  </a:cubicBezTo>
                  <a:cubicBezTo>
                    <a:pt x="6837" y="11822"/>
                    <a:pt x="8090" y="11499"/>
                    <a:pt x="9307" y="10998"/>
                  </a:cubicBezTo>
                  <a:cubicBezTo>
                    <a:pt x="9558" y="10891"/>
                    <a:pt x="9737" y="10784"/>
                    <a:pt x="9951" y="10676"/>
                  </a:cubicBezTo>
                  <a:cubicBezTo>
                    <a:pt x="10166" y="10605"/>
                    <a:pt x="10309" y="10461"/>
                    <a:pt x="10453" y="10390"/>
                  </a:cubicBezTo>
                  <a:cubicBezTo>
                    <a:pt x="10560" y="10318"/>
                    <a:pt x="10667" y="10247"/>
                    <a:pt x="10775" y="10175"/>
                  </a:cubicBezTo>
                  <a:lnTo>
                    <a:pt x="10882" y="10103"/>
                  </a:lnTo>
                  <a:lnTo>
                    <a:pt x="11240" y="9781"/>
                  </a:lnTo>
                  <a:lnTo>
                    <a:pt x="11634" y="9316"/>
                  </a:lnTo>
                  <a:cubicBezTo>
                    <a:pt x="11777" y="9137"/>
                    <a:pt x="11920" y="8922"/>
                    <a:pt x="12063" y="8672"/>
                  </a:cubicBezTo>
                  <a:cubicBezTo>
                    <a:pt x="12350" y="8135"/>
                    <a:pt x="12529" y="7526"/>
                    <a:pt x="12672" y="6918"/>
                  </a:cubicBezTo>
                  <a:cubicBezTo>
                    <a:pt x="12779" y="6238"/>
                    <a:pt x="12851" y="5522"/>
                    <a:pt x="12779" y="4842"/>
                  </a:cubicBezTo>
                  <a:cubicBezTo>
                    <a:pt x="12743" y="3517"/>
                    <a:pt x="12314" y="2264"/>
                    <a:pt x="11598" y="1155"/>
                  </a:cubicBezTo>
                  <a:cubicBezTo>
                    <a:pt x="11491" y="976"/>
                    <a:pt x="11312" y="797"/>
                    <a:pt x="11168" y="618"/>
                  </a:cubicBezTo>
                  <a:cubicBezTo>
                    <a:pt x="11025" y="475"/>
                    <a:pt x="10918" y="332"/>
                    <a:pt x="10739" y="224"/>
                  </a:cubicBezTo>
                  <a:cubicBezTo>
                    <a:pt x="10530" y="75"/>
                    <a:pt x="10396" y="0"/>
                    <a:pt x="103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62"/>
            <p:cNvSpPr/>
            <p:nvPr/>
          </p:nvSpPr>
          <p:spPr>
            <a:xfrm>
              <a:off x="1707725" y="2552700"/>
              <a:ext cx="80550" cy="129600"/>
            </a:xfrm>
            <a:custGeom>
              <a:avLst/>
              <a:gdLst/>
              <a:ahLst/>
              <a:cxnLst/>
              <a:rect l="l" t="t" r="r" b="b"/>
              <a:pathLst>
                <a:path w="3222" h="5184" extrusionOk="0">
                  <a:moveTo>
                    <a:pt x="3079" y="0"/>
                  </a:moveTo>
                  <a:cubicBezTo>
                    <a:pt x="3007" y="251"/>
                    <a:pt x="2936" y="501"/>
                    <a:pt x="2900" y="788"/>
                  </a:cubicBezTo>
                  <a:cubicBezTo>
                    <a:pt x="2792" y="1325"/>
                    <a:pt x="2649" y="1897"/>
                    <a:pt x="2470" y="2434"/>
                  </a:cubicBezTo>
                  <a:cubicBezTo>
                    <a:pt x="2291" y="2971"/>
                    <a:pt x="2041" y="3472"/>
                    <a:pt x="1754" y="3938"/>
                  </a:cubicBezTo>
                  <a:cubicBezTo>
                    <a:pt x="1647" y="4081"/>
                    <a:pt x="1540" y="4188"/>
                    <a:pt x="1432" y="4331"/>
                  </a:cubicBezTo>
                  <a:cubicBezTo>
                    <a:pt x="1396" y="4331"/>
                    <a:pt x="1361" y="4367"/>
                    <a:pt x="1325" y="4403"/>
                  </a:cubicBezTo>
                  <a:cubicBezTo>
                    <a:pt x="1289" y="4439"/>
                    <a:pt x="1217" y="4439"/>
                    <a:pt x="1182" y="4475"/>
                  </a:cubicBezTo>
                  <a:cubicBezTo>
                    <a:pt x="1146" y="4493"/>
                    <a:pt x="1101" y="4501"/>
                    <a:pt x="1056" y="4501"/>
                  </a:cubicBezTo>
                  <a:cubicBezTo>
                    <a:pt x="1012" y="4501"/>
                    <a:pt x="967" y="4493"/>
                    <a:pt x="931" y="4475"/>
                  </a:cubicBezTo>
                  <a:cubicBezTo>
                    <a:pt x="859" y="4475"/>
                    <a:pt x="752" y="4296"/>
                    <a:pt x="680" y="4045"/>
                  </a:cubicBezTo>
                  <a:cubicBezTo>
                    <a:pt x="609" y="3759"/>
                    <a:pt x="537" y="3472"/>
                    <a:pt x="537" y="3186"/>
                  </a:cubicBezTo>
                  <a:cubicBezTo>
                    <a:pt x="501" y="1933"/>
                    <a:pt x="680" y="645"/>
                    <a:pt x="537" y="645"/>
                  </a:cubicBezTo>
                  <a:cubicBezTo>
                    <a:pt x="430" y="645"/>
                    <a:pt x="108" y="1862"/>
                    <a:pt x="0" y="3186"/>
                  </a:cubicBezTo>
                  <a:cubicBezTo>
                    <a:pt x="0" y="3508"/>
                    <a:pt x="0" y="3830"/>
                    <a:pt x="36" y="4188"/>
                  </a:cubicBezTo>
                  <a:cubicBezTo>
                    <a:pt x="108" y="4546"/>
                    <a:pt x="287" y="4868"/>
                    <a:pt x="609" y="5083"/>
                  </a:cubicBezTo>
                  <a:cubicBezTo>
                    <a:pt x="754" y="5146"/>
                    <a:pt x="924" y="5184"/>
                    <a:pt x="1097" y="5184"/>
                  </a:cubicBezTo>
                  <a:cubicBezTo>
                    <a:pt x="1222" y="5184"/>
                    <a:pt x="1348" y="5164"/>
                    <a:pt x="1468" y="5119"/>
                  </a:cubicBezTo>
                  <a:cubicBezTo>
                    <a:pt x="1540" y="5083"/>
                    <a:pt x="1647" y="5047"/>
                    <a:pt x="1718" y="4976"/>
                  </a:cubicBezTo>
                  <a:cubicBezTo>
                    <a:pt x="1790" y="4940"/>
                    <a:pt x="1862" y="4868"/>
                    <a:pt x="1933" y="4797"/>
                  </a:cubicBezTo>
                  <a:cubicBezTo>
                    <a:pt x="2112" y="4654"/>
                    <a:pt x="2220" y="4475"/>
                    <a:pt x="2327" y="4260"/>
                  </a:cubicBezTo>
                  <a:cubicBezTo>
                    <a:pt x="2613" y="3723"/>
                    <a:pt x="2828" y="3150"/>
                    <a:pt x="2971" y="2542"/>
                  </a:cubicBezTo>
                  <a:cubicBezTo>
                    <a:pt x="3114" y="1969"/>
                    <a:pt x="3186" y="1361"/>
                    <a:pt x="3222" y="752"/>
                  </a:cubicBezTo>
                  <a:cubicBezTo>
                    <a:pt x="3222" y="322"/>
                    <a:pt x="3150" y="0"/>
                    <a:pt x="30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62"/>
            <p:cNvSpPr/>
            <p:nvPr/>
          </p:nvSpPr>
          <p:spPr>
            <a:xfrm>
              <a:off x="2127425" y="1795425"/>
              <a:ext cx="665800" cy="130900"/>
            </a:xfrm>
            <a:custGeom>
              <a:avLst/>
              <a:gdLst/>
              <a:ahLst/>
              <a:cxnLst/>
              <a:rect l="l" t="t" r="r" b="b"/>
              <a:pathLst>
                <a:path w="26632" h="5236" extrusionOk="0">
                  <a:moveTo>
                    <a:pt x="4234" y="0"/>
                  </a:moveTo>
                  <a:cubicBezTo>
                    <a:pt x="3446" y="0"/>
                    <a:pt x="2641" y="80"/>
                    <a:pt x="1861" y="260"/>
                  </a:cubicBezTo>
                  <a:cubicBezTo>
                    <a:pt x="1432" y="331"/>
                    <a:pt x="1002" y="474"/>
                    <a:pt x="609" y="689"/>
                  </a:cubicBezTo>
                  <a:cubicBezTo>
                    <a:pt x="394" y="797"/>
                    <a:pt x="215" y="940"/>
                    <a:pt x="107" y="1154"/>
                  </a:cubicBezTo>
                  <a:cubicBezTo>
                    <a:pt x="0" y="1369"/>
                    <a:pt x="0" y="1584"/>
                    <a:pt x="107" y="1799"/>
                  </a:cubicBezTo>
                  <a:cubicBezTo>
                    <a:pt x="286" y="2121"/>
                    <a:pt x="537" y="2371"/>
                    <a:pt x="823" y="2550"/>
                  </a:cubicBezTo>
                  <a:cubicBezTo>
                    <a:pt x="1038" y="2694"/>
                    <a:pt x="1253" y="2837"/>
                    <a:pt x="1468" y="2944"/>
                  </a:cubicBezTo>
                  <a:cubicBezTo>
                    <a:pt x="1682" y="3052"/>
                    <a:pt x="1897" y="3159"/>
                    <a:pt x="2112" y="3195"/>
                  </a:cubicBezTo>
                  <a:cubicBezTo>
                    <a:pt x="2112" y="3195"/>
                    <a:pt x="1933" y="3052"/>
                    <a:pt x="1575" y="2837"/>
                  </a:cubicBezTo>
                  <a:cubicBezTo>
                    <a:pt x="1432" y="2694"/>
                    <a:pt x="1217" y="2550"/>
                    <a:pt x="1002" y="2371"/>
                  </a:cubicBezTo>
                  <a:cubicBezTo>
                    <a:pt x="752" y="2193"/>
                    <a:pt x="537" y="1942"/>
                    <a:pt x="394" y="1691"/>
                  </a:cubicBezTo>
                  <a:cubicBezTo>
                    <a:pt x="322" y="1548"/>
                    <a:pt x="322" y="1405"/>
                    <a:pt x="394" y="1298"/>
                  </a:cubicBezTo>
                  <a:cubicBezTo>
                    <a:pt x="501" y="1154"/>
                    <a:pt x="644" y="1047"/>
                    <a:pt x="788" y="975"/>
                  </a:cubicBezTo>
                  <a:cubicBezTo>
                    <a:pt x="1146" y="832"/>
                    <a:pt x="1539" y="689"/>
                    <a:pt x="1969" y="653"/>
                  </a:cubicBezTo>
                  <a:cubicBezTo>
                    <a:pt x="2652" y="544"/>
                    <a:pt x="3357" y="497"/>
                    <a:pt x="4050" y="497"/>
                  </a:cubicBezTo>
                  <a:cubicBezTo>
                    <a:pt x="4265" y="497"/>
                    <a:pt x="4478" y="502"/>
                    <a:pt x="4689" y="510"/>
                  </a:cubicBezTo>
                  <a:lnTo>
                    <a:pt x="7481" y="689"/>
                  </a:lnTo>
                  <a:lnTo>
                    <a:pt x="8770" y="725"/>
                  </a:lnTo>
                  <a:lnTo>
                    <a:pt x="9915" y="868"/>
                  </a:lnTo>
                  <a:lnTo>
                    <a:pt x="12242" y="1083"/>
                  </a:lnTo>
                  <a:lnTo>
                    <a:pt x="12886" y="1119"/>
                  </a:lnTo>
                  <a:cubicBezTo>
                    <a:pt x="13316" y="1119"/>
                    <a:pt x="13888" y="1262"/>
                    <a:pt x="14604" y="1369"/>
                  </a:cubicBezTo>
                  <a:cubicBezTo>
                    <a:pt x="16287" y="1620"/>
                    <a:pt x="18005" y="1942"/>
                    <a:pt x="19687" y="2371"/>
                  </a:cubicBezTo>
                  <a:cubicBezTo>
                    <a:pt x="21334" y="2801"/>
                    <a:pt x="22980" y="3410"/>
                    <a:pt x="24520" y="4161"/>
                  </a:cubicBezTo>
                  <a:lnTo>
                    <a:pt x="24985" y="4376"/>
                  </a:lnTo>
                  <a:lnTo>
                    <a:pt x="25379" y="4591"/>
                  </a:lnTo>
                  <a:lnTo>
                    <a:pt x="26023" y="4949"/>
                  </a:lnTo>
                  <a:cubicBezTo>
                    <a:pt x="26202" y="5056"/>
                    <a:pt x="26417" y="5163"/>
                    <a:pt x="26631" y="5235"/>
                  </a:cubicBezTo>
                  <a:cubicBezTo>
                    <a:pt x="26488" y="5056"/>
                    <a:pt x="26309" y="4913"/>
                    <a:pt x="26130" y="4806"/>
                  </a:cubicBezTo>
                  <a:lnTo>
                    <a:pt x="25486" y="4412"/>
                  </a:lnTo>
                  <a:lnTo>
                    <a:pt x="25092" y="4161"/>
                  </a:lnTo>
                  <a:lnTo>
                    <a:pt x="24663" y="3911"/>
                  </a:lnTo>
                  <a:cubicBezTo>
                    <a:pt x="23124" y="3052"/>
                    <a:pt x="21477" y="2371"/>
                    <a:pt x="19795" y="1870"/>
                  </a:cubicBezTo>
                  <a:cubicBezTo>
                    <a:pt x="18112" y="1369"/>
                    <a:pt x="16430" y="975"/>
                    <a:pt x="14712" y="689"/>
                  </a:cubicBezTo>
                  <a:cubicBezTo>
                    <a:pt x="13996" y="582"/>
                    <a:pt x="13423" y="439"/>
                    <a:pt x="12994" y="403"/>
                  </a:cubicBezTo>
                  <a:lnTo>
                    <a:pt x="12349" y="331"/>
                  </a:lnTo>
                  <a:lnTo>
                    <a:pt x="9951" y="188"/>
                  </a:lnTo>
                  <a:lnTo>
                    <a:pt x="8806" y="81"/>
                  </a:lnTo>
                  <a:lnTo>
                    <a:pt x="7517" y="81"/>
                  </a:lnTo>
                  <a:lnTo>
                    <a:pt x="4689" y="9"/>
                  </a:lnTo>
                  <a:cubicBezTo>
                    <a:pt x="4538" y="3"/>
                    <a:pt x="4386" y="0"/>
                    <a:pt x="42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62"/>
            <p:cNvSpPr/>
            <p:nvPr/>
          </p:nvSpPr>
          <p:spPr>
            <a:xfrm>
              <a:off x="2061200" y="1849475"/>
              <a:ext cx="83250" cy="57150"/>
            </a:xfrm>
            <a:custGeom>
              <a:avLst/>
              <a:gdLst/>
              <a:ahLst/>
              <a:cxnLst/>
              <a:rect l="l" t="t" r="r" b="b"/>
              <a:pathLst>
                <a:path w="3330" h="2286" extrusionOk="0">
                  <a:moveTo>
                    <a:pt x="1904" y="1"/>
                  </a:moveTo>
                  <a:cubicBezTo>
                    <a:pt x="1751" y="1"/>
                    <a:pt x="1592" y="10"/>
                    <a:pt x="1432" y="31"/>
                  </a:cubicBezTo>
                  <a:cubicBezTo>
                    <a:pt x="1217" y="31"/>
                    <a:pt x="1003" y="66"/>
                    <a:pt x="824" y="138"/>
                  </a:cubicBezTo>
                  <a:cubicBezTo>
                    <a:pt x="609" y="209"/>
                    <a:pt x="394" y="317"/>
                    <a:pt x="251" y="460"/>
                  </a:cubicBezTo>
                  <a:cubicBezTo>
                    <a:pt x="143" y="532"/>
                    <a:pt x="72" y="639"/>
                    <a:pt x="0" y="746"/>
                  </a:cubicBezTo>
                  <a:cubicBezTo>
                    <a:pt x="0" y="854"/>
                    <a:pt x="0" y="961"/>
                    <a:pt x="0" y="1069"/>
                  </a:cubicBezTo>
                  <a:cubicBezTo>
                    <a:pt x="36" y="1140"/>
                    <a:pt x="72" y="1212"/>
                    <a:pt x="72" y="1319"/>
                  </a:cubicBezTo>
                  <a:cubicBezTo>
                    <a:pt x="108" y="1355"/>
                    <a:pt x="179" y="1427"/>
                    <a:pt x="215" y="1462"/>
                  </a:cubicBezTo>
                  <a:cubicBezTo>
                    <a:pt x="322" y="1605"/>
                    <a:pt x="466" y="1677"/>
                    <a:pt x="609" y="1749"/>
                  </a:cubicBezTo>
                  <a:cubicBezTo>
                    <a:pt x="931" y="1928"/>
                    <a:pt x="1325" y="2071"/>
                    <a:pt x="1718" y="2142"/>
                  </a:cubicBezTo>
                  <a:cubicBezTo>
                    <a:pt x="2220" y="2238"/>
                    <a:pt x="2737" y="2286"/>
                    <a:pt x="3036" y="2286"/>
                  </a:cubicBezTo>
                  <a:cubicBezTo>
                    <a:pt x="3186" y="2286"/>
                    <a:pt x="3281" y="2274"/>
                    <a:pt x="3293" y="2250"/>
                  </a:cubicBezTo>
                  <a:cubicBezTo>
                    <a:pt x="3329" y="2142"/>
                    <a:pt x="2542" y="1892"/>
                    <a:pt x="1826" y="1641"/>
                  </a:cubicBezTo>
                  <a:cubicBezTo>
                    <a:pt x="1504" y="1498"/>
                    <a:pt x="1217" y="1355"/>
                    <a:pt x="931" y="1176"/>
                  </a:cubicBezTo>
                  <a:cubicBezTo>
                    <a:pt x="752" y="1033"/>
                    <a:pt x="716" y="961"/>
                    <a:pt x="716" y="961"/>
                  </a:cubicBezTo>
                  <a:cubicBezTo>
                    <a:pt x="716" y="961"/>
                    <a:pt x="716" y="961"/>
                    <a:pt x="716" y="925"/>
                  </a:cubicBezTo>
                  <a:cubicBezTo>
                    <a:pt x="967" y="746"/>
                    <a:pt x="1217" y="603"/>
                    <a:pt x="1539" y="532"/>
                  </a:cubicBezTo>
                  <a:cubicBezTo>
                    <a:pt x="2255" y="317"/>
                    <a:pt x="3043" y="317"/>
                    <a:pt x="3043" y="209"/>
                  </a:cubicBezTo>
                  <a:cubicBezTo>
                    <a:pt x="3072" y="152"/>
                    <a:pt x="2542" y="1"/>
                    <a:pt x="19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62"/>
            <p:cNvSpPr/>
            <p:nvPr/>
          </p:nvSpPr>
          <p:spPr>
            <a:xfrm>
              <a:off x="1824950" y="1908400"/>
              <a:ext cx="274750" cy="279225"/>
            </a:xfrm>
            <a:custGeom>
              <a:avLst/>
              <a:gdLst/>
              <a:ahLst/>
              <a:cxnLst/>
              <a:rect l="l" t="t" r="r" b="b"/>
              <a:pathLst>
                <a:path w="10990" h="11169" extrusionOk="0">
                  <a:moveTo>
                    <a:pt x="10632" y="0"/>
                  </a:moveTo>
                  <a:cubicBezTo>
                    <a:pt x="10345" y="0"/>
                    <a:pt x="10023" y="36"/>
                    <a:pt x="9701" y="108"/>
                  </a:cubicBezTo>
                  <a:cubicBezTo>
                    <a:pt x="8770" y="322"/>
                    <a:pt x="7911" y="716"/>
                    <a:pt x="7088" y="1253"/>
                  </a:cubicBezTo>
                  <a:cubicBezTo>
                    <a:pt x="6300" y="1790"/>
                    <a:pt x="5549" y="2398"/>
                    <a:pt x="4869" y="3043"/>
                  </a:cubicBezTo>
                  <a:cubicBezTo>
                    <a:pt x="4582" y="3329"/>
                    <a:pt x="4367" y="3580"/>
                    <a:pt x="4188" y="3723"/>
                  </a:cubicBezTo>
                  <a:cubicBezTo>
                    <a:pt x="4045" y="3902"/>
                    <a:pt x="3974" y="3973"/>
                    <a:pt x="3974" y="3973"/>
                  </a:cubicBezTo>
                  <a:lnTo>
                    <a:pt x="3723" y="4260"/>
                  </a:lnTo>
                  <a:cubicBezTo>
                    <a:pt x="3580" y="4439"/>
                    <a:pt x="3401" y="4689"/>
                    <a:pt x="3150" y="5011"/>
                  </a:cubicBezTo>
                  <a:cubicBezTo>
                    <a:pt x="2578" y="5763"/>
                    <a:pt x="2077" y="6551"/>
                    <a:pt x="1611" y="7374"/>
                  </a:cubicBezTo>
                  <a:cubicBezTo>
                    <a:pt x="1110" y="8197"/>
                    <a:pt x="716" y="9056"/>
                    <a:pt x="358" y="9915"/>
                  </a:cubicBezTo>
                  <a:cubicBezTo>
                    <a:pt x="179" y="10309"/>
                    <a:pt x="36" y="10739"/>
                    <a:pt x="0" y="11168"/>
                  </a:cubicBezTo>
                  <a:cubicBezTo>
                    <a:pt x="251" y="10810"/>
                    <a:pt x="466" y="10416"/>
                    <a:pt x="645" y="10058"/>
                  </a:cubicBezTo>
                  <a:cubicBezTo>
                    <a:pt x="1074" y="9235"/>
                    <a:pt x="1540" y="8412"/>
                    <a:pt x="2077" y="7660"/>
                  </a:cubicBezTo>
                  <a:cubicBezTo>
                    <a:pt x="2613" y="6801"/>
                    <a:pt x="3222" y="6014"/>
                    <a:pt x="3723" y="5405"/>
                  </a:cubicBezTo>
                  <a:cubicBezTo>
                    <a:pt x="3938" y="5119"/>
                    <a:pt x="4153" y="4904"/>
                    <a:pt x="4296" y="4725"/>
                  </a:cubicBezTo>
                  <a:lnTo>
                    <a:pt x="4546" y="4474"/>
                  </a:lnTo>
                  <a:cubicBezTo>
                    <a:pt x="4546" y="4474"/>
                    <a:pt x="4618" y="4367"/>
                    <a:pt x="4761" y="4224"/>
                  </a:cubicBezTo>
                  <a:cubicBezTo>
                    <a:pt x="4904" y="4045"/>
                    <a:pt x="5119" y="3794"/>
                    <a:pt x="5370" y="3544"/>
                  </a:cubicBezTo>
                  <a:cubicBezTo>
                    <a:pt x="5978" y="2864"/>
                    <a:pt x="6658" y="2255"/>
                    <a:pt x="7410" y="1718"/>
                  </a:cubicBezTo>
                  <a:cubicBezTo>
                    <a:pt x="8126" y="1146"/>
                    <a:pt x="8949" y="716"/>
                    <a:pt x="9772" y="394"/>
                  </a:cubicBezTo>
                  <a:cubicBezTo>
                    <a:pt x="10059" y="287"/>
                    <a:pt x="10381" y="215"/>
                    <a:pt x="10667" y="143"/>
                  </a:cubicBezTo>
                  <a:cubicBezTo>
                    <a:pt x="10882" y="72"/>
                    <a:pt x="10989" y="36"/>
                    <a:pt x="109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62"/>
            <p:cNvSpPr/>
            <p:nvPr/>
          </p:nvSpPr>
          <p:spPr>
            <a:xfrm>
              <a:off x="3153825" y="2821150"/>
              <a:ext cx="8975" cy="4500"/>
            </a:xfrm>
            <a:custGeom>
              <a:avLst/>
              <a:gdLst/>
              <a:ahLst/>
              <a:cxnLst/>
              <a:rect l="l" t="t" r="r" b="b"/>
              <a:pathLst>
                <a:path w="359" h="180" extrusionOk="0">
                  <a:moveTo>
                    <a:pt x="1" y="180"/>
                  </a:moveTo>
                  <a:cubicBezTo>
                    <a:pt x="216" y="72"/>
                    <a:pt x="359" y="1"/>
                    <a:pt x="359" y="1"/>
                  </a:cubicBezTo>
                  <a:cubicBezTo>
                    <a:pt x="359" y="1"/>
                    <a:pt x="216" y="72"/>
                    <a:pt x="1" y="18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62"/>
            <p:cNvSpPr/>
            <p:nvPr/>
          </p:nvSpPr>
          <p:spPr>
            <a:xfrm>
              <a:off x="1759625" y="2609075"/>
              <a:ext cx="2177250" cy="385150"/>
            </a:xfrm>
            <a:custGeom>
              <a:avLst/>
              <a:gdLst/>
              <a:ahLst/>
              <a:cxnLst/>
              <a:rect l="l" t="t" r="r" b="b"/>
              <a:pathLst>
                <a:path w="87090" h="15406" extrusionOk="0">
                  <a:moveTo>
                    <a:pt x="19115" y="11168"/>
                  </a:moveTo>
                  <a:lnTo>
                    <a:pt x="19115" y="11168"/>
                  </a:lnTo>
                  <a:cubicBezTo>
                    <a:pt x="19115" y="11168"/>
                    <a:pt x="19115" y="11168"/>
                    <a:pt x="19115" y="11168"/>
                  </a:cubicBezTo>
                  <a:cubicBezTo>
                    <a:pt x="19115" y="11168"/>
                    <a:pt x="19115" y="11168"/>
                    <a:pt x="19115" y="11168"/>
                  </a:cubicBezTo>
                  <a:close/>
                  <a:moveTo>
                    <a:pt x="1182" y="0"/>
                  </a:moveTo>
                  <a:cubicBezTo>
                    <a:pt x="967" y="1361"/>
                    <a:pt x="645" y="2685"/>
                    <a:pt x="0" y="2971"/>
                  </a:cubicBezTo>
                  <a:cubicBezTo>
                    <a:pt x="108" y="6050"/>
                    <a:pt x="502" y="11097"/>
                    <a:pt x="1933" y="12528"/>
                  </a:cubicBezTo>
                  <a:cubicBezTo>
                    <a:pt x="3422" y="14017"/>
                    <a:pt x="8717" y="14530"/>
                    <a:pt x="12309" y="14530"/>
                  </a:cubicBezTo>
                  <a:cubicBezTo>
                    <a:pt x="13728" y="14530"/>
                    <a:pt x="14881" y="14450"/>
                    <a:pt x="15428" y="14318"/>
                  </a:cubicBezTo>
                  <a:cubicBezTo>
                    <a:pt x="15958" y="14178"/>
                    <a:pt x="16443" y="14117"/>
                    <a:pt x="16957" y="14117"/>
                  </a:cubicBezTo>
                  <a:cubicBezTo>
                    <a:pt x="18285" y="14117"/>
                    <a:pt x="19809" y="14528"/>
                    <a:pt x="22802" y="15070"/>
                  </a:cubicBezTo>
                  <a:cubicBezTo>
                    <a:pt x="24042" y="15293"/>
                    <a:pt x="25390" y="15405"/>
                    <a:pt x="26691" y="15405"/>
                  </a:cubicBezTo>
                  <a:cubicBezTo>
                    <a:pt x="29784" y="15405"/>
                    <a:pt x="32617" y="14769"/>
                    <a:pt x="33146" y="13459"/>
                  </a:cubicBezTo>
                  <a:cubicBezTo>
                    <a:pt x="33934" y="11562"/>
                    <a:pt x="26238" y="10631"/>
                    <a:pt x="26238" y="10631"/>
                  </a:cubicBezTo>
                  <a:lnTo>
                    <a:pt x="28815" y="9951"/>
                  </a:lnTo>
                  <a:cubicBezTo>
                    <a:pt x="30748" y="10452"/>
                    <a:pt x="32681" y="11061"/>
                    <a:pt x="34507" y="11848"/>
                  </a:cubicBezTo>
                  <a:cubicBezTo>
                    <a:pt x="36497" y="12750"/>
                    <a:pt x="40271" y="13436"/>
                    <a:pt x="44091" y="13436"/>
                  </a:cubicBezTo>
                  <a:cubicBezTo>
                    <a:pt x="44667" y="13436"/>
                    <a:pt x="45245" y="13420"/>
                    <a:pt x="45818" y="13388"/>
                  </a:cubicBezTo>
                  <a:cubicBezTo>
                    <a:pt x="50184" y="13101"/>
                    <a:pt x="50936" y="11097"/>
                    <a:pt x="50936" y="11097"/>
                  </a:cubicBezTo>
                  <a:lnTo>
                    <a:pt x="50936" y="11097"/>
                  </a:lnTo>
                  <a:cubicBezTo>
                    <a:pt x="50661" y="13384"/>
                    <a:pt x="57507" y="14390"/>
                    <a:pt x="65275" y="14390"/>
                  </a:cubicBezTo>
                  <a:cubicBezTo>
                    <a:pt x="73676" y="14390"/>
                    <a:pt x="83157" y="13213"/>
                    <a:pt x="85872" y="11204"/>
                  </a:cubicBezTo>
                  <a:cubicBezTo>
                    <a:pt x="86302" y="10846"/>
                    <a:pt x="86731" y="10452"/>
                    <a:pt x="87089" y="10023"/>
                  </a:cubicBezTo>
                  <a:lnTo>
                    <a:pt x="87089" y="10023"/>
                  </a:lnTo>
                  <a:cubicBezTo>
                    <a:pt x="86588" y="10094"/>
                    <a:pt x="86015" y="10202"/>
                    <a:pt x="85335" y="10309"/>
                  </a:cubicBezTo>
                  <a:cubicBezTo>
                    <a:pt x="85013" y="10524"/>
                    <a:pt x="84655" y="10739"/>
                    <a:pt x="84297" y="10882"/>
                  </a:cubicBezTo>
                  <a:cubicBezTo>
                    <a:pt x="81512" y="12175"/>
                    <a:pt x="74382" y="12708"/>
                    <a:pt x="67837" y="12708"/>
                  </a:cubicBezTo>
                  <a:cubicBezTo>
                    <a:pt x="61515" y="12708"/>
                    <a:pt x="55737" y="12210"/>
                    <a:pt x="54945" y="11419"/>
                  </a:cubicBezTo>
                  <a:cubicBezTo>
                    <a:pt x="53693" y="10202"/>
                    <a:pt x="55089" y="9128"/>
                    <a:pt x="55769" y="8663"/>
                  </a:cubicBezTo>
                  <a:lnTo>
                    <a:pt x="55769" y="8663"/>
                  </a:lnTo>
                  <a:cubicBezTo>
                    <a:pt x="55143" y="9016"/>
                    <a:pt x="53753" y="9680"/>
                    <a:pt x="52540" y="9680"/>
                  </a:cubicBezTo>
                  <a:cubicBezTo>
                    <a:pt x="52157" y="9680"/>
                    <a:pt x="51791" y="9614"/>
                    <a:pt x="51473" y="9450"/>
                  </a:cubicBezTo>
                  <a:cubicBezTo>
                    <a:pt x="49827" y="8591"/>
                    <a:pt x="47644" y="4797"/>
                    <a:pt x="47643" y="4797"/>
                  </a:cubicBezTo>
                  <a:lnTo>
                    <a:pt x="47643" y="4797"/>
                  </a:lnTo>
                  <a:cubicBezTo>
                    <a:pt x="47643" y="4797"/>
                    <a:pt x="48121" y="6529"/>
                    <a:pt x="47086" y="6529"/>
                  </a:cubicBezTo>
                  <a:cubicBezTo>
                    <a:pt x="46987" y="6529"/>
                    <a:pt x="46876" y="6513"/>
                    <a:pt x="46748" y="6479"/>
                  </a:cubicBezTo>
                  <a:cubicBezTo>
                    <a:pt x="45245" y="6050"/>
                    <a:pt x="43778" y="3759"/>
                    <a:pt x="43778" y="3759"/>
                  </a:cubicBezTo>
                  <a:cubicBezTo>
                    <a:pt x="42632" y="5298"/>
                    <a:pt x="41164" y="6515"/>
                    <a:pt x="39482" y="7410"/>
                  </a:cubicBezTo>
                  <a:cubicBezTo>
                    <a:pt x="39482" y="7410"/>
                    <a:pt x="39628" y="7407"/>
                    <a:pt x="39883" y="7407"/>
                  </a:cubicBezTo>
                  <a:cubicBezTo>
                    <a:pt x="41541" y="7407"/>
                    <a:pt x="47822" y="7515"/>
                    <a:pt x="48753" y="9128"/>
                  </a:cubicBezTo>
                  <a:cubicBezTo>
                    <a:pt x="49400" y="10272"/>
                    <a:pt x="46588" y="11012"/>
                    <a:pt x="42989" y="11012"/>
                  </a:cubicBezTo>
                  <a:cubicBezTo>
                    <a:pt x="40618" y="11012"/>
                    <a:pt x="37905" y="10691"/>
                    <a:pt x="35616" y="9951"/>
                  </a:cubicBezTo>
                  <a:cubicBezTo>
                    <a:pt x="29818" y="8054"/>
                    <a:pt x="30247" y="7804"/>
                    <a:pt x="30247" y="5656"/>
                  </a:cubicBezTo>
                  <a:cubicBezTo>
                    <a:pt x="30247" y="4654"/>
                    <a:pt x="30426" y="3687"/>
                    <a:pt x="30748" y="2721"/>
                  </a:cubicBezTo>
                  <a:cubicBezTo>
                    <a:pt x="30498" y="2363"/>
                    <a:pt x="30319" y="1933"/>
                    <a:pt x="30247" y="1504"/>
                  </a:cubicBezTo>
                  <a:cubicBezTo>
                    <a:pt x="29495" y="2506"/>
                    <a:pt x="28636" y="3437"/>
                    <a:pt x="27670" y="4224"/>
                  </a:cubicBezTo>
                  <a:cubicBezTo>
                    <a:pt x="26775" y="6443"/>
                    <a:pt x="25594" y="8484"/>
                    <a:pt x="24126" y="9200"/>
                  </a:cubicBezTo>
                  <a:cubicBezTo>
                    <a:pt x="20606" y="11013"/>
                    <a:pt x="19135" y="11166"/>
                    <a:pt x="19115" y="11168"/>
                  </a:cubicBezTo>
                  <a:lnTo>
                    <a:pt x="19115" y="11168"/>
                  </a:lnTo>
                  <a:cubicBezTo>
                    <a:pt x="19142" y="11166"/>
                    <a:pt x="21851" y="10896"/>
                    <a:pt x="24600" y="10896"/>
                  </a:cubicBezTo>
                  <a:cubicBezTo>
                    <a:pt x="26642" y="10896"/>
                    <a:pt x="28706" y="11045"/>
                    <a:pt x="29710" y="11562"/>
                  </a:cubicBezTo>
                  <a:cubicBezTo>
                    <a:pt x="32001" y="12690"/>
                    <a:pt x="28673" y="14113"/>
                    <a:pt x="23940" y="14113"/>
                  </a:cubicBezTo>
                  <a:cubicBezTo>
                    <a:pt x="23719" y="14113"/>
                    <a:pt x="23494" y="14110"/>
                    <a:pt x="23267" y="14103"/>
                  </a:cubicBezTo>
                  <a:cubicBezTo>
                    <a:pt x="18148" y="13960"/>
                    <a:pt x="16430" y="11956"/>
                    <a:pt x="16430" y="11956"/>
                  </a:cubicBezTo>
                  <a:cubicBezTo>
                    <a:pt x="16430" y="11956"/>
                    <a:pt x="14855" y="12207"/>
                    <a:pt x="12912" y="12207"/>
                  </a:cubicBezTo>
                  <a:cubicBezTo>
                    <a:pt x="10840" y="12207"/>
                    <a:pt x="8350" y="11921"/>
                    <a:pt x="6909" y="10739"/>
                  </a:cubicBezTo>
                  <a:cubicBezTo>
                    <a:pt x="5370" y="9522"/>
                    <a:pt x="3866" y="5549"/>
                    <a:pt x="2828" y="2148"/>
                  </a:cubicBezTo>
                  <a:cubicBezTo>
                    <a:pt x="2220" y="1468"/>
                    <a:pt x="1683" y="752"/>
                    <a:pt x="11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62"/>
            <p:cNvSpPr/>
            <p:nvPr/>
          </p:nvSpPr>
          <p:spPr>
            <a:xfrm>
              <a:off x="2394075" y="1895475"/>
              <a:ext cx="141425" cy="64850"/>
            </a:xfrm>
            <a:custGeom>
              <a:avLst/>
              <a:gdLst/>
              <a:ahLst/>
              <a:cxnLst/>
              <a:rect l="l" t="t" r="r" b="b"/>
              <a:pathLst>
                <a:path w="5657" h="2594" extrusionOk="0">
                  <a:moveTo>
                    <a:pt x="2828" y="0"/>
                  </a:moveTo>
                  <a:cubicBezTo>
                    <a:pt x="2489" y="0"/>
                    <a:pt x="2146" y="71"/>
                    <a:pt x="1827" y="231"/>
                  </a:cubicBezTo>
                  <a:cubicBezTo>
                    <a:pt x="1755" y="231"/>
                    <a:pt x="1719" y="302"/>
                    <a:pt x="1683" y="338"/>
                  </a:cubicBezTo>
                  <a:cubicBezTo>
                    <a:pt x="1612" y="410"/>
                    <a:pt x="1576" y="446"/>
                    <a:pt x="1540" y="517"/>
                  </a:cubicBezTo>
                  <a:cubicBezTo>
                    <a:pt x="1504" y="589"/>
                    <a:pt x="1504" y="660"/>
                    <a:pt x="1504" y="696"/>
                  </a:cubicBezTo>
                  <a:cubicBezTo>
                    <a:pt x="1504" y="768"/>
                    <a:pt x="1504" y="804"/>
                    <a:pt x="1504" y="875"/>
                  </a:cubicBezTo>
                  <a:cubicBezTo>
                    <a:pt x="1504" y="903"/>
                    <a:pt x="1510" y="936"/>
                    <a:pt x="1520" y="970"/>
                  </a:cubicBezTo>
                  <a:lnTo>
                    <a:pt x="1520" y="970"/>
                  </a:lnTo>
                  <a:cubicBezTo>
                    <a:pt x="1412" y="947"/>
                    <a:pt x="1300" y="935"/>
                    <a:pt x="1187" y="935"/>
                  </a:cubicBezTo>
                  <a:cubicBezTo>
                    <a:pt x="866" y="935"/>
                    <a:pt x="541" y="1030"/>
                    <a:pt x="287" y="1233"/>
                  </a:cubicBezTo>
                  <a:lnTo>
                    <a:pt x="144" y="1340"/>
                  </a:lnTo>
                  <a:lnTo>
                    <a:pt x="73" y="1412"/>
                  </a:lnTo>
                  <a:cubicBezTo>
                    <a:pt x="37" y="1448"/>
                    <a:pt x="1" y="1448"/>
                    <a:pt x="37" y="1484"/>
                  </a:cubicBezTo>
                  <a:lnTo>
                    <a:pt x="252" y="1770"/>
                  </a:lnTo>
                  <a:cubicBezTo>
                    <a:pt x="323" y="1877"/>
                    <a:pt x="466" y="1985"/>
                    <a:pt x="574" y="2092"/>
                  </a:cubicBezTo>
                  <a:cubicBezTo>
                    <a:pt x="717" y="2164"/>
                    <a:pt x="824" y="2235"/>
                    <a:pt x="967" y="2271"/>
                  </a:cubicBezTo>
                  <a:cubicBezTo>
                    <a:pt x="967" y="2271"/>
                    <a:pt x="896" y="2164"/>
                    <a:pt x="681" y="1985"/>
                  </a:cubicBezTo>
                  <a:cubicBezTo>
                    <a:pt x="609" y="1949"/>
                    <a:pt x="574" y="1913"/>
                    <a:pt x="538" y="1842"/>
                  </a:cubicBezTo>
                  <a:cubicBezTo>
                    <a:pt x="466" y="1806"/>
                    <a:pt x="431" y="1734"/>
                    <a:pt x="395" y="1698"/>
                  </a:cubicBezTo>
                  <a:lnTo>
                    <a:pt x="287" y="1519"/>
                  </a:lnTo>
                  <a:cubicBezTo>
                    <a:pt x="287" y="1484"/>
                    <a:pt x="359" y="1484"/>
                    <a:pt x="431" y="1412"/>
                  </a:cubicBezTo>
                  <a:cubicBezTo>
                    <a:pt x="653" y="1264"/>
                    <a:pt x="927" y="1184"/>
                    <a:pt x="1192" y="1184"/>
                  </a:cubicBezTo>
                  <a:cubicBezTo>
                    <a:pt x="1312" y="1184"/>
                    <a:pt x="1429" y="1200"/>
                    <a:pt x="1540" y="1233"/>
                  </a:cubicBezTo>
                  <a:cubicBezTo>
                    <a:pt x="1609" y="1254"/>
                    <a:pt x="1676" y="1278"/>
                    <a:pt x="1742" y="1307"/>
                  </a:cubicBezTo>
                  <a:lnTo>
                    <a:pt x="1742" y="1307"/>
                  </a:lnTo>
                  <a:cubicBezTo>
                    <a:pt x="1767" y="1332"/>
                    <a:pt x="1795" y="1355"/>
                    <a:pt x="1827" y="1376"/>
                  </a:cubicBezTo>
                  <a:cubicBezTo>
                    <a:pt x="2005" y="1591"/>
                    <a:pt x="2220" y="1734"/>
                    <a:pt x="2471" y="1877"/>
                  </a:cubicBezTo>
                  <a:lnTo>
                    <a:pt x="3580" y="2593"/>
                  </a:lnTo>
                  <a:lnTo>
                    <a:pt x="2686" y="1627"/>
                  </a:lnTo>
                  <a:cubicBezTo>
                    <a:pt x="2680" y="1620"/>
                    <a:pt x="2674" y="1614"/>
                    <a:pt x="2669" y="1608"/>
                  </a:cubicBezTo>
                  <a:lnTo>
                    <a:pt x="2669" y="1608"/>
                  </a:lnTo>
                  <a:lnTo>
                    <a:pt x="2686" y="1591"/>
                  </a:lnTo>
                  <a:cubicBezTo>
                    <a:pt x="2662" y="1579"/>
                    <a:pt x="2639" y="1567"/>
                    <a:pt x="2617" y="1554"/>
                  </a:cubicBezTo>
                  <a:lnTo>
                    <a:pt x="2617" y="1554"/>
                  </a:lnTo>
                  <a:cubicBezTo>
                    <a:pt x="2509" y="1444"/>
                    <a:pt x="2387" y="1349"/>
                    <a:pt x="2256" y="1267"/>
                  </a:cubicBezTo>
                  <a:lnTo>
                    <a:pt x="2256" y="1267"/>
                  </a:lnTo>
                  <a:cubicBezTo>
                    <a:pt x="2208" y="1221"/>
                    <a:pt x="2160" y="1173"/>
                    <a:pt x="2113" y="1126"/>
                  </a:cubicBezTo>
                  <a:cubicBezTo>
                    <a:pt x="2041" y="1090"/>
                    <a:pt x="2005" y="1018"/>
                    <a:pt x="1970" y="947"/>
                  </a:cubicBezTo>
                  <a:cubicBezTo>
                    <a:pt x="1934" y="875"/>
                    <a:pt x="1898" y="839"/>
                    <a:pt x="1898" y="804"/>
                  </a:cubicBezTo>
                  <a:cubicBezTo>
                    <a:pt x="1862" y="660"/>
                    <a:pt x="1934" y="553"/>
                    <a:pt x="2041" y="517"/>
                  </a:cubicBezTo>
                  <a:cubicBezTo>
                    <a:pt x="2342" y="378"/>
                    <a:pt x="2672" y="299"/>
                    <a:pt x="3013" y="299"/>
                  </a:cubicBezTo>
                  <a:cubicBezTo>
                    <a:pt x="3200" y="299"/>
                    <a:pt x="3390" y="323"/>
                    <a:pt x="3580" y="374"/>
                  </a:cubicBezTo>
                  <a:cubicBezTo>
                    <a:pt x="4082" y="589"/>
                    <a:pt x="4547" y="875"/>
                    <a:pt x="5012" y="1197"/>
                  </a:cubicBezTo>
                  <a:cubicBezTo>
                    <a:pt x="5191" y="1376"/>
                    <a:pt x="5442" y="1484"/>
                    <a:pt x="5657" y="1627"/>
                  </a:cubicBezTo>
                  <a:cubicBezTo>
                    <a:pt x="5478" y="1412"/>
                    <a:pt x="5299" y="1233"/>
                    <a:pt x="5084" y="1090"/>
                  </a:cubicBezTo>
                  <a:cubicBezTo>
                    <a:pt x="4869" y="911"/>
                    <a:pt x="4690" y="732"/>
                    <a:pt x="4440" y="589"/>
                  </a:cubicBezTo>
                  <a:cubicBezTo>
                    <a:pt x="4332" y="517"/>
                    <a:pt x="4189" y="410"/>
                    <a:pt x="4082" y="338"/>
                  </a:cubicBezTo>
                  <a:cubicBezTo>
                    <a:pt x="3938" y="267"/>
                    <a:pt x="3759" y="195"/>
                    <a:pt x="3616" y="123"/>
                  </a:cubicBezTo>
                  <a:cubicBezTo>
                    <a:pt x="3363" y="44"/>
                    <a:pt x="3097" y="0"/>
                    <a:pt x="28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62"/>
            <p:cNvSpPr/>
            <p:nvPr/>
          </p:nvSpPr>
          <p:spPr>
            <a:xfrm>
              <a:off x="2853150" y="1689150"/>
              <a:ext cx="325775" cy="185250"/>
            </a:xfrm>
            <a:custGeom>
              <a:avLst/>
              <a:gdLst/>
              <a:ahLst/>
              <a:cxnLst/>
              <a:rect l="l" t="t" r="r" b="b"/>
              <a:pathLst>
                <a:path w="13031" h="7410" extrusionOk="0">
                  <a:moveTo>
                    <a:pt x="13030" y="0"/>
                  </a:moveTo>
                  <a:lnTo>
                    <a:pt x="13030" y="0"/>
                  </a:lnTo>
                  <a:cubicBezTo>
                    <a:pt x="11634" y="502"/>
                    <a:pt x="10310" y="1039"/>
                    <a:pt x="8985" y="1540"/>
                  </a:cubicBezTo>
                  <a:cubicBezTo>
                    <a:pt x="8749" y="742"/>
                    <a:pt x="7538" y="213"/>
                    <a:pt x="6599" y="213"/>
                  </a:cubicBezTo>
                  <a:cubicBezTo>
                    <a:pt x="6400" y="213"/>
                    <a:pt x="6213" y="237"/>
                    <a:pt x="6050" y="287"/>
                  </a:cubicBezTo>
                  <a:cubicBezTo>
                    <a:pt x="6157" y="824"/>
                    <a:pt x="6336" y="1325"/>
                    <a:pt x="6623" y="1826"/>
                  </a:cubicBezTo>
                  <a:cubicBezTo>
                    <a:pt x="6400" y="1463"/>
                    <a:pt x="5654" y="1231"/>
                    <a:pt x="5116" y="1231"/>
                  </a:cubicBezTo>
                  <a:cubicBezTo>
                    <a:pt x="4964" y="1231"/>
                    <a:pt x="4828" y="1250"/>
                    <a:pt x="4726" y="1289"/>
                  </a:cubicBezTo>
                  <a:cubicBezTo>
                    <a:pt x="3616" y="1683"/>
                    <a:pt x="4511" y="2435"/>
                    <a:pt x="5084" y="3043"/>
                  </a:cubicBezTo>
                  <a:cubicBezTo>
                    <a:pt x="3759" y="3437"/>
                    <a:pt x="573" y="5978"/>
                    <a:pt x="1" y="7410"/>
                  </a:cubicBezTo>
                  <a:lnTo>
                    <a:pt x="13030" y="0"/>
                  </a:ln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62"/>
            <p:cNvSpPr/>
            <p:nvPr/>
          </p:nvSpPr>
          <p:spPr>
            <a:xfrm>
              <a:off x="2853150" y="1689150"/>
              <a:ext cx="325775" cy="185250"/>
            </a:xfrm>
            <a:custGeom>
              <a:avLst/>
              <a:gdLst/>
              <a:ahLst/>
              <a:cxnLst/>
              <a:rect l="l" t="t" r="r" b="b"/>
              <a:pathLst>
                <a:path w="13031" h="7410" extrusionOk="0">
                  <a:moveTo>
                    <a:pt x="13030" y="0"/>
                  </a:moveTo>
                  <a:lnTo>
                    <a:pt x="13030" y="0"/>
                  </a:lnTo>
                  <a:cubicBezTo>
                    <a:pt x="12887" y="36"/>
                    <a:pt x="12779" y="72"/>
                    <a:pt x="12672" y="108"/>
                  </a:cubicBezTo>
                  <a:lnTo>
                    <a:pt x="11741" y="394"/>
                  </a:lnTo>
                  <a:cubicBezTo>
                    <a:pt x="11348" y="537"/>
                    <a:pt x="10882" y="681"/>
                    <a:pt x="10381" y="860"/>
                  </a:cubicBezTo>
                  <a:lnTo>
                    <a:pt x="9630" y="1110"/>
                  </a:lnTo>
                  <a:lnTo>
                    <a:pt x="9236" y="1253"/>
                  </a:lnTo>
                  <a:lnTo>
                    <a:pt x="9057" y="1325"/>
                  </a:lnTo>
                  <a:lnTo>
                    <a:pt x="9021" y="1325"/>
                  </a:lnTo>
                  <a:cubicBezTo>
                    <a:pt x="8985" y="1217"/>
                    <a:pt x="8914" y="1110"/>
                    <a:pt x="8842" y="1003"/>
                  </a:cubicBezTo>
                  <a:cubicBezTo>
                    <a:pt x="8735" y="895"/>
                    <a:pt x="8627" y="788"/>
                    <a:pt x="8484" y="681"/>
                  </a:cubicBezTo>
                  <a:cubicBezTo>
                    <a:pt x="8269" y="502"/>
                    <a:pt x="7983" y="358"/>
                    <a:pt x="7732" y="287"/>
                  </a:cubicBezTo>
                  <a:cubicBezTo>
                    <a:pt x="7446" y="179"/>
                    <a:pt x="7195" y="108"/>
                    <a:pt x="6909" y="72"/>
                  </a:cubicBezTo>
                  <a:lnTo>
                    <a:pt x="6193" y="72"/>
                  </a:lnTo>
                  <a:lnTo>
                    <a:pt x="6014" y="108"/>
                  </a:lnTo>
                  <a:lnTo>
                    <a:pt x="5835" y="144"/>
                  </a:lnTo>
                  <a:lnTo>
                    <a:pt x="5835" y="179"/>
                  </a:lnTo>
                  <a:lnTo>
                    <a:pt x="5835" y="215"/>
                  </a:lnTo>
                  <a:lnTo>
                    <a:pt x="5835" y="287"/>
                  </a:lnTo>
                  <a:cubicBezTo>
                    <a:pt x="5835" y="394"/>
                    <a:pt x="5871" y="466"/>
                    <a:pt x="5907" y="537"/>
                  </a:cubicBezTo>
                  <a:cubicBezTo>
                    <a:pt x="5907" y="645"/>
                    <a:pt x="5978" y="788"/>
                    <a:pt x="6014" y="895"/>
                  </a:cubicBezTo>
                  <a:cubicBezTo>
                    <a:pt x="6014" y="1003"/>
                    <a:pt x="6050" y="1074"/>
                    <a:pt x="6086" y="1182"/>
                  </a:cubicBezTo>
                  <a:lnTo>
                    <a:pt x="6086" y="1217"/>
                  </a:lnTo>
                  <a:cubicBezTo>
                    <a:pt x="6014" y="1182"/>
                    <a:pt x="5943" y="1146"/>
                    <a:pt x="5871" y="1146"/>
                  </a:cubicBezTo>
                  <a:lnTo>
                    <a:pt x="5764" y="1110"/>
                  </a:lnTo>
                  <a:cubicBezTo>
                    <a:pt x="5692" y="1110"/>
                    <a:pt x="5549" y="1074"/>
                    <a:pt x="5406" y="1039"/>
                  </a:cubicBezTo>
                  <a:lnTo>
                    <a:pt x="4869" y="1039"/>
                  </a:lnTo>
                  <a:cubicBezTo>
                    <a:pt x="4618" y="1074"/>
                    <a:pt x="4368" y="1182"/>
                    <a:pt x="4153" y="1361"/>
                  </a:cubicBezTo>
                  <a:cubicBezTo>
                    <a:pt x="4046" y="1504"/>
                    <a:pt x="3974" y="1683"/>
                    <a:pt x="4010" y="1862"/>
                  </a:cubicBezTo>
                  <a:cubicBezTo>
                    <a:pt x="4010" y="2005"/>
                    <a:pt x="4081" y="2148"/>
                    <a:pt x="4189" y="2291"/>
                  </a:cubicBezTo>
                  <a:cubicBezTo>
                    <a:pt x="4260" y="2435"/>
                    <a:pt x="4368" y="2542"/>
                    <a:pt x="4475" y="2649"/>
                  </a:cubicBezTo>
                  <a:lnTo>
                    <a:pt x="4618" y="2792"/>
                  </a:lnTo>
                  <a:lnTo>
                    <a:pt x="4761" y="2936"/>
                  </a:lnTo>
                  <a:lnTo>
                    <a:pt x="4797" y="2971"/>
                  </a:lnTo>
                  <a:lnTo>
                    <a:pt x="4761" y="2971"/>
                  </a:lnTo>
                  <a:lnTo>
                    <a:pt x="4582" y="3043"/>
                  </a:lnTo>
                  <a:cubicBezTo>
                    <a:pt x="4511" y="3079"/>
                    <a:pt x="4439" y="3115"/>
                    <a:pt x="4368" y="3150"/>
                  </a:cubicBezTo>
                  <a:cubicBezTo>
                    <a:pt x="4081" y="3294"/>
                    <a:pt x="3795" y="3473"/>
                    <a:pt x="3509" y="3652"/>
                  </a:cubicBezTo>
                  <a:cubicBezTo>
                    <a:pt x="2542" y="4332"/>
                    <a:pt x="1647" y="5119"/>
                    <a:pt x="824" y="5978"/>
                  </a:cubicBezTo>
                  <a:cubicBezTo>
                    <a:pt x="573" y="6300"/>
                    <a:pt x="323" y="6622"/>
                    <a:pt x="144" y="6945"/>
                  </a:cubicBezTo>
                  <a:cubicBezTo>
                    <a:pt x="72" y="7052"/>
                    <a:pt x="37" y="7124"/>
                    <a:pt x="1" y="7231"/>
                  </a:cubicBezTo>
                  <a:cubicBezTo>
                    <a:pt x="1" y="7338"/>
                    <a:pt x="1" y="7374"/>
                    <a:pt x="1" y="7410"/>
                  </a:cubicBezTo>
                  <a:cubicBezTo>
                    <a:pt x="1" y="7410"/>
                    <a:pt x="72" y="7267"/>
                    <a:pt x="215" y="7016"/>
                  </a:cubicBezTo>
                  <a:cubicBezTo>
                    <a:pt x="466" y="6694"/>
                    <a:pt x="681" y="6408"/>
                    <a:pt x="967" y="6121"/>
                  </a:cubicBezTo>
                  <a:cubicBezTo>
                    <a:pt x="1790" y="5298"/>
                    <a:pt x="2721" y="4546"/>
                    <a:pt x="3688" y="3902"/>
                  </a:cubicBezTo>
                  <a:cubicBezTo>
                    <a:pt x="3974" y="3723"/>
                    <a:pt x="4260" y="3544"/>
                    <a:pt x="4511" y="3401"/>
                  </a:cubicBezTo>
                  <a:lnTo>
                    <a:pt x="4726" y="3329"/>
                  </a:lnTo>
                  <a:lnTo>
                    <a:pt x="4833" y="3258"/>
                  </a:lnTo>
                  <a:lnTo>
                    <a:pt x="4905" y="3258"/>
                  </a:lnTo>
                  <a:lnTo>
                    <a:pt x="4976" y="3222"/>
                  </a:lnTo>
                  <a:cubicBezTo>
                    <a:pt x="5119" y="3150"/>
                    <a:pt x="5263" y="3115"/>
                    <a:pt x="5370" y="3079"/>
                  </a:cubicBezTo>
                  <a:lnTo>
                    <a:pt x="5084" y="2828"/>
                  </a:lnTo>
                  <a:lnTo>
                    <a:pt x="4869" y="2613"/>
                  </a:lnTo>
                  <a:lnTo>
                    <a:pt x="4726" y="2470"/>
                  </a:lnTo>
                  <a:cubicBezTo>
                    <a:pt x="4654" y="2363"/>
                    <a:pt x="4547" y="2256"/>
                    <a:pt x="4475" y="2148"/>
                  </a:cubicBezTo>
                  <a:cubicBezTo>
                    <a:pt x="4403" y="2041"/>
                    <a:pt x="4368" y="1933"/>
                    <a:pt x="4368" y="1826"/>
                  </a:cubicBezTo>
                  <a:cubicBezTo>
                    <a:pt x="4368" y="1754"/>
                    <a:pt x="4368" y="1683"/>
                    <a:pt x="4439" y="1647"/>
                  </a:cubicBezTo>
                  <a:cubicBezTo>
                    <a:pt x="4582" y="1540"/>
                    <a:pt x="4761" y="1468"/>
                    <a:pt x="4940" y="1432"/>
                  </a:cubicBezTo>
                  <a:lnTo>
                    <a:pt x="5370" y="1432"/>
                  </a:lnTo>
                  <a:lnTo>
                    <a:pt x="5692" y="1504"/>
                  </a:lnTo>
                  <a:lnTo>
                    <a:pt x="5799" y="1540"/>
                  </a:lnTo>
                  <a:lnTo>
                    <a:pt x="5871" y="1575"/>
                  </a:lnTo>
                  <a:cubicBezTo>
                    <a:pt x="5907" y="1575"/>
                    <a:pt x="5943" y="1575"/>
                    <a:pt x="5978" y="1611"/>
                  </a:cubicBezTo>
                  <a:lnTo>
                    <a:pt x="6193" y="1754"/>
                  </a:lnTo>
                  <a:lnTo>
                    <a:pt x="6444" y="1933"/>
                  </a:lnTo>
                  <a:lnTo>
                    <a:pt x="6480" y="1969"/>
                  </a:lnTo>
                  <a:lnTo>
                    <a:pt x="6623" y="2112"/>
                  </a:lnTo>
                  <a:lnTo>
                    <a:pt x="6873" y="2399"/>
                  </a:lnTo>
                  <a:cubicBezTo>
                    <a:pt x="7088" y="2613"/>
                    <a:pt x="7267" y="2864"/>
                    <a:pt x="7482" y="3079"/>
                  </a:cubicBezTo>
                  <a:cubicBezTo>
                    <a:pt x="7303" y="2792"/>
                    <a:pt x="7016" y="2256"/>
                    <a:pt x="6694" y="1575"/>
                  </a:cubicBezTo>
                  <a:cubicBezTo>
                    <a:pt x="6623" y="1432"/>
                    <a:pt x="6515" y="1253"/>
                    <a:pt x="6444" y="1074"/>
                  </a:cubicBezTo>
                  <a:cubicBezTo>
                    <a:pt x="6408" y="1003"/>
                    <a:pt x="6372" y="895"/>
                    <a:pt x="6336" y="824"/>
                  </a:cubicBezTo>
                  <a:cubicBezTo>
                    <a:pt x="6301" y="716"/>
                    <a:pt x="6265" y="609"/>
                    <a:pt x="6265" y="502"/>
                  </a:cubicBezTo>
                  <a:lnTo>
                    <a:pt x="6265" y="430"/>
                  </a:lnTo>
                  <a:lnTo>
                    <a:pt x="6873" y="430"/>
                  </a:lnTo>
                  <a:cubicBezTo>
                    <a:pt x="7124" y="466"/>
                    <a:pt x="7374" y="537"/>
                    <a:pt x="7625" y="609"/>
                  </a:cubicBezTo>
                  <a:cubicBezTo>
                    <a:pt x="7876" y="681"/>
                    <a:pt x="8126" y="824"/>
                    <a:pt x="8341" y="967"/>
                  </a:cubicBezTo>
                  <a:cubicBezTo>
                    <a:pt x="8448" y="1039"/>
                    <a:pt x="8556" y="1146"/>
                    <a:pt x="8627" y="1217"/>
                  </a:cubicBezTo>
                  <a:cubicBezTo>
                    <a:pt x="8735" y="1361"/>
                    <a:pt x="8806" y="1504"/>
                    <a:pt x="8878" y="1647"/>
                  </a:cubicBezTo>
                  <a:cubicBezTo>
                    <a:pt x="8878" y="1683"/>
                    <a:pt x="8878" y="1683"/>
                    <a:pt x="8914" y="1719"/>
                  </a:cubicBezTo>
                  <a:lnTo>
                    <a:pt x="8985" y="1683"/>
                  </a:lnTo>
                  <a:lnTo>
                    <a:pt x="9164" y="1611"/>
                  </a:lnTo>
                  <a:lnTo>
                    <a:pt x="9343" y="1540"/>
                  </a:lnTo>
                  <a:lnTo>
                    <a:pt x="9737" y="1396"/>
                  </a:lnTo>
                  <a:lnTo>
                    <a:pt x="10489" y="1110"/>
                  </a:lnTo>
                  <a:lnTo>
                    <a:pt x="11777" y="537"/>
                  </a:lnTo>
                  <a:lnTo>
                    <a:pt x="12672" y="179"/>
                  </a:lnTo>
                  <a:cubicBezTo>
                    <a:pt x="12815" y="144"/>
                    <a:pt x="12923" y="72"/>
                    <a:pt x="13030" y="0"/>
                  </a:cubicBezTo>
                  <a:close/>
                </a:path>
              </a:pathLst>
            </a:custGeom>
            <a:solidFill>
              <a:srgbClr val="FF68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62"/>
            <p:cNvSpPr/>
            <p:nvPr/>
          </p:nvSpPr>
          <p:spPr>
            <a:xfrm>
              <a:off x="2608850" y="1520800"/>
              <a:ext cx="583475" cy="375975"/>
            </a:xfrm>
            <a:custGeom>
              <a:avLst/>
              <a:gdLst/>
              <a:ahLst/>
              <a:cxnLst/>
              <a:rect l="l" t="t" r="r" b="b"/>
              <a:pathLst>
                <a:path w="23339" h="15039" extrusionOk="0">
                  <a:moveTo>
                    <a:pt x="7543" y="1"/>
                  </a:moveTo>
                  <a:cubicBezTo>
                    <a:pt x="5327" y="1"/>
                    <a:pt x="3393" y="207"/>
                    <a:pt x="2471" y="972"/>
                  </a:cubicBezTo>
                  <a:cubicBezTo>
                    <a:pt x="180" y="2904"/>
                    <a:pt x="1" y="11245"/>
                    <a:pt x="2077" y="12390"/>
                  </a:cubicBezTo>
                  <a:cubicBezTo>
                    <a:pt x="2526" y="12629"/>
                    <a:pt x="3106" y="12725"/>
                    <a:pt x="3745" y="12725"/>
                  </a:cubicBezTo>
                  <a:cubicBezTo>
                    <a:pt x="6263" y="12725"/>
                    <a:pt x="9701" y="11245"/>
                    <a:pt x="9701" y="11245"/>
                  </a:cubicBezTo>
                  <a:lnTo>
                    <a:pt x="10274" y="15039"/>
                  </a:lnTo>
                  <a:lnTo>
                    <a:pt x="23339" y="8023"/>
                  </a:lnTo>
                  <a:cubicBezTo>
                    <a:pt x="23339" y="8023"/>
                    <a:pt x="20631" y="208"/>
                    <a:pt x="17128" y="208"/>
                  </a:cubicBezTo>
                  <a:cubicBezTo>
                    <a:pt x="17051" y="208"/>
                    <a:pt x="16973" y="212"/>
                    <a:pt x="16896" y="220"/>
                  </a:cubicBezTo>
                  <a:cubicBezTo>
                    <a:pt x="16452" y="268"/>
                    <a:pt x="15934" y="287"/>
                    <a:pt x="15363" y="287"/>
                  </a:cubicBezTo>
                  <a:cubicBezTo>
                    <a:pt x="13156" y="287"/>
                    <a:pt x="10153" y="1"/>
                    <a:pt x="7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62"/>
            <p:cNvSpPr/>
            <p:nvPr/>
          </p:nvSpPr>
          <p:spPr>
            <a:xfrm>
              <a:off x="2819150" y="1538800"/>
              <a:ext cx="374075" cy="357975"/>
            </a:xfrm>
            <a:custGeom>
              <a:avLst/>
              <a:gdLst/>
              <a:ahLst/>
              <a:cxnLst/>
              <a:rect l="l" t="t" r="r" b="b"/>
              <a:pathLst>
                <a:path w="14963" h="14319" extrusionOk="0">
                  <a:moveTo>
                    <a:pt x="10309" y="1"/>
                  </a:moveTo>
                  <a:cubicBezTo>
                    <a:pt x="9271" y="431"/>
                    <a:pt x="8412" y="1146"/>
                    <a:pt x="7768" y="2077"/>
                  </a:cubicBezTo>
                  <a:cubicBezTo>
                    <a:pt x="5978" y="4511"/>
                    <a:pt x="3365" y="8842"/>
                    <a:pt x="1" y="11026"/>
                  </a:cubicBezTo>
                  <a:cubicBezTo>
                    <a:pt x="788" y="10739"/>
                    <a:pt x="1289" y="10525"/>
                    <a:pt x="1289" y="10525"/>
                  </a:cubicBezTo>
                  <a:lnTo>
                    <a:pt x="1862" y="14319"/>
                  </a:lnTo>
                  <a:lnTo>
                    <a:pt x="14963" y="7303"/>
                  </a:lnTo>
                  <a:cubicBezTo>
                    <a:pt x="14963" y="7303"/>
                    <a:pt x="12994" y="1719"/>
                    <a:pt x="103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62"/>
            <p:cNvSpPr/>
            <p:nvPr/>
          </p:nvSpPr>
          <p:spPr>
            <a:xfrm>
              <a:off x="2886275" y="1596075"/>
              <a:ext cx="213000" cy="230900"/>
            </a:xfrm>
            <a:custGeom>
              <a:avLst/>
              <a:gdLst/>
              <a:ahLst/>
              <a:cxnLst/>
              <a:rect l="l" t="t" r="r" b="b"/>
              <a:pathLst>
                <a:path w="8520" h="9236" extrusionOk="0">
                  <a:moveTo>
                    <a:pt x="4940" y="1"/>
                  </a:moveTo>
                  <a:cubicBezTo>
                    <a:pt x="3651" y="1755"/>
                    <a:pt x="2005" y="4332"/>
                    <a:pt x="0" y="6408"/>
                  </a:cubicBezTo>
                  <a:cubicBezTo>
                    <a:pt x="358" y="7375"/>
                    <a:pt x="788" y="8305"/>
                    <a:pt x="1253" y="9236"/>
                  </a:cubicBezTo>
                  <a:lnTo>
                    <a:pt x="8519" y="6014"/>
                  </a:lnTo>
                  <a:cubicBezTo>
                    <a:pt x="8519" y="6014"/>
                    <a:pt x="7052" y="2184"/>
                    <a:pt x="49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62"/>
            <p:cNvSpPr/>
            <p:nvPr/>
          </p:nvSpPr>
          <p:spPr>
            <a:xfrm>
              <a:off x="2922950" y="1596075"/>
              <a:ext cx="176325" cy="206750"/>
            </a:xfrm>
            <a:custGeom>
              <a:avLst/>
              <a:gdLst/>
              <a:ahLst/>
              <a:cxnLst/>
              <a:rect l="l" t="t" r="r" b="b"/>
              <a:pathLst>
                <a:path w="7053" h="8270" extrusionOk="0">
                  <a:moveTo>
                    <a:pt x="3473" y="1"/>
                  </a:moveTo>
                  <a:cubicBezTo>
                    <a:pt x="2506" y="1325"/>
                    <a:pt x="1361" y="3079"/>
                    <a:pt x="1" y="4797"/>
                  </a:cubicBezTo>
                  <a:cubicBezTo>
                    <a:pt x="573" y="5979"/>
                    <a:pt x="1218" y="7160"/>
                    <a:pt x="1934" y="8269"/>
                  </a:cubicBezTo>
                  <a:lnTo>
                    <a:pt x="7052" y="6014"/>
                  </a:lnTo>
                  <a:cubicBezTo>
                    <a:pt x="7052" y="6014"/>
                    <a:pt x="5585" y="2149"/>
                    <a:pt x="3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62"/>
            <p:cNvSpPr/>
            <p:nvPr/>
          </p:nvSpPr>
          <p:spPr>
            <a:xfrm>
              <a:off x="2614225" y="1526175"/>
              <a:ext cx="569150" cy="312750"/>
            </a:xfrm>
            <a:custGeom>
              <a:avLst/>
              <a:gdLst/>
              <a:ahLst/>
              <a:cxnLst/>
              <a:rect l="l" t="t" r="r" b="b"/>
              <a:pathLst>
                <a:path w="22766" h="12510" extrusionOk="0">
                  <a:moveTo>
                    <a:pt x="16938" y="0"/>
                  </a:moveTo>
                  <a:cubicBezTo>
                    <a:pt x="16889" y="0"/>
                    <a:pt x="16838" y="2"/>
                    <a:pt x="16788" y="5"/>
                  </a:cubicBezTo>
                  <a:cubicBezTo>
                    <a:pt x="16395" y="148"/>
                    <a:pt x="15965" y="327"/>
                    <a:pt x="15571" y="542"/>
                  </a:cubicBezTo>
                  <a:cubicBezTo>
                    <a:pt x="10954" y="2976"/>
                    <a:pt x="9128" y="7200"/>
                    <a:pt x="5513" y="7987"/>
                  </a:cubicBezTo>
                  <a:cubicBezTo>
                    <a:pt x="5359" y="8023"/>
                    <a:pt x="5211" y="8041"/>
                    <a:pt x="5067" y="8041"/>
                  </a:cubicBezTo>
                  <a:cubicBezTo>
                    <a:pt x="2946" y="8041"/>
                    <a:pt x="1978" y="4236"/>
                    <a:pt x="1575" y="1687"/>
                  </a:cubicBezTo>
                  <a:lnTo>
                    <a:pt x="1575" y="1687"/>
                  </a:lnTo>
                  <a:cubicBezTo>
                    <a:pt x="0" y="4515"/>
                    <a:pt x="36" y="11173"/>
                    <a:pt x="1898" y="12175"/>
                  </a:cubicBezTo>
                  <a:cubicBezTo>
                    <a:pt x="2340" y="12414"/>
                    <a:pt x="2914" y="12510"/>
                    <a:pt x="3548" y="12510"/>
                  </a:cubicBezTo>
                  <a:cubicBezTo>
                    <a:pt x="6048" y="12510"/>
                    <a:pt x="9486" y="11030"/>
                    <a:pt x="9486" y="11030"/>
                  </a:cubicBezTo>
                  <a:lnTo>
                    <a:pt x="9558" y="11459"/>
                  </a:lnTo>
                  <a:cubicBezTo>
                    <a:pt x="13316" y="8989"/>
                    <a:pt x="16287" y="4193"/>
                    <a:pt x="17182" y="3155"/>
                  </a:cubicBezTo>
                  <a:cubicBezTo>
                    <a:pt x="17287" y="3035"/>
                    <a:pt x="17412" y="2980"/>
                    <a:pt x="17552" y="2980"/>
                  </a:cubicBezTo>
                  <a:cubicBezTo>
                    <a:pt x="18749" y="2980"/>
                    <a:pt x="21074" y="6978"/>
                    <a:pt x="21907" y="8452"/>
                  </a:cubicBezTo>
                  <a:lnTo>
                    <a:pt x="22444" y="8166"/>
                  </a:lnTo>
                  <a:cubicBezTo>
                    <a:pt x="22587" y="7701"/>
                    <a:pt x="22694" y="7271"/>
                    <a:pt x="22766" y="6806"/>
                  </a:cubicBezTo>
                  <a:cubicBezTo>
                    <a:pt x="21922" y="4732"/>
                    <a:pt x="19663" y="0"/>
                    <a:pt x="169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62"/>
            <p:cNvSpPr/>
            <p:nvPr/>
          </p:nvSpPr>
          <p:spPr>
            <a:xfrm>
              <a:off x="2646450" y="1541500"/>
              <a:ext cx="417025" cy="298375"/>
            </a:xfrm>
            <a:custGeom>
              <a:avLst/>
              <a:gdLst/>
              <a:ahLst/>
              <a:cxnLst/>
              <a:rect l="l" t="t" r="r" b="b"/>
              <a:pathLst>
                <a:path w="16681" h="11935" extrusionOk="0">
                  <a:moveTo>
                    <a:pt x="16680" y="0"/>
                  </a:moveTo>
                  <a:cubicBezTo>
                    <a:pt x="16680" y="0"/>
                    <a:pt x="16501" y="72"/>
                    <a:pt x="16251" y="179"/>
                  </a:cubicBezTo>
                  <a:lnTo>
                    <a:pt x="15750" y="430"/>
                  </a:lnTo>
                  <a:cubicBezTo>
                    <a:pt x="15571" y="537"/>
                    <a:pt x="15356" y="716"/>
                    <a:pt x="15141" y="859"/>
                  </a:cubicBezTo>
                  <a:cubicBezTo>
                    <a:pt x="14139" y="1647"/>
                    <a:pt x="13280" y="2649"/>
                    <a:pt x="12600" y="3759"/>
                  </a:cubicBezTo>
                  <a:cubicBezTo>
                    <a:pt x="12206" y="4332"/>
                    <a:pt x="11884" y="4940"/>
                    <a:pt x="11562" y="5549"/>
                  </a:cubicBezTo>
                  <a:lnTo>
                    <a:pt x="11132" y="6372"/>
                  </a:lnTo>
                  <a:cubicBezTo>
                    <a:pt x="10989" y="6622"/>
                    <a:pt x="10846" y="6873"/>
                    <a:pt x="10739" y="7088"/>
                  </a:cubicBezTo>
                  <a:lnTo>
                    <a:pt x="10345" y="7660"/>
                  </a:lnTo>
                  <a:cubicBezTo>
                    <a:pt x="10237" y="7804"/>
                    <a:pt x="10130" y="7947"/>
                    <a:pt x="10023" y="8054"/>
                  </a:cubicBezTo>
                  <a:cubicBezTo>
                    <a:pt x="9951" y="8162"/>
                    <a:pt x="9879" y="8233"/>
                    <a:pt x="9808" y="8341"/>
                  </a:cubicBezTo>
                  <a:lnTo>
                    <a:pt x="9736" y="8412"/>
                  </a:lnTo>
                  <a:lnTo>
                    <a:pt x="9450" y="8770"/>
                  </a:lnTo>
                  <a:lnTo>
                    <a:pt x="9092" y="9128"/>
                  </a:lnTo>
                  <a:cubicBezTo>
                    <a:pt x="8949" y="9271"/>
                    <a:pt x="8770" y="9450"/>
                    <a:pt x="8555" y="9593"/>
                  </a:cubicBezTo>
                  <a:cubicBezTo>
                    <a:pt x="8126" y="9951"/>
                    <a:pt x="7660" y="10273"/>
                    <a:pt x="7159" y="10524"/>
                  </a:cubicBezTo>
                  <a:cubicBezTo>
                    <a:pt x="6551" y="10810"/>
                    <a:pt x="5942" y="11061"/>
                    <a:pt x="5298" y="11240"/>
                  </a:cubicBezTo>
                  <a:cubicBezTo>
                    <a:pt x="4653" y="11383"/>
                    <a:pt x="4009" y="11490"/>
                    <a:pt x="3329" y="11526"/>
                  </a:cubicBezTo>
                  <a:cubicBezTo>
                    <a:pt x="2924" y="11552"/>
                    <a:pt x="2519" y="11577"/>
                    <a:pt x="2101" y="11577"/>
                  </a:cubicBezTo>
                  <a:cubicBezTo>
                    <a:pt x="1928" y="11577"/>
                    <a:pt x="1753" y="11573"/>
                    <a:pt x="1575" y="11562"/>
                  </a:cubicBezTo>
                  <a:cubicBezTo>
                    <a:pt x="702" y="11497"/>
                    <a:pt x="150" y="11082"/>
                    <a:pt x="25" y="11082"/>
                  </a:cubicBezTo>
                  <a:cubicBezTo>
                    <a:pt x="12" y="11082"/>
                    <a:pt x="4" y="11086"/>
                    <a:pt x="0" y="11097"/>
                  </a:cubicBezTo>
                  <a:cubicBezTo>
                    <a:pt x="0" y="11097"/>
                    <a:pt x="107" y="11204"/>
                    <a:pt x="358" y="11383"/>
                  </a:cubicBezTo>
                  <a:cubicBezTo>
                    <a:pt x="716" y="11634"/>
                    <a:pt x="1146" y="11777"/>
                    <a:pt x="1575" y="11848"/>
                  </a:cubicBezTo>
                  <a:cubicBezTo>
                    <a:pt x="2021" y="11901"/>
                    <a:pt x="2447" y="11934"/>
                    <a:pt x="2882" y="11934"/>
                  </a:cubicBezTo>
                  <a:cubicBezTo>
                    <a:pt x="3041" y="11934"/>
                    <a:pt x="3202" y="11930"/>
                    <a:pt x="3365" y="11920"/>
                  </a:cubicBezTo>
                  <a:cubicBezTo>
                    <a:pt x="4045" y="11920"/>
                    <a:pt x="4761" y="11848"/>
                    <a:pt x="5441" y="11705"/>
                  </a:cubicBezTo>
                  <a:cubicBezTo>
                    <a:pt x="6121" y="11598"/>
                    <a:pt x="6801" y="11347"/>
                    <a:pt x="7445" y="11061"/>
                  </a:cubicBezTo>
                  <a:cubicBezTo>
                    <a:pt x="7982" y="10810"/>
                    <a:pt x="8519" y="10488"/>
                    <a:pt x="9020" y="10130"/>
                  </a:cubicBezTo>
                  <a:cubicBezTo>
                    <a:pt x="9235" y="9951"/>
                    <a:pt x="9414" y="9772"/>
                    <a:pt x="9593" y="9629"/>
                  </a:cubicBezTo>
                  <a:lnTo>
                    <a:pt x="9987" y="9235"/>
                  </a:lnTo>
                  <a:cubicBezTo>
                    <a:pt x="10202" y="9021"/>
                    <a:pt x="10345" y="8877"/>
                    <a:pt x="10345" y="8877"/>
                  </a:cubicBezTo>
                  <a:lnTo>
                    <a:pt x="10416" y="8770"/>
                  </a:lnTo>
                  <a:cubicBezTo>
                    <a:pt x="10488" y="8698"/>
                    <a:pt x="10560" y="8591"/>
                    <a:pt x="10631" y="8484"/>
                  </a:cubicBezTo>
                  <a:cubicBezTo>
                    <a:pt x="10703" y="8341"/>
                    <a:pt x="10846" y="8197"/>
                    <a:pt x="10953" y="8054"/>
                  </a:cubicBezTo>
                  <a:lnTo>
                    <a:pt x="11347" y="7410"/>
                  </a:lnTo>
                  <a:lnTo>
                    <a:pt x="11741" y="6658"/>
                  </a:lnTo>
                  <a:lnTo>
                    <a:pt x="12135" y="5799"/>
                  </a:lnTo>
                  <a:cubicBezTo>
                    <a:pt x="12421" y="5226"/>
                    <a:pt x="12707" y="4618"/>
                    <a:pt x="13065" y="4009"/>
                  </a:cubicBezTo>
                  <a:cubicBezTo>
                    <a:pt x="13638" y="2936"/>
                    <a:pt x="14425" y="1933"/>
                    <a:pt x="15356" y="1074"/>
                  </a:cubicBezTo>
                  <a:cubicBezTo>
                    <a:pt x="15535" y="931"/>
                    <a:pt x="15714" y="752"/>
                    <a:pt x="15857" y="645"/>
                  </a:cubicBezTo>
                  <a:lnTo>
                    <a:pt x="16323" y="323"/>
                  </a:lnTo>
                  <a:cubicBezTo>
                    <a:pt x="16573" y="144"/>
                    <a:pt x="16680" y="36"/>
                    <a:pt x="166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62"/>
            <p:cNvSpPr/>
            <p:nvPr/>
          </p:nvSpPr>
          <p:spPr>
            <a:xfrm>
              <a:off x="2784250" y="1510175"/>
              <a:ext cx="400025" cy="177250"/>
            </a:xfrm>
            <a:custGeom>
              <a:avLst/>
              <a:gdLst/>
              <a:ahLst/>
              <a:cxnLst/>
              <a:rect l="l" t="t" r="r" b="b"/>
              <a:pathLst>
                <a:path w="16001" h="7090" extrusionOk="0">
                  <a:moveTo>
                    <a:pt x="9057" y="1"/>
                  </a:moveTo>
                  <a:lnTo>
                    <a:pt x="8555" y="72"/>
                  </a:lnTo>
                  <a:lnTo>
                    <a:pt x="8233" y="72"/>
                  </a:lnTo>
                  <a:lnTo>
                    <a:pt x="7911" y="144"/>
                  </a:lnTo>
                  <a:cubicBezTo>
                    <a:pt x="6802" y="394"/>
                    <a:pt x="5728" y="788"/>
                    <a:pt x="4690" y="1253"/>
                  </a:cubicBezTo>
                  <a:cubicBezTo>
                    <a:pt x="4265" y="1423"/>
                    <a:pt x="3840" y="1526"/>
                    <a:pt x="3397" y="1526"/>
                  </a:cubicBezTo>
                  <a:cubicBezTo>
                    <a:pt x="3281" y="1526"/>
                    <a:pt x="3163" y="1519"/>
                    <a:pt x="3043" y="1504"/>
                  </a:cubicBezTo>
                  <a:cubicBezTo>
                    <a:pt x="2542" y="1468"/>
                    <a:pt x="2005" y="1397"/>
                    <a:pt x="1540" y="1289"/>
                  </a:cubicBezTo>
                  <a:cubicBezTo>
                    <a:pt x="1157" y="1180"/>
                    <a:pt x="753" y="1133"/>
                    <a:pt x="360" y="1133"/>
                  </a:cubicBezTo>
                  <a:cubicBezTo>
                    <a:pt x="239" y="1133"/>
                    <a:pt x="119" y="1138"/>
                    <a:pt x="1" y="1146"/>
                  </a:cubicBezTo>
                  <a:cubicBezTo>
                    <a:pt x="466" y="1325"/>
                    <a:pt x="931" y="1468"/>
                    <a:pt x="1432" y="1576"/>
                  </a:cubicBezTo>
                  <a:cubicBezTo>
                    <a:pt x="1933" y="1754"/>
                    <a:pt x="2470" y="1862"/>
                    <a:pt x="3007" y="1933"/>
                  </a:cubicBezTo>
                  <a:cubicBezTo>
                    <a:pt x="3192" y="1955"/>
                    <a:pt x="3379" y="1967"/>
                    <a:pt x="3568" y="1967"/>
                  </a:cubicBezTo>
                  <a:cubicBezTo>
                    <a:pt x="4003" y="1967"/>
                    <a:pt x="4444" y="1904"/>
                    <a:pt x="4869" y="1754"/>
                  </a:cubicBezTo>
                  <a:cubicBezTo>
                    <a:pt x="5907" y="1361"/>
                    <a:pt x="6945" y="1039"/>
                    <a:pt x="8019" y="860"/>
                  </a:cubicBezTo>
                  <a:lnTo>
                    <a:pt x="8341" y="788"/>
                  </a:lnTo>
                  <a:lnTo>
                    <a:pt x="8627" y="788"/>
                  </a:lnTo>
                  <a:lnTo>
                    <a:pt x="9057" y="752"/>
                  </a:lnTo>
                  <a:lnTo>
                    <a:pt x="9844" y="752"/>
                  </a:lnTo>
                  <a:cubicBezTo>
                    <a:pt x="10166" y="788"/>
                    <a:pt x="10488" y="895"/>
                    <a:pt x="10811" y="1003"/>
                  </a:cubicBezTo>
                  <a:cubicBezTo>
                    <a:pt x="11240" y="1218"/>
                    <a:pt x="11634" y="1468"/>
                    <a:pt x="12028" y="1790"/>
                  </a:cubicBezTo>
                  <a:cubicBezTo>
                    <a:pt x="12457" y="2184"/>
                    <a:pt x="12851" y="2614"/>
                    <a:pt x="13209" y="3079"/>
                  </a:cubicBezTo>
                  <a:cubicBezTo>
                    <a:pt x="14688" y="4911"/>
                    <a:pt x="15752" y="7090"/>
                    <a:pt x="15888" y="7090"/>
                  </a:cubicBezTo>
                  <a:cubicBezTo>
                    <a:pt x="15890" y="7090"/>
                    <a:pt x="15892" y="7089"/>
                    <a:pt x="15893" y="7088"/>
                  </a:cubicBezTo>
                  <a:cubicBezTo>
                    <a:pt x="16001" y="7052"/>
                    <a:pt x="15106" y="4761"/>
                    <a:pt x="13638" y="2721"/>
                  </a:cubicBezTo>
                  <a:cubicBezTo>
                    <a:pt x="13280" y="2256"/>
                    <a:pt x="12887" y="1754"/>
                    <a:pt x="12457" y="1325"/>
                  </a:cubicBezTo>
                  <a:cubicBezTo>
                    <a:pt x="12063" y="967"/>
                    <a:pt x="11598" y="609"/>
                    <a:pt x="11133" y="358"/>
                  </a:cubicBezTo>
                  <a:cubicBezTo>
                    <a:pt x="10739" y="180"/>
                    <a:pt x="10345" y="72"/>
                    <a:pt x="9951" y="36"/>
                  </a:cubicBezTo>
                  <a:cubicBezTo>
                    <a:pt x="9844" y="1"/>
                    <a:pt x="9737" y="1"/>
                    <a:pt x="96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62"/>
            <p:cNvSpPr/>
            <p:nvPr/>
          </p:nvSpPr>
          <p:spPr>
            <a:xfrm>
              <a:off x="2645550" y="1507500"/>
              <a:ext cx="300700" cy="101125"/>
            </a:xfrm>
            <a:custGeom>
              <a:avLst/>
              <a:gdLst/>
              <a:ahLst/>
              <a:cxnLst/>
              <a:rect l="l" t="t" r="r" b="b"/>
              <a:pathLst>
                <a:path w="12028" h="4045" extrusionOk="0">
                  <a:moveTo>
                    <a:pt x="5047" y="0"/>
                  </a:moveTo>
                  <a:cubicBezTo>
                    <a:pt x="5047" y="0"/>
                    <a:pt x="4618" y="0"/>
                    <a:pt x="3938" y="72"/>
                  </a:cubicBezTo>
                  <a:cubicBezTo>
                    <a:pt x="3079" y="143"/>
                    <a:pt x="2255" y="394"/>
                    <a:pt x="1539" y="823"/>
                  </a:cubicBezTo>
                  <a:cubicBezTo>
                    <a:pt x="1146" y="1074"/>
                    <a:pt x="788" y="1432"/>
                    <a:pt x="537" y="1826"/>
                  </a:cubicBezTo>
                  <a:cubicBezTo>
                    <a:pt x="322" y="2148"/>
                    <a:pt x="179" y="2542"/>
                    <a:pt x="108" y="2900"/>
                  </a:cubicBezTo>
                  <a:cubicBezTo>
                    <a:pt x="0" y="3293"/>
                    <a:pt x="0" y="3687"/>
                    <a:pt x="108" y="4045"/>
                  </a:cubicBezTo>
                  <a:cubicBezTo>
                    <a:pt x="215" y="3723"/>
                    <a:pt x="322" y="3365"/>
                    <a:pt x="394" y="3007"/>
                  </a:cubicBezTo>
                  <a:cubicBezTo>
                    <a:pt x="501" y="2685"/>
                    <a:pt x="680" y="2363"/>
                    <a:pt x="895" y="2076"/>
                  </a:cubicBezTo>
                  <a:cubicBezTo>
                    <a:pt x="1146" y="1754"/>
                    <a:pt x="1432" y="1504"/>
                    <a:pt x="1790" y="1325"/>
                  </a:cubicBezTo>
                  <a:cubicBezTo>
                    <a:pt x="2470" y="1002"/>
                    <a:pt x="3222" y="823"/>
                    <a:pt x="4009" y="788"/>
                  </a:cubicBezTo>
                  <a:cubicBezTo>
                    <a:pt x="4212" y="776"/>
                    <a:pt x="4395" y="772"/>
                    <a:pt x="4549" y="772"/>
                  </a:cubicBezTo>
                  <a:cubicBezTo>
                    <a:pt x="4856" y="772"/>
                    <a:pt x="5047" y="788"/>
                    <a:pt x="5047" y="788"/>
                  </a:cubicBezTo>
                  <a:lnTo>
                    <a:pt x="6121" y="788"/>
                  </a:lnTo>
                  <a:cubicBezTo>
                    <a:pt x="6766" y="788"/>
                    <a:pt x="7625" y="895"/>
                    <a:pt x="8519" y="967"/>
                  </a:cubicBezTo>
                  <a:cubicBezTo>
                    <a:pt x="9096" y="1019"/>
                    <a:pt x="9692" y="1052"/>
                    <a:pt x="10292" y="1052"/>
                  </a:cubicBezTo>
                  <a:cubicBezTo>
                    <a:pt x="10512" y="1052"/>
                    <a:pt x="10733" y="1048"/>
                    <a:pt x="10954" y="1038"/>
                  </a:cubicBezTo>
                  <a:cubicBezTo>
                    <a:pt x="11013" y="1044"/>
                    <a:pt x="11074" y="1047"/>
                    <a:pt x="11135" y="1047"/>
                  </a:cubicBezTo>
                  <a:cubicBezTo>
                    <a:pt x="11441" y="1047"/>
                    <a:pt x="11759" y="973"/>
                    <a:pt x="12027" y="823"/>
                  </a:cubicBezTo>
                  <a:cubicBezTo>
                    <a:pt x="12027" y="788"/>
                    <a:pt x="11920" y="788"/>
                    <a:pt x="11732" y="788"/>
                  </a:cubicBezTo>
                  <a:cubicBezTo>
                    <a:pt x="11544" y="788"/>
                    <a:pt x="11276" y="788"/>
                    <a:pt x="10954" y="752"/>
                  </a:cubicBezTo>
                  <a:cubicBezTo>
                    <a:pt x="10309" y="680"/>
                    <a:pt x="9450" y="573"/>
                    <a:pt x="8591" y="430"/>
                  </a:cubicBezTo>
                  <a:cubicBezTo>
                    <a:pt x="7696" y="287"/>
                    <a:pt x="6837" y="179"/>
                    <a:pt x="6193" y="108"/>
                  </a:cubicBezTo>
                  <a:cubicBezTo>
                    <a:pt x="5513" y="36"/>
                    <a:pt x="5047" y="0"/>
                    <a:pt x="504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62"/>
            <p:cNvSpPr/>
            <p:nvPr/>
          </p:nvSpPr>
          <p:spPr>
            <a:xfrm>
              <a:off x="2767250" y="1739150"/>
              <a:ext cx="70725" cy="52150"/>
            </a:xfrm>
            <a:custGeom>
              <a:avLst/>
              <a:gdLst/>
              <a:ahLst/>
              <a:cxnLst/>
              <a:rect l="l" t="t" r="r" b="b"/>
              <a:pathLst>
                <a:path w="2829" h="2086" extrusionOk="0">
                  <a:moveTo>
                    <a:pt x="2205" y="1"/>
                  </a:moveTo>
                  <a:cubicBezTo>
                    <a:pt x="1873" y="1"/>
                    <a:pt x="1422" y="167"/>
                    <a:pt x="1003" y="470"/>
                  </a:cubicBezTo>
                  <a:cubicBezTo>
                    <a:pt x="323" y="971"/>
                    <a:pt x="0" y="1616"/>
                    <a:pt x="215" y="1938"/>
                  </a:cubicBezTo>
                  <a:cubicBezTo>
                    <a:pt x="290" y="2038"/>
                    <a:pt x="430" y="2085"/>
                    <a:pt x="608" y="2085"/>
                  </a:cubicBezTo>
                  <a:cubicBezTo>
                    <a:pt x="941" y="2085"/>
                    <a:pt x="1406" y="1919"/>
                    <a:pt x="1826" y="1616"/>
                  </a:cubicBezTo>
                  <a:cubicBezTo>
                    <a:pt x="2470" y="1115"/>
                    <a:pt x="2828" y="470"/>
                    <a:pt x="2613" y="148"/>
                  </a:cubicBezTo>
                  <a:cubicBezTo>
                    <a:pt x="2526" y="48"/>
                    <a:pt x="2382" y="1"/>
                    <a:pt x="22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62"/>
            <p:cNvSpPr/>
            <p:nvPr/>
          </p:nvSpPr>
          <p:spPr>
            <a:xfrm>
              <a:off x="2612425" y="1686500"/>
              <a:ext cx="1363825" cy="1194850"/>
            </a:xfrm>
            <a:custGeom>
              <a:avLst/>
              <a:gdLst/>
              <a:ahLst/>
              <a:cxnLst/>
              <a:rect l="l" t="t" r="r" b="b"/>
              <a:pathLst>
                <a:path w="54553" h="47794" extrusionOk="0">
                  <a:moveTo>
                    <a:pt x="26464" y="0"/>
                  </a:moveTo>
                  <a:cubicBezTo>
                    <a:pt x="25684" y="0"/>
                    <a:pt x="24903" y="48"/>
                    <a:pt x="24127" y="142"/>
                  </a:cubicBezTo>
                  <a:cubicBezTo>
                    <a:pt x="20404" y="608"/>
                    <a:pt x="16753" y="2934"/>
                    <a:pt x="13675" y="5010"/>
                  </a:cubicBezTo>
                  <a:cubicBezTo>
                    <a:pt x="11563" y="6406"/>
                    <a:pt x="10023" y="8411"/>
                    <a:pt x="8126" y="10093"/>
                  </a:cubicBezTo>
                  <a:cubicBezTo>
                    <a:pt x="7768" y="10451"/>
                    <a:pt x="7410" y="10773"/>
                    <a:pt x="7052" y="11060"/>
                  </a:cubicBezTo>
                  <a:cubicBezTo>
                    <a:pt x="5835" y="12026"/>
                    <a:pt x="4797" y="13243"/>
                    <a:pt x="4046" y="14603"/>
                  </a:cubicBezTo>
                  <a:cubicBezTo>
                    <a:pt x="2399" y="17538"/>
                    <a:pt x="645" y="21154"/>
                    <a:pt x="180" y="24483"/>
                  </a:cubicBezTo>
                  <a:cubicBezTo>
                    <a:pt x="69" y="25181"/>
                    <a:pt x="465" y="25387"/>
                    <a:pt x="999" y="25387"/>
                  </a:cubicBezTo>
                  <a:cubicBezTo>
                    <a:pt x="1670" y="25387"/>
                    <a:pt x="2558" y="25063"/>
                    <a:pt x="2936" y="24984"/>
                  </a:cubicBezTo>
                  <a:lnTo>
                    <a:pt x="2936" y="24984"/>
                  </a:lnTo>
                  <a:cubicBezTo>
                    <a:pt x="609" y="26952"/>
                    <a:pt x="1" y="28026"/>
                    <a:pt x="1970" y="30675"/>
                  </a:cubicBezTo>
                  <a:cubicBezTo>
                    <a:pt x="4797" y="34541"/>
                    <a:pt x="9701" y="34827"/>
                    <a:pt x="9701" y="34827"/>
                  </a:cubicBezTo>
                  <a:cubicBezTo>
                    <a:pt x="9701" y="34827"/>
                    <a:pt x="6337" y="38443"/>
                    <a:pt x="7124" y="40232"/>
                  </a:cubicBezTo>
                  <a:cubicBezTo>
                    <a:pt x="7447" y="40936"/>
                    <a:pt x="8053" y="41215"/>
                    <a:pt x="8642" y="41215"/>
                  </a:cubicBezTo>
                  <a:cubicBezTo>
                    <a:pt x="9161" y="41215"/>
                    <a:pt x="9667" y="40997"/>
                    <a:pt x="9952" y="40662"/>
                  </a:cubicBezTo>
                  <a:cubicBezTo>
                    <a:pt x="10560" y="41485"/>
                    <a:pt x="9988" y="41915"/>
                    <a:pt x="10560" y="42809"/>
                  </a:cubicBezTo>
                  <a:cubicBezTo>
                    <a:pt x="11133" y="43704"/>
                    <a:pt x="11777" y="44563"/>
                    <a:pt x="12493" y="45351"/>
                  </a:cubicBezTo>
                  <a:cubicBezTo>
                    <a:pt x="13245" y="46174"/>
                    <a:pt x="14247" y="47355"/>
                    <a:pt x="15393" y="47713"/>
                  </a:cubicBezTo>
                  <a:cubicBezTo>
                    <a:pt x="15588" y="47768"/>
                    <a:pt x="15761" y="47793"/>
                    <a:pt x="15917" y="47793"/>
                  </a:cubicBezTo>
                  <a:cubicBezTo>
                    <a:pt x="16676" y="47793"/>
                    <a:pt x="17049" y="47210"/>
                    <a:pt x="17791" y="46675"/>
                  </a:cubicBezTo>
                  <a:cubicBezTo>
                    <a:pt x="19259" y="45673"/>
                    <a:pt x="20869" y="44241"/>
                    <a:pt x="22731" y="43669"/>
                  </a:cubicBezTo>
                  <a:cubicBezTo>
                    <a:pt x="23558" y="43432"/>
                    <a:pt x="24562" y="43360"/>
                    <a:pt x="25627" y="43360"/>
                  </a:cubicBezTo>
                  <a:cubicBezTo>
                    <a:pt x="27313" y="43360"/>
                    <a:pt x="29154" y="43541"/>
                    <a:pt x="30702" y="43541"/>
                  </a:cubicBezTo>
                  <a:cubicBezTo>
                    <a:pt x="31138" y="43541"/>
                    <a:pt x="31550" y="43526"/>
                    <a:pt x="31930" y="43490"/>
                  </a:cubicBezTo>
                  <a:cubicBezTo>
                    <a:pt x="33362" y="43346"/>
                    <a:pt x="33648" y="42953"/>
                    <a:pt x="35008" y="42809"/>
                  </a:cubicBezTo>
                  <a:cubicBezTo>
                    <a:pt x="35688" y="42738"/>
                    <a:pt x="36476" y="42201"/>
                    <a:pt x="37156" y="42058"/>
                  </a:cubicBezTo>
                  <a:cubicBezTo>
                    <a:pt x="37943" y="41879"/>
                    <a:pt x="38552" y="41235"/>
                    <a:pt x="39411" y="41163"/>
                  </a:cubicBezTo>
                  <a:cubicBezTo>
                    <a:pt x="39446" y="41159"/>
                    <a:pt x="39482" y="41158"/>
                    <a:pt x="39519" y="41158"/>
                  </a:cubicBezTo>
                  <a:cubicBezTo>
                    <a:pt x="41141" y="41158"/>
                    <a:pt x="44565" y="44461"/>
                    <a:pt x="46605" y="44461"/>
                  </a:cubicBezTo>
                  <a:cubicBezTo>
                    <a:pt x="47366" y="44461"/>
                    <a:pt x="47934" y="44001"/>
                    <a:pt x="48145" y="42738"/>
                  </a:cubicBezTo>
                  <a:cubicBezTo>
                    <a:pt x="48360" y="41413"/>
                    <a:pt x="47751" y="39660"/>
                    <a:pt x="47322" y="38407"/>
                  </a:cubicBezTo>
                  <a:lnTo>
                    <a:pt x="47322" y="38407"/>
                  </a:lnTo>
                  <a:cubicBezTo>
                    <a:pt x="47322" y="38407"/>
                    <a:pt x="47820" y="38447"/>
                    <a:pt x="48500" y="38447"/>
                  </a:cubicBezTo>
                  <a:cubicBezTo>
                    <a:pt x="49521" y="38447"/>
                    <a:pt x="50951" y="38357"/>
                    <a:pt x="51724" y="37906"/>
                  </a:cubicBezTo>
                  <a:cubicBezTo>
                    <a:pt x="53013" y="37118"/>
                    <a:pt x="47608" y="31964"/>
                    <a:pt x="47608" y="31964"/>
                  </a:cubicBezTo>
                  <a:lnTo>
                    <a:pt x="50436" y="29637"/>
                  </a:lnTo>
                  <a:cubicBezTo>
                    <a:pt x="54552" y="25270"/>
                    <a:pt x="51187" y="23194"/>
                    <a:pt x="51187" y="23194"/>
                  </a:cubicBezTo>
                  <a:cubicBezTo>
                    <a:pt x="52154" y="22729"/>
                    <a:pt x="52870" y="21941"/>
                    <a:pt x="53264" y="20975"/>
                  </a:cubicBezTo>
                  <a:cubicBezTo>
                    <a:pt x="53872" y="19113"/>
                    <a:pt x="50722" y="15892"/>
                    <a:pt x="49756" y="14496"/>
                  </a:cubicBezTo>
                  <a:cubicBezTo>
                    <a:pt x="47680" y="11418"/>
                    <a:pt x="44709" y="8876"/>
                    <a:pt x="41773" y="6657"/>
                  </a:cubicBezTo>
                  <a:cubicBezTo>
                    <a:pt x="38695" y="4366"/>
                    <a:pt x="34972" y="1574"/>
                    <a:pt x="31178" y="608"/>
                  </a:cubicBezTo>
                  <a:cubicBezTo>
                    <a:pt x="29641" y="199"/>
                    <a:pt x="28055" y="0"/>
                    <a:pt x="26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62"/>
            <p:cNvSpPr/>
            <p:nvPr/>
          </p:nvSpPr>
          <p:spPr>
            <a:xfrm>
              <a:off x="2780675" y="2604600"/>
              <a:ext cx="104725" cy="162000"/>
            </a:xfrm>
            <a:custGeom>
              <a:avLst/>
              <a:gdLst/>
              <a:ahLst/>
              <a:cxnLst/>
              <a:rect l="l" t="t" r="r" b="b"/>
              <a:pathLst>
                <a:path w="4189" h="6480" extrusionOk="0">
                  <a:moveTo>
                    <a:pt x="3830" y="0"/>
                  </a:moveTo>
                  <a:cubicBezTo>
                    <a:pt x="3830" y="5"/>
                    <a:pt x="3829" y="9"/>
                    <a:pt x="3829" y="14"/>
                  </a:cubicBezTo>
                  <a:lnTo>
                    <a:pt x="3829" y="14"/>
                  </a:lnTo>
                  <a:cubicBezTo>
                    <a:pt x="3829" y="9"/>
                    <a:pt x="3830" y="5"/>
                    <a:pt x="3830" y="0"/>
                  </a:cubicBezTo>
                  <a:close/>
                  <a:moveTo>
                    <a:pt x="0" y="2220"/>
                  </a:moveTo>
                  <a:cubicBezTo>
                    <a:pt x="28" y="2393"/>
                    <a:pt x="118" y="2630"/>
                    <a:pt x="249" y="2886"/>
                  </a:cubicBezTo>
                  <a:lnTo>
                    <a:pt x="249" y="2886"/>
                  </a:lnTo>
                  <a:cubicBezTo>
                    <a:pt x="191" y="2669"/>
                    <a:pt x="155" y="2446"/>
                    <a:pt x="144" y="2220"/>
                  </a:cubicBezTo>
                  <a:close/>
                  <a:moveTo>
                    <a:pt x="249" y="2886"/>
                  </a:moveTo>
                  <a:cubicBezTo>
                    <a:pt x="343" y="3236"/>
                    <a:pt x="495" y="3572"/>
                    <a:pt x="700" y="3889"/>
                  </a:cubicBezTo>
                  <a:lnTo>
                    <a:pt x="700" y="3889"/>
                  </a:lnTo>
                  <a:cubicBezTo>
                    <a:pt x="579" y="3686"/>
                    <a:pt x="498" y="3468"/>
                    <a:pt x="452" y="3242"/>
                  </a:cubicBezTo>
                  <a:lnTo>
                    <a:pt x="452" y="3242"/>
                  </a:lnTo>
                  <a:cubicBezTo>
                    <a:pt x="377" y="3122"/>
                    <a:pt x="309" y="3002"/>
                    <a:pt x="249" y="2886"/>
                  </a:cubicBezTo>
                  <a:close/>
                  <a:moveTo>
                    <a:pt x="700" y="3889"/>
                  </a:moveTo>
                  <a:lnTo>
                    <a:pt x="700" y="3889"/>
                  </a:lnTo>
                  <a:cubicBezTo>
                    <a:pt x="747" y="3967"/>
                    <a:pt x="800" y="4043"/>
                    <a:pt x="859" y="4117"/>
                  </a:cubicBezTo>
                  <a:cubicBezTo>
                    <a:pt x="803" y="4042"/>
                    <a:pt x="750" y="3966"/>
                    <a:pt x="700" y="3889"/>
                  </a:cubicBezTo>
                  <a:close/>
                  <a:moveTo>
                    <a:pt x="3829" y="14"/>
                  </a:moveTo>
                  <a:lnTo>
                    <a:pt x="3829" y="14"/>
                  </a:lnTo>
                  <a:cubicBezTo>
                    <a:pt x="3754" y="605"/>
                    <a:pt x="2947" y="1093"/>
                    <a:pt x="2260" y="1093"/>
                  </a:cubicBezTo>
                  <a:cubicBezTo>
                    <a:pt x="1790" y="1093"/>
                    <a:pt x="1376" y="865"/>
                    <a:pt x="1289" y="287"/>
                  </a:cubicBezTo>
                  <a:cubicBezTo>
                    <a:pt x="717" y="1077"/>
                    <a:pt x="248" y="2241"/>
                    <a:pt x="452" y="3242"/>
                  </a:cubicBezTo>
                  <a:lnTo>
                    <a:pt x="452" y="3242"/>
                  </a:lnTo>
                  <a:cubicBezTo>
                    <a:pt x="865" y="3903"/>
                    <a:pt x="1486" y="4567"/>
                    <a:pt x="2013" y="4567"/>
                  </a:cubicBezTo>
                  <a:cubicBezTo>
                    <a:pt x="2271" y="4567"/>
                    <a:pt x="2507" y="4407"/>
                    <a:pt x="2685" y="4009"/>
                  </a:cubicBezTo>
                  <a:cubicBezTo>
                    <a:pt x="3007" y="4868"/>
                    <a:pt x="3687" y="5692"/>
                    <a:pt x="4188" y="6479"/>
                  </a:cubicBezTo>
                  <a:cubicBezTo>
                    <a:pt x="3188" y="4479"/>
                    <a:pt x="3578" y="2158"/>
                    <a:pt x="3829" y="14"/>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62"/>
            <p:cNvSpPr/>
            <p:nvPr/>
          </p:nvSpPr>
          <p:spPr>
            <a:xfrm>
              <a:off x="2865675" y="2000575"/>
              <a:ext cx="1080150" cy="881600"/>
            </a:xfrm>
            <a:custGeom>
              <a:avLst/>
              <a:gdLst/>
              <a:ahLst/>
              <a:cxnLst/>
              <a:rect l="l" t="t" r="r" b="b"/>
              <a:pathLst>
                <a:path w="43206" h="35264" extrusionOk="0">
                  <a:moveTo>
                    <a:pt x="9988" y="26416"/>
                  </a:moveTo>
                  <a:cubicBezTo>
                    <a:pt x="9990" y="26427"/>
                    <a:pt x="9993" y="26438"/>
                    <a:pt x="9995" y="26448"/>
                  </a:cubicBezTo>
                  <a:lnTo>
                    <a:pt x="9995" y="26448"/>
                  </a:lnTo>
                  <a:cubicBezTo>
                    <a:pt x="9993" y="26438"/>
                    <a:pt x="9990" y="26427"/>
                    <a:pt x="9988" y="26416"/>
                  </a:cubicBezTo>
                  <a:close/>
                  <a:moveTo>
                    <a:pt x="38623" y="0"/>
                  </a:moveTo>
                  <a:cubicBezTo>
                    <a:pt x="39769" y="2040"/>
                    <a:pt x="41487" y="5298"/>
                    <a:pt x="41380" y="6550"/>
                  </a:cubicBezTo>
                  <a:cubicBezTo>
                    <a:pt x="41343" y="7167"/>
                    <a:pt x="40740" y="7371"/>
                    <a:pt x="39956" y="7371"/>
                  </a:cubicBezTo>
                  <a:cubicBezTo>
                    <a:pt x="38419" y="7371"/>
                    <a:pt x="36190" y="6586"/>
                    <a:pt x="36189" y="6586"/>
                  </a:cubicBezTo>
                  <a:lnTo>
                    <a:pt x="36189" y="6586"/>
                  </a:lnTo>
                  <a:cubicBezTo>
                    <a:pt x="36190" y="6586"/>
                    <a:pt x="39089" y="9521"/>
                    <a:pt x="38623" y="10595"/>
                  </a:cubicBezTo>
                  <a:cubicBezTo>
                    <a:pt x="38408" y="11109"/>
                    <a:pt x="37603" y="11247"/>
                    <a:pt x="36800" y="11247"/>
                  </a:cubicBezTo>
                  <a:cubicBezTo>
                    <a:pt x="35867" y="11247"/>
                    <a:pt x="34937" y="11061"/>
                    <a:pt x="34937" y="11061"/>
                  </a:cubicBezTo>
                  <a:lnTo>
                    <a:pt x="34937" y="11061"/>
                  </a:lnTo>
                  <a:cubicBezTo>
                    <a:pt x="35509" y="11884"/>
                    <a:pt x="35652" y="12922"/>
                    <a:pt x="35259" y="13888"/>
                  </a:cubicBezTo>
                  <a:cubicBezTo>
                    <a:pt x="34614" y="15428"/>
                    <a:pt x="31214" y="15428"/>
                    <a:pt x="31214" y="15428"/>
                  </a:cubicBezTo>
                  <a:cubicBezTo>
                    <a:pt x="31214" y="15428"/>
                    <a:pt x="32109" y="16931"/>
                    <a:pt x="31142" y="17611"/>
                  </a:cubicBezTo>
                  <a:cubicBezTo>
                    <a:pt x="30941" y="17760"/>
                    <a:pt x="30687" y="17819"/>
                    <a:pt x="30411" y="17819"/>
                  </a:cubicBezTo>
                  <a:cubicBezTo>
                    <a:pt x="29361" y="17819"/>
                    <a:pt x="27993" y="16967"/>
                    <a:pt x="27992" y="16967"/>
                  </a:cubicBezTo>
                  <a:lnTo>
                    <a:pt x="27992" y="16967"/>
                  </a:lnTo>
                  <a:lnTo>
                    <a:pt x="28458" y="19365"/>
                  </a:lnTo>
                  <a:cubicBezTo>
                    <a:pt x="28458" y="19365"/>
                    <a:pt x="24986" y="23159"/>
                    <a:pt x="22444" y="23553"/>
                  </a:cubicBezTo>
                  <a:cubicBezTo>
                    <a:pt x="22042" y="23608"/>
                    <a:pt x="21640" y="23635"/>
                    <a:pt x="21239" y="23635"/>
                  </a:cubicBezTo>
                  <a:cubicBezTo>
                    <a:pt x="20072" y="23635"/>
                    <a:pt x="18919" y="23407"/>
                    <a:pt x="17827" y="22980"/>
                  </a:cubicBezTo>
                  <a:lnTo>
                    <a:pt x="17755" y="23732"/>
                  </a:lnTo>
                  <a:cubicBezTo>
                    <a:pt x="19231" y="24752"/>
                    <a:pt x="20902" y="25003"/>
                    <a:pt x="22191" y="25003"/>
                  </a:cubicBezTo>
                  <a:cubicBezTo>
                    <a:pt x="23435" y="25003"/>
                    <a:pt x="24324" y="24770"/>
                    <a:pt x="24341" y="24770"/>
                  </a:cubicBezTo>
                  <a:lnTo>
                    <a:pt x="24341" y="24770"/>
                  </a:lnTo>
                  <a:cubicBezTo>
                    <a:pt x="24055" y="24841"/>
                    <a:pt x="23554" y="26667"/>
                    <a:pt x="23339" y="26953"/>
                  </a:cubicBezTo>
                  <a:cubicBezTo>
                    <a:pt x="22802" y="27741"/>
                    <a:pt x="22122" y="28457"/>
                    <a:pt x="21370" y="29065"/>
                  </a:cubicBezTo>
                  <a:cubicBezTo>
                    <a:pt x="19652" y="30354"/>
                    <a:pt x="17576" y="31106"/>
                    <a:pt x="15393" y="31213"/>
                  </a:cubicBezTo>
                  <a:cubicBezTo>
                    <a:pt x="15309" y="31217"/>
                    <a:pt x="15225" y="31219"/>
                    <a:pt x="15143" y="31219"/>
                  </a:cubicBezTo>
                  <a:cubicBezTo>
                    <a:pt x="12428" y="31219"/>
                    <a:pt x="10594" y="28972"/>
                    <a:pt x="9995" y="26448"/>
                  </a:cubicBezTo>
                  <a:lnTo>
                    <a:pt x="9995" y="26448"/>
                  </a:lnTo>
                  <a:cubicBezTo>
                    <a:pt x="10124" y="27016"/>
                    <a:pt x="9912" y="27222"/>
                    <a:pt x="9599" y="27222"/>
                  </a:cubicBezTo>
                  <a:cubicBezTo>
                    <a:pt x="9205" y="27222"/>
                    <a:pt x="8650" y="26896"/>
                    <a:pt x="8413" y="26560"/>
                  </a:cubicBezTo>
                  <a:cubicBezTo>
                    <a:pt x="7768" y="25593"/>
                    <a:pt x="7804" y="23982"/>
                    <a:pt x="7625" y="22873"/>
                  </a:cubicBezTo>
                  <a:lnTo>
                    <a:pt x="7625" y="22873"/>
                  </a:lnTo>
                  <a:cubicBezTo>
                    <a:pt x="7733" y="23553"/>
                    <a:pt x="6694" y="24985"/>
                    <a:pt x="6694" y="25880"/>
                  </a:cubicBezTo>
                  <a:cubicBezTo>
                    <a:pt x="6694" y="26846"/>
                    <a:pt x="6766" y="27812"/>
                    <a:pt x="6873" y="28779"/>
                  </a:cubicBezTo>
                  <a:cubicBezTo>
                    <a:pt x="7017" y="29745"/>
                    <a:pt x="7303" y="30819"/>
                    <a:pt x="6050" y="30962"/>
                  </a:cubicBezTo>
                  <a:cubicBezTo>
                    <a:pt x="5983" y="30969"/>
                    <a:pt x="5918" y="30972"/>
                    <a:pt x="5856" y="30972"/>
                  </a:cubicBezTo>
                  <a:cubicBezTo>
                    <a:pt x="4507" y="30972"/>
                    <a:pt x="4456" y="29521"/>
                    <a:pt x="4046" y="28528"/>
                  </a:cubicBezTo>
                  <a:cubicBezTo>
                    <a:pt x="4046" y="29907"/>
                    <a:pt x="3406" y="30452"/>
                    <a:pt x="2605" y="30452"/>
                  </a:cubicBezTo>
                  <a:cubicBezTo>
                    <a:pt x="1720" y="30452"/>
                    <a:pt x="639" y="29789"/>
                    <a:pt x="1" y="28850"/>
                  </a:cubicBezTo>
                  <a:lnTo>
                    <a:pt x="1" y="28850"/>
                  </a:lnTo>
                  <a:cubicBezTo>
                    <a:pt x="216" y="30962"/>
                    <a:pt x="2506" y="32000"/>
                    <a:pt x="4153" y="32788"/>
                  </a:cubicBezTo>
                  <a:cubicBezTo>
                    <a:pt x="5227" y="33325"/>
                    <a:pt x="5513" y="33898"/>
                    <a:pt x="6372" y="34613"/>
                  </a:cubicBezTo>
                  <a:cubicBezTo>
                    <a:pt x="6864" y="35047"/>
                    <a:pt x="7194" y="35263"/>
                    <a:pt x="7528" y="35263"/>
                  </a:cubicBezTo>
                  <a:cubicBezTo>
                    <a:pt x="7802" y="35263"/>
                    <a:pt x="8078" y="35118"/>
                    <a:pt x="8448" y="34828"/>
                  </a:cubicBezTo>
                  <a:cubicBezTo>
                    <a:pt x="11240" y="32824"/>
                    <a:pt x="14319" y="32466"/>
                    <a:pt x="17612" y="31929"/>
                  </a:cubicBezTo>
                  <a:cubicBezTo>
                    <a:pt x="18507" y="31786"/>
                    <a:pt x="19294" y="31285"/>
                    <a:pt x="20118" y="31141"/>
                  </a:cubicBezTo>
                  <a:cubicBezTo>
                    <a:pt x="20351" y="31104"/>
                    <a:pt x="20575" y="31091"/>
                    <a:pt x="20791" y="31091"/>
                  </a:cubicBezTo>
                  <a:cubicBezTo>
                    <a:pt x="21402" y="31091"/>
                    <a:pt x="21957" y="31200"/>
                    <a:pt x="22532" y="31200"/>
                  </a:cubicBezTo>
                  <a:cubicBezTo>
                    <a:pt x="22937" y="31200"/>
                    <a:pt x="23352" y="31146"/>
                    <a:pt x="23804" y="30962"/>
                  </a:cubicBezTo>
                  <a:cubicBezTo>
                    <a:pt x="24842" y="30569"/>
                    <a:pt x="25952" y="29745"/>
                    <a:pt x="27026" y="29495"/>
                  </a:cubicBezTo>
                  <a:cubicBezTo>
                    <a:pt x="27849" y="29316"/>
                    <a:pt x="28458" y="28707"/>
                    <a:pt x="29317" y="28600"/>
                  </a:cubicBezTo>
                  <a:cubicBezTo>
                    <a:pt x="29340" y="28598"/>
                    <a:pt x="29364" y="28598"/>
                    <a:pt x="29388" y="28598"/>
                  </a:cubicBezTo>
                  <a:cubicBezTo>
                    <a:pt x="30444" y="28598"/>
                    <a:pt x="32364" y="30090"/>
                    <a:pt x="34113" y="31070"/>
                  </a:cubicBezTo>
                  <a:lnTo>
                    <a:pt x="34543" y="31070"/>
                  </a:lnTo>
                  <a:cubicBezTo>
                    <a:pt x="34722" y="31249"/>
                    <a:pt x="34901" y="31392"/>
                    <a:pt x="35116" y="31464"/>
                  </a:cubicBezTo>
                  <a:cubicBezTo>
                    <a:pt x="35330" y="31571"/>
                    <a:pt x="35509" y="31642"/>
                    <a:pt x="35724" y="31678"/>
                  </a:cubicBezTo>
                  <a:cubicBezTo>
                    <a:pt x="35889" y="31704"/>
                    <a:pt x="36049" y="31716"/>
                    <a:pt x="36208" y="31716"/>
                  </a:cubicBezTo>
                  <a:cubicBezTo>
                    <a:pt x="36498" y="31716"/>
                    <a:pt x="36784" y="31676"/>
                    <a:pt x="37084" y="31607"/>
                  </a:cubicBezTo>
                  <a:lnTo>
                    <a:pt x="37227" y="31535"/>
                  </a:lnTo>
                  <a:cubicBezTo>
                    <a:pt x="37478" y="31320"/>
                    <a:pt x="37693" y="31034"/>
                    <a:pt x="37764" y="30676"/>
                  </a:cubicBezTo>
                  <a:cubicBezTo>
                    <a:pt x="38122" y="29244"/>
                    <a:pt x="37371" y="26560"/>
                    <a:pt x="37156" y="25772"/>
                  </a:cubicBezTo>
                  <a:lnTo>
                    <a:pt x="37156" y="25736"/>
                  </a:lnTo>
                  <a:lnTo>
                    <a:pt x="37084" y="25557"/>
                  </a:lnTo>
                  <a:lnTo>
                    <a:pt x="37084" y="25557"/>
                  </a:lnTo>
                  <a:cubicBezTo>
                    <a:pt x="37084" y="25557"/>
                    <a:pt x="37550" y="25595"/>
                    <a:pt x="38195" y="25595"/>
                  </a:cubicBezTo>
                  <a:cubicBezTo>
                    <a:pt x="39208" y="25595"/>
                    <a:pt x="40664" y="25502"/>
                    <a:pt x="41451" y="25020"/>
                  </a:cubicBezTo>
                  <a:cubicBezTo>
                    <a:pt x="41666" y="24913"/>
                    <a:pt x="41702" y="24698"/>
                    <a:pt x="41630" y="24412"/>
                  </a:cubicBezTo>
                  <a:cubicBezTo>
                    <a:pt x="41594" y="24305"/>
                    <a:pt x="41523" y="24197"/>
                    <a:pt x="41487" y="24090"/>
                  </a:cubicBezTo>
                  <a:cubicBezTo>
                    <a:pt x="41487" y="24090"/>
                    <a:pt x="41487" y="24054"/>
                    <a:pt x="41487" y="24054"/>
                  </a:cubicBezTo>
                  <a:cubicBezTo>
                    <a:pt x="41415" y="23947"/>
                    <a:pt x="41380" y="23839"/>
                    <a:pt x="41308" y="23696"/>
                  </a:cubicBezTo>
                  <a:cubicBezTo>
                    <a:pt x="41201" y="23589"/>
                    <a:pt x="41129" y="23481"/>
                    <a:pt x="41057" y="23338"/>
                  </a:cubicBezTo>
                  <a:cubicBezTo>
                    <a:pt x="40950" y="23231"/>
                    <a:pt x="40843" y="23088"/>
                    <a:pt x="40771" y="22944"/>
                  </a:cubicBezTo>
                  <a:lnTo>
                    <a:pt x="40735" y="22909"/>
                  </a:lnTo>
                  <a:cubicBezTo>
                    <a:pt x="40521" y="22658"/>
                    <a:pt x="40306" y="22372"/>
                    <a:pt x="40091" y="22121"/>
                  </a:cubicBezTo>
                  <a:lnTo>
                    <a:pt x="40055" y="22085"/>
                  </a:lnTo>
                  <a:lnTo>
                    <a:pt x="39697" y="21692"/>
                  </a:lnTo>
                  <a:lnTo>
                    <a:pt x="39661" y="21656"/>
                  </a:lnTo>
                  <a:cubicBezTo>
                    <a:pt x="39411" y="21369"/>
                    <a:pt x="39196" y="21119"/>
                    <a:pt x="38981" y="20904"/>
                  </a:cubicBezTo>
                  <a:lnTo>
                    <a:pt x="38946" y="20868"/>
                  </a:lnTo>
                  <a:lnTo>
                    <a:pt x="38623" y="20510"/>
                  </a:lnTo>
                  <a:lnTo>
                    <a:pt x="38623" y="20475"/>
                  </a:lnTo>
                  <a:lnTo>
                    <a:pt x="38337" y="20188"/>
                  </a:lnTo>
                  <a:lnTo>
                    <a:pt x="38051" y="19938"/>
                  </a:lnTo>
                  <a:lnTo>
                    <a:pt x="38051" y="19902"/>
                  </a:lnTo>
                  <a:lnTo>
                    <a:pt x="37657" y="19508"/>
                  </a:lnTo>
                  <a:cubicBezTo>
                    <a:pt x="37585" y="19472"/>
                    <a:pt x="37550" y="19437"/>
                    <a:pt x="37550" y="19401"/>
                  </a:cubicBezTo>
                  <a:lnTo>
                    <a:pt x="37514" y="19365"/>
                  </a:lnTo>
                  <a:lnTo>
                    <a:pt x="37585" y="19329"/>
                  </a:lnTo>
                  <a:lnTo>
                    <a:pt x="37442" y="19186"/>
                  </a:lnTo>
                  <a:lnTo>
                    <a:pt x="40270" y="16859"/>
                  </a:lnTo>
                  <a:cubicBezTo>
                    <a:pt x="42275" y="14712"/>
                    <a:pt x="42525" y="13137"/>
                    <a:pt x="42239" y="12063"/>
                  </a:cubicBezTo>
                  <a:cubicBezTo>
                    <a:pt x="42024" y="11490"/>
                    <a:pt x="41630" y="10953"/>
                    <a:pt x="41129" y="10595"/>
                  </a:cubicBezTo>
                  <a:lnTo>
                    <a:pt x="41165" y="10595"/>
                  </a:lnTo>
                  <a:lnTo>
                    <a:pt x="41236" y="10559"/>
                  </a:lnTo>
                  <a:cubicBezTo>
                    <a:pt x="41165" y="10524"/>
                    <a:pt x="41129" y="10452"/>
                    <a:pt x="41057" y="10416"/>
                  </a:cubicBezTo>
                  <a:cubicBezTo>
                    <a:pt x="41272" y="10380"/>
                    <a:pt x="41487" y="10345"/>
                    <a:pt x="41702" y="10273"/>
                  </a:cubicBezTo>
                  <a:cubicBezTo>
                    <a:pt x="41738" y="10237"/>
                    <a:pt x="41809" y="10201"/>
                    <a:pt x="41881" y="10130"/>
                  </a:cubicBezTo>
                  <a:lnTo>
                    <a:pt x="42060" y="9987"/>
                  </a:lnTo>
                  <a:cubicBezTo>
                    <a:pt x="42203" y="9844"/>
                    <a:pt x="42310" y="9700"/>
                    <a:pt x="42453" y="9557"/>
                  </a:cubicBezTo>
                  <a:cubicBezTo>
                    <a:pt x="42453" y="9557"/>
                    <a:pt x="42489" y="9521"/>
                    <a:pt x="42489" y="9521"/>
                  </a:cubicBezTo>
                  <a:cubicBezTo>
                    <a:pt x="42525" y="9450"/>
                    <a:pt x="42597" y="9414"/>
                    <a:pt x="42632" y="9342"/>
                  </a:cubicBezTo>
                  <a:cubicBezTo>
                    <a:pt x="42632" y="9307"/>
                    <a:pt x="42668" y="9271"/>
                    <a:pt x="42668" y="9271"/>
                  </a:cubicBezTo>
                  <a:cubicBezTo>
                    <a:pt x="42740" y="9199"/>
                    <a:pt x="42776" y="9163"/>
                    <a:pt x="42811" y="9092"/>
                  </a:cubicBezTo>
                  <a:lnTo>
                    <a:pt x="42847" y="8984"/>
                  </a:lnTo>
                  <a:cubicBezTo>
                    <a:pt x="42883" y="8913"/>
                    <a:pt x="42919" y="8877"/>
                    <a:pt x="42955" y="8805"/>
                  </a:cubicBezTo>
                  <a:cubicBezTo>
                    <a:pt x="42955" y="8770"/>
                    <a:pt x="42990" y="8734"/>
                    <a:pt x="42990" y="8734"/>
                  </a:cubicBezTo>
                  <a:cubicBezTo>
                    <a:pt x="43026" y="8627"/>
                    <a:pt x="43098" y="8519"/>
                    <a:pt x="43134" y="8412"/>
                  </a:cubicBezTo>
                  <a:cubicBezTo>
                    <a:pt x="43169" y="8304"/>
                    <a:pt x="43169" y="8197"/>
                    <a:pt x="43169" y="8090"/>
                  </a:cubicBezTo>
                  <a:cubicBezTo>
                    <a:pt x="43205" y="8054"/>
                    <a:pt x="43205" y="8018"/>
                    <a:pt x="43169" y="8018"/>
                  </a:cubicBezTo>
                  <a:cubicBezTo>
                    <a:pt x="43205" y="7911"/>
                    <a:pt x="43205" y="7803"/>
                    <a:pt x="43169" y="7696"/>
                  </a:cubicBezTo>
                  <a:cubicBezTo>
                    <a:pt x="43205" y="7660"/>
                    <a:pt x="43205" y="7588"/>
                    <a:pt x="43169" y="7553"/>
                  </a:cubicBezTo>
                  <a:cubicBezTo>
                    <a:pt x="43169" y="7481"/>
                    <a:pt x="43169" y="7374"/>
                    <a:pt x="43134" y="7302"/>
                  </a:cubicBezTo>
                  <a:cubicBezTo>
                    <a:pt x="43134" y="7231"/>
                    <a:pt x="43098" y="7159"/>
                    <a:pt x="43098" y="7087"/>
                  </a:cubicBezTo>
                  <a:lnTo>
                    <a:pt x="43026" y="6873"/>
                  </a:lnTo>
                  <a:cubicBezTo>
                    <a:pt x="42990" y="6729"/>
                    <a:pt x="42955" y="6586"/>
                    <a:pt x="42883" y="6443"/>
                  </a:cubicBezTo>
                  <a:lnTo>
                    <a:pt x="42883" y="6407"/>
                  </a:lnTo>
                  <a:cubicBezTo>
                    <a:pt x="42346" y="5369"/>
                    <a:pt x="41594" y="4152"/>
                    <a:pt x="40843" y="2971"/>
                  </a:cubicBezTo>
                  <a:lnTo>
                    <a:pt x="40127" y="2005"/>
                  </a:lnTo>
                  <a:lnTo>
                    <a:pt x="40091" y="1897"/>
                  </a:lnTo>
                  <a:cubicBezTo>
                    <a:pt x="40019" y="1826"/>
                    <a:pt x="39948" y="1718"/>
                    <a:pt x="39876" y="1647"/>
                  </a:cubicBezTo>
                  <a:cubicBezTo>
                    <a:pt x="39697" y="1360"/>
                    <a:pt x="39518" y="1145"/>
                    <a:pt x="39339" y="895"/>
                  </a:cubicBezTo>
                  <a:lnTo>
                    <a:pt x="39196" y="716"/>
                  </a:lnTo>
                  <a:cubicBezTo>
                    <a:pt x="39017" y="465"/>
                    <a:pt x="38838" y="251"/>
                    <a:pt x="38623" y="0"/>
                  </a:cubicBezTo>
                  <a:close/>
                </a:path>
              </a:pathLst>
            </a:custGeom>
            <a:solidFill>
              <a:schemeClr val="accent3">
                <a:alpha val="410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62"/>
            <p:cNvSpPr/>
            <p:nvPr/>
          </p:nvSpPr>
          <p:spPr>
            <a:xfrm>
              <a:off x="2612425" y="2235925"/>
              <a:ext cx="403625" cy="327575"/>
            </a:xfrm>
            <a:custGeom>
              <a:avLst/>
              <a:gdLst/>
              <a:ahLst/>
              <a:cxnLst/>
              <a:rect l="l" t="t" r="r" b="b"/>
              <a:pathLst>
                <a:path w="16145" h="13103" extrusionOk="0">
                  <a:moveTo>
                    <a:pt x="860" y="0"/>
                  </a:moveTo>
                  <a:cubicBezTo>
                    <a:pt x="574" y="823"/>
                    <a:pt x="323" y="1647"/>
                    <a:pt x="144" y="2506"/>
                  </a:cubicBezTo>
                  <a:cubicBezTo>
                    <a:pt x="50" y="3199"/>
                    <a:pt x="441" y="3407"/>
                    <a:pt x="969" y="3407"/>
                  </a:cubicBezTo>
                  <a:cubicBezTo>
                    <a:pt x="1641" y="3407"/>
                    <a:pt x="2535" y="3071"/>
                    <a:pt x="2936" y="2971"/>
                  </a:cubicBezTo>
                  <a:lnTo>
                    <a:pt x="2936" y="2971"/>
                  </a:lnTo>
                  <a:cubicBezTo>
                    <a:pt x="609" y="4940"/>
                    <a:pt x="1" y="6049"/>
                    <a:pt x="1970" y="8698"/>
                  </a:cubicBezTo>
                  <a:cubicBezTo>
                    <a:pt x="4475" y="12134"/>
                    <a:pt x="10632" y="12993"/>
                    <a:pt x="11491" y="13065"/>
                  </a:cubicBezTo>
                  <a:cubicBezTo>
                    <a:pt x="11703" y="13091"/>
                    <a:pt x="11914" y="13103"/>
                    <a:pt x="12124" y="13103"/>
                  </a:cubicBezTo>
                  <a:cubicBezTo>
                    <a:pt x="14221" y="13103"/>
                    <a:pt x="16144" y="11920"/>
                    <a:pt x="16144" y="11920"/>
                  </a:cubicBezTo>
                  <a:cubicBezTo>
                    <a:pt x="16144" y="11920"/>
                    <a:pt x="8413" y="11168"/>
                    <a:pt x="5120" y="7803"/>
                  </a:cubicBezTo>
                  <a:cubicBezTo>
                    <a:pt x="2578" y="5226"/>
                    <a:pt x="6551" y="4331"/>
                    <a:pt x="6551" y="4331"/>
                  </a:cubicBezTo>
                  <a:lnTo>
                    <a:pt x="6551" y="4331"/>
                  </a:lnTo>
                  <a:cubicBezTo>
                    <a:pt x="6551" y="4331"/>
                    <a:pt x="4791" y="4464"/>
                    <a:pt x="3496" y="4464"/>
                  </a:cubicBezTo>
                  <a:cubicBezTo>
                    <a:pt x="2776" y="4464"/>
                    <a:pt x="2200" y="4423"/>
                    <a:pt x="2149" y="4295"/>
                  </a:cubicBezTo>
                  <a:cubicBezTo>
                    <a:pt x="2041" y="3937"/>
                    <a:pt x="3831" y="2971"/>
                    <a:pt x="4941" y="2577"/>
                  </a:cubicBezTo>
                  <a:cubicBezTo>
                    <a:pt x="6014" y="2219"/>
                    <a:pt x="7124" y="716"/>
                    <a:pt x="7124" y="716"/>
                  </a:cubicBezTo>
                  <a:lnTo>
                    <a:pt x="7124" y="716"/>
                  </a:lnTo>
                  <a:cubicBezTo>
                    <a:pt x="6036" y="897"/>
                    <a:pt x="4948" y="992"/>
                    <a:pt x="3860" y="992"/>
                  </a:cubicBezTo>
                  <a:cubicBezTo>
                    <a:pt x="3230" y="992"/>
                    <a:pt x="2600" y="961"/>
                    <a:pt x="1970" y="895"/>
                  </a:cubicBezTo>
                  <a:cubicBezTo>
                    <a:pt x="1433" y="859"/>
                    <a:pt x="1003" y="501"/>
                    <a:pt x="86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62"/>
            <p:cNvSpPr/>
            <p:nvPr/>
          </p:nvSpPr>
          <p:spPr>
            <a:xfrm>
              <a:off x="3326550" y="2534675"/>
              <a:ext cx="221950" cy="71725"/>
            </a:xfrm>
            <a:custGeom>
              <a:avLst/>
              <a:gdLst/>
              <a:ahLst/>
              <a:cxnLst/>
              <a:rect l="l" t="t" r="r" b="b"/>
              <a:pathLst>
                <a:path w="8878" h="2869" extrusionOk="0">
                  <a:moveTo>
                    <a:pt x="8789" y="0"/>
                  </a:moveTo>
                  <a:cubicBezTo>
                    <a:pt x="8639" y="0"/>
                    <a:pt x="7715" y="639"/>
                    <a:pt x="6694" y="1115"/>
                  </a:cubicBezTo>
                  <a:cubicBezTo>
                    <a:pt x="6228" y="1330"/>
                    <a:pt x="5727" y="1509"/>
                    <a:pt x="5226" y="1688"/>
                  </a:cubicBezTo>
                  <a:cubicBezTo>
                    <a:pt x="5011" y="1759"/>
                    <a:pt x="4832" y="1795"/>
                    <a:pt x="4725" y="1831"/>
                  </a:cubicBezTo>
                  <a:lnTo>
                    <a:pt x="4546" y="1903"/>
                  </a:lnTo>
                  <a:lnTo>
                    <a:pt x="4367" y="1974"/>
                  </a:lnTo>
                  <a:cubicBezTo>
                    <a:pt x="4224" y="1974"/>
                    <a:pt x="4045" y="2046"/>
                    <a:pt x="3866" y="2117"/>
                  </a:cubicBezTo>
                  <a:cubicBezTo>
                    <a:pt x="3329" y="2225"/>
                    <a:pt x="2828" y="2296"/>
                    <a:pt x="2291" y="2332"/>
                  </a:cubicBezTo>
                  <a:cubicBezTo>
                    <a:pt x="2202" y="2338"/>
                    <a:pt x="2112" y="2341"/>
                    <a:pt x="2022" y="2341"/>
                  </a:cubicBezTo>
                  <a:cubicBezTo>
                    <a:pt x="1601" y="2341"/>
                    <a:pt x="1164" y="2277"/>
                    <a:pt x="752" y="2189"/>
                  </a:cubicBezTo>
                  <a:cubicBezTo>
                    <a:pt x="398" y="2101"/>
                    <a:pt x="142" y="2036"/>
                    <a:pt x="42" y="2036"/>
                  </a:cubicBezTo>
                  <a:cubicBezTo>
                    <a:pt x="21" y="2036"/>
                    <a:pt x="7" y="2039"/>
                    <a:pt x="0" y="2046"/>
                  </a:cubicBezTo>
                  <a:cubicBezTo>
                    <a:pt x="0" y="2082"/>
                    <a:pt x="251" y="2260"/>
                    <a:pt x="644" y="2475"/>
                  </a:cubicBezTo>
                  <a:cubicBezTo>
                    <a:pt x="1181" y="2690"/>
                    <a:pt x="1718" y="2797"/>
                    <a:pt x="2291" y="2869"/>
                  </a:cubicBezTo>
                  <a:cubicBezTo>
                    <a:pt x="2864" y="2869"/>
                    <a:pt x="3436" y="2833"/>
                    <a:pt x="4009" y="2762"/>
                  </a:cubicBezTo>
                  <a:cubicBezTo>
                    <a:pt x="4439" y="2654"/>
                    <a:pt x="4725" y="2583"/>
                    <a:pt x="4725" y="2583"/>
                  </a:cubicBezTo>
                  <a:lnTo>
                    <a:pt x="4940" y="2511"/>
                  </a:lnTo>
                  <a:cubicBezTo>
                    <a:pt x="5083" y="2475"/>
                    <a:pt x="5262" y="2404"/>
                    <a:pt x="5441" y="2332"/>
                  </a:cubicBezTo>
                  <a:cubicBezTo>
                    <a:pt x="5978" y="2082"/>
                    <a:pt x="6479" y="1831"/>
                    <a:pt x="6944" y="1545"/>
                  </a:cubicBezTo>
                  <a:cubicBezTo>
                    <a:pt x="7982" y="900"/>
                    <a:pt x="8877" y="77"/>
                    <a:pt x="8806" y="5"/>
                  </a:cubicBezTo>
                  <a:cubicBezTo>
                    <a:pt x="8802" y="2"/>
                    <a:pt x="8796" y="0"/>
                    <a:pt x="87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62"/>
            <p:cNvSpPr/>
            <p:nvPr/>
          </p:nvSpPr>
          <p:spPr>
            <a:xfrm>
              <a:off x="2612425" y="2155325"/>
              <a:ext cx="149475" cy="173675"/>
            </a:xfrm>
            <a:custGeom>
              <a:avLst/>
              <a:gdLst/>
              <a:ahLst/>
              <a:cxnLst/>
              <a:rect l="l" t="t" r="r" b="b"/>
              <a:pathLst>
                <a:path w="5979" h="6947" extrusionOk="0">
                  <a:moveTo>
                    <a:pt x="2000" y="0"/>
                  </a:moveTo>
                  <a:cubicBezTo>
                    <a:pt x="1953" y="0"/>
                    <a:pt x="1777" y="348"/>
                    <a:pt x="1504" y="826"/>
                  </a:cubicBezTo>
                  <a:cubicBezTo>
                    <a:pt x="1182" y="1470"/>
                    <a:pt x="860" y="2150"/>
                    <a:pt x="609" y="2830"/>
                  </a:cubicBezTo>
                  <a:cubicBezTo>
                    <a:pt x="466" y="3188"/>
                    <a:pt x="359" y="3582"/>
                    <a:pt x="251" y="3940"/>
                  </a:cubicBezTo>
                  <a:cubicBezTo>
                    <a:pt x="144" y="4262"/>
                    <a:pt x="108" y="4620"/>
                    <a:pt x="72" y="4978"/>
                  </a:cubicBezTo>
                  <a:cubicBezTo>
                    <a:pt x="37" y="5300"/>
                    <a:pt x="1" y="5515"/>
                    <a:pt x="1" y="5694"/>
                  </a:cubicBezTo>
                  <a:cubicBezTo>
                    <a:pt x="1" y="5765"/>
                    <a:pt x="1" y="5837"/>
                    <a:pt x="1" y="5909"/>
                  </a:cubicBezTo>
                  <a:lnTo>
                    <a:pt x="1" y="6016"/>
                  </a:lnTo>
                  <a:cubicBezTo>
                    <a:pt x="1" y="6016"/>
                    <a:pt x="1" y="6052"/>
                    <a:pt x="1" y="6088"/>
                  </a:cubicBezTo>
                  <a:cubicBezTo>
                    <a:pt x="1" y="6159"/>
                    <a:pt x="37" y="6267"/>
                    <a:pt x="72" y="6338"/>
                  </a:cubicBezTo>
                  <a:cubicBezTo>
                    <a:pt x="108" y="6517"/>
                    <a:pt x="216" y="6660"/>
                    <a:pt x="359" y="6768"/>
                  </a:cubicBezTo>
                  <a:cubicBezTo>
                    <a:pt x="538" y="6911"/>
                    <a:pt x="717" y="6947"/>
                    <a:pt x="932" y="6947"/>
                  </a:cubicBezTo>
                  <a:cubicBezTo>
                    <a:pt x="1290" y="6911"/>
                    <a:pt x="1647" y="6875"/>
                    <a:pt x="1970" y="6803"/>
                  </a:cubicBezTo>
                  <a:cubicBezTo>
                    <a:pt x="2328" y="6732"/>
                    <a:pt x="2757" y="6696"/>
                    <a:pt x="3151" y="6553"/>
                  </a:cubicBezTo>
                  <a:cubicBezTo>
                    <a:pt x="3509" y="6446"/>
                    <a:pt x="3938" y="6338"/>
                    <a:pt x="4260" y="6159"/>
                  </a:cubicBezTo>
                  <a:cubicBezTo>
                    <a:pt x="4583" y="6016"/>
                    <a:pt x="4905" y="5873"/>
                    <a:pt x="5155" y="5730"/>
                  </a:cubicBezTo>
                  <a:cubicBezTo>
                    <a:pt x="5656" y="5407"/>
                    <a:pt x="5979" y="5193"/>
                    <a:pt x="5943" y="5121"/>
                  </a:cubicBezTo>
                  <a:cubicBezTo>
                    <a:pt x="5941" y="5114"/>
                    <a:pt x="5933" y="5111"/>
                    <a:pt x="5920" y="5111"/>
                  </a:cubicBezTo>
                  <a:cubicBezTo>
                    <a:pt x="5730" y="5111"/>
                    <a:pt x="4414" y="5817"/>
                    <a:pt x="2972" y="6052"/>
                  </a:cubicBezTo>
                  <a:cubicBezTo>
                    <a:pt x="2614" y="6088"/>
                    <a:pt x="2220" y="6159"/>
                    <a:pt x="1862" y="6195"/>
                  </a:cubicBezTo>
                  <a:cubicBezTo>
                    <a:pt x="1540" y="6231"/>
                    <a:pt x="1218" y="6267"/>
                    <a:pt x="896" y="6267"/>
                  </a:cubicBezTo>
                  <a:cubicBezTo>
                    <a:pt x="788" y="6267"/>
                    <a:pt x="717" y="6231"/>
                    <a:pt x="717" y="6231"/>
                  </a:cubicBezTo>
                  <a:cubicBezTo>
                    <a:pt x="753" y="6231"/>
                    <a:pt x="717" y="6195"/>
                    <a:pt x="717" y="6159"/>
                  </a:cubicBezTo>
                  <a:cubicBezTo>
                    <a:pt x="717" y="6088"/>
                    <a:pt x="717" y="6052"/>
                    <a:pt x="717" y="6016"/>
                  </a:cubicBezTo>
                  <a:cubicBezTo>
                    <a:pt x="717" y="5980"/>
                    <a:pt x="717" y="5980"/>
                    <a:pt x="717" y="5944"/>
                  </a:cubicBezTo>
                  <a:cubicBezTo>
                    <a:pt x="717" y="5909"/>
                    <a:pt x="717" y="5909"/>
                    <a:pt x="717" y="5873"/>
                  </a:cubicBezTo>
                  <a:cubicBezTo>
                    <a:pt x="717" y="5837"/>
                    <a:pt x="717" y="5765"/>
                    <a:pt x="717" y="5694"/>
                  </a:cubicBezTo>
                  <a:lnTo>
                    <a:pt x="717" y="5014"/>
                  </a:lnTo>
                  <a:cubicBezTo>
                    <a:pt x="753" y="4692"/>
                    <a:pt x="788" y="4369"/>
                    <a:pt x="824" y="4083"/>
                  </a:cubicBezTo>
                  <a:cubicBezTo>
                    <a:pt x="896" y="3725"/>
                    <a:pt x="1003" y="3331"/>
                    <a:pt x="1111" y="2973"/>
                  </a:cubicBezTo>
                  <a:cubicBezTo>
                    <a:pt x="1540" y="1506"/>
                    <a:pt x="2077" y="2"/>
                    <a:pt x="2005" y="2"/>
                  </a:cubicBezTo>
                  <a:cubicBezTo>
                    <a:pt x="2004" y="1"/>
                    <a:pt x="2002" y="0"/>
                    <a:pt x="200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62"/>
            <p:cNvSpPr/>
            <p:nvPr/>
          </p:nvSpPr>
          <p:spPr>
            <a:xfrm>
              <a:off x="2657175" y="2315550"/>
              <a:ext cx="111000" cy="130400"/>
            </a:xfrm>
            <a:custGeom>
              <a:avLst/>
              <a:gdLst/>
              <a:ahLst/>
              <a:cxnLst/>
              <a:rect l="l" t="t" r="r" b="b"/>
              <a:pathLst>
                <a:path w="4440" h="5216" extrusionOk="0">
                  <a:moveTo>
                    <a:pt x="896" y="1"/>
                  </a:moveTo>
                  <a:cubicBezTo>
                    <a:pt x="895" y="1"/>
                    <a:pt x="824" y="37"/>
                    <a:pt x="717" y="72"/>
                  </a:cubicBezTo>
                  <a:lnTo>
                    <a:pt x="538" y="215"/>
                  </a:lnTo>
                  <a:lnTo>
                    <a:pt x="323" y="430"/>
                  </a:lnTo>
                  <a:cubicBezTo>
                    <a:pt x="251" y="538"/>
                    <a:pt x="180" y="609"/>
                    <a:pt x="108" y="717"/>
                  </a:cubicBezTo>
                  <a:cubicBezTo>
                    <a:pt x="36" y="860"/>
                    <a:pt x="1" y="1039"/>
                    <a:pt x="1" y="1182"/>
                  </a:cubicBezTo>
                  <a:cubicBezTo>
                    <a:pt x="36" y="1504"/>
                    <a:pt x="215" y="1826"/>
                    <a:pt x="502" y="2005"/>
                  </a:cubicBezTo>
                  <a:cubicBezTo>
                    <a:pt x="752" y="2184"/>
                    <a:pt x="1039" y="2327"/>
                    <a:pt x="1361" y="2399"/>
                  </a:cubicBezTo>
                  <a:cubicBezTo>
                    <a:pt x="1504" y="2435"/>
                    <a:pt x="1611" y="2471"/>
                    <a:pt x="1755" y="2471"/>
                  </a:cubicBezTo>
                  <a:lnTo>
                    <a:pt x="1934" y="2506"/>
                  </a:lnTo>
                  <a:lnTo>
                    <a:pt x="1969" y="2506"/>
                  </a:lnTo>
                  <a:cubicBezTo>
                    <a:pt x="2041" y="2542"/>
                    <a:pt x="1969" y="2542"/>
                    <a:pt x="1969" y="2542"/>
                  </a:cubicBezTo>
                  <a:lnTo>
                    <a:pt x="1934" y="2578"/>
                  </a:lnTo>
                  <a:cubicBezTo>
                    <a:pt x="1755" y="2829"/>
                    <a:pt x="1683" y="3151"/>
                    <a:pt x="1719" y="3473"/>
                  </a:cubicBezTo>
                  <a:cubicBezTo>
                    <a:pt x="1719" y="3831"/>
                    <a:pt x="1862" y="4153"/>
                    <a:pt x="2113" y="4439"/>
                  </a:cubicBezTo>
                  <a:cubicBezTo>
                    <a:pt x="2542" y="4869"/>
                    <a:pt x="3079" y="5155"/>
                    <a:pt x="3688" y="5191"/>
                  </a:cubicBezTo>
                  <a:cubicBezTo>
                    <a:pt x="3799" y="5208"/>
                    <a:pt x="3901" y="5215"/>
                    <a:pt x="3991" y="5215"/>
                  </a:cubicBezTo>
                  <a:cubicBezTo>
                    <a:pt x="4274" y="5215"/>
                    <a:pt x="4439" y="5147"/>
                    <a:pt x="4439" y="5119"/>
                  </a:cubicBezTo>
                  <a:cubicBezTo>
                    <a:pt x="4439" y="5048"/>
                    <a:pt x="4153" y="5048"/>
                    <a:pt x="3795" y="4940"/>
                  </a:cubicBezTo>
                  <a:cubicBezTo>
                    <a:pt x="3294" y="4833"/>
                    <a:pt x="2864" y="4547"/>
                    <a:pt x="2578" y="4117"/>
                  </a:cubicBezTo>
                  <a:cubicBezTo>
                    <a:pt x="2435" y="3938"/>
                    <a:pt x="2327" y="3723"/>
                    <a:pt x="2363" y="3473"/>
                  </a:cubicBezTo>
                  <a:cubicBezTo>
                    <a:pt x="2363" y="3294"/>
                    <a:pt x="2435" y="3115"/>
                    <a:pt x="2542" y="2936"/>
                  </a:cubicBezTo>
                  <a:lnTo>
                    <a:pt x="2578" y="2936"/>
                  </a:lnTo>
                  <a:lnTo>
                    <a:pt x="2614" y="2864"/>
                  </a:lnTo>
                  <a:lnTo>
                    <a:pt x="2721" y="2721"/>
                  </a:lnTo>
                  <a:cubicBezTo>
                    <a:pt x="2828" y="2650"/>
                    <a:pt x="2972" y="2578"/>
                    <a:pt x="3043" y="2506"/>
                  </a:cubicBezTo>
                  <a:lnTo>
                    <a:pt x="3580" y="2113"/>
                  </a:lnTo>
                  <a:lnTo>
                    <a:pt x="4045" y="1790"/>
                  </a:lnTo>
                  <a:cubicBezTo>
                    <a:pt x="4045" y="1790"/>
                    <a:pt x="4045" y="1790"/>
                    <a:pt x="4296" y="1611"/>
                  </a:cubicBezTo>
                  <a:lnTo>
                    <a:pt x="4296" y="1611"/>
                  </a:lnTo>
                  <a:lnTo>
                    <a:pt x="3652" y="1683"/>
                  </a:lnTo>
                  <a:lnTo>
                    <a:pt x="3079" y="1790"/>
                  </a:lnTo>
                  <a:cubicBezTo>
                    <a:pt x="2828" y="1826"/>
                    <a:pt x="2614" y="1826"/>
                    <a:pt x="2363" y="1862"/>
                  </a:cubicBezTo>
                  <a:lnTo>
                    <a:pt x="1862" y="1862"/>
                  </a:lnTo>
                  <a:cubicBezTo>
                    <a:pt x="1719" y="1826"/>
                    <a:pt x="1611" y="1826"/>
                    <a:pt x="1504" y="1826"/>
                  </a:cubicBezTo>
                  <a:cubicBezTo>
                    <a:pt x="1253" y="1790"/>
                    <a:pt x="1003" y="1719"/>
                    <a:pt x="788" y="1576"/>
                  </a:cubicBezTo>
                  <a:cubicBezTo>
                    <a:pt x="609" y="1504"/>
                    <a:pt x="466" y="1325"/>
                    <a:pt x="430" y="1146"/>
                  </a:cubicBezTo>
                  <a:cubicBezTo>
                    <a:pt x="394" y="1039"/>
                    <a:pt x="394" y="967"/>
                    <a:pt x="430" y="860"/>
                  </a:cubicBezTo>
                  <a:cubicBezTo>
                    <a:pt x="466" y="752"/>
                    <a:pt x="502" y="681"/>
                    <a:pt x="538" y="573"/>
                  </a:cubicBezTo>
                  <a:lnTo>
                    <a:pt x="681" y="359"/>
                  </a:lnTo>
                  <a:lnTo>
                    <a:pt x="824" y="180"/>
                  </a:lnTo>
                  <a:cubicBezTo>
                    <a:pt x="896" y="108"/>
                    <a:pt x="931" y="37"/>
                    <a:pt x="89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62"/>
            <p:cNvSpPr/>
            <p:nvPr/>
          </p:nvSpPr>
          <p:spPr>
            <a:xfrm>
              <a:off x="3566375" y="2300350"/>
              <a:ext cx="196000" cy="149575"/>
            </a:xfrm>
            <a:custGeom>
              <a:avLst/>
              <a:gdLst/>
              <a:ahLst/>
              <a:cxnLst/>
              <a:rect l="l" t="t" r="r" b="b"/>
              <a:pathLst>
                <a:path w="7840" h="5983" extrusionOk="0">
                  <a:moveTo>
                    <a:pt x="7231" y="0"/>
                  </a:moveTo>
                  <a:cubicBezTo>
                    <a:pt x="7231" y="36"/>
                    <a:pt x="7231" y="108"/>
                    <a:pt x="7302" y="251"/>
                  </a:cubicBezTo>
                  <a:lnTo>
                    <a:pt x="7410" y="537"/>
                  </a:lnTo>
                  <a:cubicBezTo>
                    <a:pt x="7410" y="645"/>
                    <a:pt x="7446" y="788"/>
                    <a:pt x="7481" y="895"/>
                  </a:cubicBezTo>
                  <a:cubicBezTo>
                    <a:pt x="7589" y="1539"/>
                    <a:pt x="7302" y="2184"/>
                    <a:pt x="6765" y="2542"/>
                  </a:cubicBezTo>
                  <a:cubicBezTo>
                    <a:pt x="6193" y="2864"/>
                    <a:pt x="5548" y="3114"/>
                    <a:pt x="4904" y="3222"/>
                  </a:cubicBezTo>
                  <a:cubicBezTo>
                    <a:pt x="4618" y="3258"/>
                    <a:pt x="4403" y="3293"/>
                    <a:pt x="4224" y="3329"/>
                  </a:cubicBezTo>
                  <a:lnTo>
                    <a:pt x="3866" y="3365"/>
                  </a:lnTo>
                  <a:lnTo>
                    <a:pt x="2935" y="3472"/>
                  </a:lnTo>
                  <a:cubicBezTo>
                    <a:pt x="3007" y="3580"/>
                    <a:pt x="3114" y="3723"/>
                    <a:pt x="3222" y="3866"/>
                  </a:cubicBezTo>
                  <a:lnTo>
                    <a:pt x="3436" y="4117"/>
                  </a:lnTo>
                  <a:lnTo>
                    <a:pt x="3508" y="4260"/>
                  </a:lnTo>
                  <a:cubicBezTo>
                    <a:pt x="3508" y="4260"/>
                    <a:pt x="3544" y="4296"/>
                    <a:pt x="3544" y="4331"/>
                  </a:cubicBezTo>
                  <a:cubicBezTo>
                    <a:pt x="3615" y="4475"/>
                    <a:pt x="3615" y="4654"/>
                    <a:pt x="3544" y="4797"/>
                  </a:cubicBezTo>
                  <a:cubicBezTo>
                    <a:pt x="3401" y="5011"/>
                    <a:pt x="3222" y="5155"/>
                    <a:pt x="2971" y="5262"/>
                  </a:cubicBezTo>
                  <a:cubicBezTo>
                    <a:pt x="2721" y="5369"/>
                    <a:pt x="2434" y="5477"/>
                    <a:pt x="2148" y="5513"/>
                  </a:cubicBezTo>
                  <a:cubicBezTo>
                    <a:pt x="2018" y="5530"/>
                    <a:pt x="1887" y="5539"/>
                    <a:pt x="1758" y="5539"/>
                  </a:cubicBezTo>
                  <a:cubicBezTo>
                    <a:pt x="1352" y="5539"/>
                    <a:pt x="952" y="5452"/>
                    <a:pt x="573" y="5262"/>
                  </a:cubicBezTo>
                  <a:cubicBezTo>
                    <a:pt x="215" y="5047"/>
                    <a:pt x="72" y="4797"/>
                    <a:pt x="36" y="4797"/>
                  </a:cubicBezTo>
                  <a:lnTo>
                    <a:pt x="36" y="4797"/>
                  </a:lnTo>
                  <a:cubicBezTo>
                    <a:pt x="0" y="4832"/>
                    <a:pt x="72" y="5155"/>
                    <a:pt x="430" y="5477"/>
                  </a:cubicBezTo>
                  <a:cubicBezTo>
                    <a:pt x="889" y="5805"/>
                    <a:pt x="1438" y="5982"/>
                    <a:pt x="2022" y="5982"/>
                  </a:cubicBezTo>
                  <a:cubicBezTo>
                    <a:pt x="2076" y="5982"/>
                    <a:pt x="2130" y="5981"/>
                    <a:pt x="2184" y="5978"/>
                  </a:cubicBezTo>
                  <a:cubicBezTo>
                    <a:pt x="2542" y="5978"/>
                    <a:pt x="2864" y="5906"/>
                    <a:pt x="3222" y="5763"/>
                  </a:cubicBezTo>
                  <a:cubicBezTo>
                    <a:pt x="3544" y="5656"/>
                    <a:pt x="3866" y="5441"/>
                    <a:pt x="4081" y="5119"/>
                  </a:cubicBezTo>
                  <a:cubicBezTo>
                    <a:pt x="4260" y="4832"/>
                    <a:pt x="4331" y="4439"/>
                    <a:pt x="4224" y="4117"/>
                  </a:cubicBezTo>
                  <a:cubicBezTo>
                    <a:pt x="4210" y="4074"/>
                    <a:pt x="4201" y="4054"/>
                    <a:pt x="4196" y="4045"/>
                  </a:cubicBezTo>
                  <a:lnTo>
                    <a:pt x="4331" y="4045"/>
                  </a:lnTo>
                  <a:cubicBezTo>
                    <a:pt x="4510" y="4009"/>
                    <a:pt x="4761" y="3973"/>
                    <a:pt x="5047" y="3902"/>
                  </a:cubicBezTo>
                  <a:cubicBezTo>
                    <a:pt x="5369" y="3794"/>
                    <a:pt x="5727" y="3687"/>
                    <a:pt x="6050" y="3580"/>
                  </a:cubicBezTo>
                  <a:cubicBezTo>
                    <a:pt x="6407" y="3437"/>
                    <a:pt x="6765" y="3222"/>
                    <a:pt x="7088" y="2971"/>
                  </a:cubicBezTo>
                  <a:cubicBezTo>
                    <a:pt x="7410" y="2721"/>
                    <a:pt x="7660" y="2327"/>
                    <a:pt x="7768" y="1933"/>
                  </a:cubicBezTo>
                  <a:cubicBezTo>
                    <a:pt x="7803" y="1897"/>
                    <a:pt x="7803" y="1826"/>
                    <a:pt x="7839" y="1790"/>
                  </a:cubicBezTo>
                  <a:lnTo>
                    <a:pt x="7839" y="1647"/>
                  </a:lnTo>
                  <a:cubicBezTo>
                    <a:pt x="7839" y="1539"/>
                    <a:pt x="7839" y="1468"/>
                    <a:pt x="7839" y="1360"/>
                  </a:cubicBezTo>
                  <a:cubicBezTo>
                    <a:pt x="7803" y="1181"/>
                    <a:pt x="7768" y="1038"/>
                    <a:pt x="7732" y="859"/>
                  </a:cubicBezTo>
                  <a:lnTo>
                    <a:pt x="7589" y="501"/>
                  </a:lnTo>
                  <a:cubicBezTo>
                    <a:pt x="7517" y="394"/>
                    <a:pt x="7481" y="287"/>
                    <a:pt x="7410" y="215"/>
                  </a:cubicBezTo>
                  <a:cubicBezTo>
                    <a:pt x="7338" y="72"/>
                    <a:pt x="7231" y="0"/>
                    <a:pt x="72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62"/>
            <p:cNvSpPr/>
            <p:nvPr/>
          </p:nvSpPr>
          <p:spPr>
            <a:xfrm>
              <a:off x="3735500" y="2232325"/>
              <a:ext cx="196900" cy="272100"/>
            </a:xfrm>
            <a:custGeom>
              <a:avLst/>
              <a:gdLst/>
              <a:ahLst/>
              <a:cxnLst/>
              <a:rect l="l" t="t" r="r" b="b"/>
              <a:pathLst>
                <a:path w="7876" h="10884" extrusionOk="0">
                  <a:moveTo>
                    <a:pt x="4654" y="1"/>
                  </a:moveTo>
                  <a:lnTo>
                    <a:pt x="4654" y="1"/>
                  </a:lnTo>
                  <a:cubicBezTo>
                    <a:pt x="4940" y="287"/>
                    <a:pt x="5262" y="574"/>
                    <a:pt x="5584" y="824"/>
                  </a:cubicBezTo>
                  <a:cubicBezTo>
                    <a:pt x="6264" y="1361"/>
                    <a:pt x="6801" y="2077"/>
                    <a:pt x="7124" y="2900"/>
                  </a:cubicBezTo>
                  <a:cubicBezTo>
                    <a:pt x="7267" y="3330"/>
                    <a:pt x="7303" y="3759"/>
                    <a:pt x="7195" y="4189"/>
                  </a:cubicBezTo>
                  <a:cubicBezTo>
                    <a:pt x="7088" y="4583"/>
                    <a:pt x="6945" y="4940"/>
                    <a:pt x="6766" y="5263"/>
                  </a:cubicBezTo>
                  <a:cubicBezTo>
                    <a:pt x="6551" y="5621"/>
                    <a:pt x="6336" y="5979"/>
                    <a:pt x="6121" y="6301"/>
                  </a:cubicBezTo>
                  <a:cubicBezTo>
                    <a:pt x="5871" y="6659"/>
                    <a:pt x="5656" y="6981"/>
                    <a:pt x="5405" y="7303"/>
                  </a:cubicBezTo>
                  <a:cubicBezTo>
                    <a:pt x="4833" y="7983"/>
                    <a:pt x="4224" y="8627"/>
                    <a:pt x="3508" y="9200"/>
                  </a:cubicBezTo>
                  <a:cubicBezTo>
                    <a:pt x="2792" y="9737"/>
                    <a:pt x="2005" y="10202"/>
                    <a:pt x="1182" y="10489"/>
                  </a:cubicBezTo>
                  <a:cubicBezTo>
                    <a:pt x="502" y="10739"/>
                    <a:pt x="0" y="10775"/>
                    <a:pt x="0" y="10847"/>
                  </a:cubicBezTo>
                  <a:cubicBezTo>
                    <a:pt x="153" y="10872"/>
                    <a:pt x="305" y="10884"/>
                    <a:pt x="455" y="10884"/>
                  </a:cubicBezTo>
                  <a:cubicBezTo>
                    <a:pt x="730" y="10884"/>
                    <a:pt x="999" y="10844"/>
                    <a:pt x="1253" y="10775"/>
                  </a:cubicBezTo>
                  <a:cubicBezTo>
                    <a:pt x="2184" y="10524"/>
                    <a:pt x="3043" y="10131"/>
                    <a:pt x="3795" y="9594"/>
                  </a:cubicBezTo>
                  <a:cubicBezTo>
                    <a:pt x="4582" y="9057"/>
                    <a:pt x="5298" y="8413"/>
                    <a:pt x="5907" y="7697"/>
                  </a:cubicBezTo>
                  <a:cubicBezTo>
                    <a:pt x="6193" y="7410"/>
                    <a:pt x="6443" y="7052"/>
                    <a:pt x="6694" y="6694"/>
                  </a:cubicBezTo>
                  <a:cubicBezTo>
                    <a:pt x="6945" y="6336"/>
                    <a:pt x="7159" y="5979"/>
                    <a:pt x="7338" y="5585"/>
                  </a:cubicBezTo>
                  <a:cubicBezTo>
                    <a:pt x="7553" y="5191"/>
                    <a:pt x="7696" y="4762"/>
                    <a:pt x="7804" y="4296"/>
                  </a:cubicBezTo>
                  <a:cubicBezTo>
                    <a:pt x="7875" y="3759"/>
                    <a:pt x="7804" y="3222"/>
                    <a:pt x="7625" y="2721"/>
                  </a:cubicBezTo>
                  <a:cubicBezTo>
                    <a:pt x="7231" y="1826"/>
                    <a:pt x="6587" y="1110"/>
                    <a:pt x="5763" y="574"/>
                  </a:cubicBezTo>
                  <a:cubicBezTo>
                    <a:pt x="5441" y="323"/>
                    <a:pt x="5047" y="144"/>
                    <a:pt x="46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62"/>
            <p:cNvSpPr/>
            <p:nvPr/>
          </p:nvSpPr>
          <p:spPr>
            <a:xfrm>
              <a:off x="3701500" y="2609950"/>
              <a:ext cx="127975" cy="197075"/>
            </a:xfrm>
            <a:custGeom>
              <a:avLst/>
              <a:gdLst/>
              <a:ahLst/>
              <a:cxnLst/>
              <a:rect l="l" t="t" r="r" b="b"/>
              <a:pathLst>
                <a:path w="5119" h="7883" extrusionOk="0">
                  <a:moveTo>
                    <a:pt x="3763" y="0"/>
                  </a:moveTo>
                  <a:cubicBezTo>
                    <a:pt x="3761" y="0"/>
                    <a:pt x="3760" y="1"/>
                    <a:pt x="3759" y="1"/>
                  </a:cubicBezTo>
                  <a:cubicBezTo>
                    <a:pt x="3687" y="37"/>
                    <a:pt x="4081" y="1469"/>
                    <a:pt x="4331" y="2901"/>
                  </a:cubicBezTo>
                  <a:cubicBezTo>
                    <a:pt x="4439" y="3545"/>
                    <a:pt x="4475" y="4225"/>
                    <a:pt x="4475" y="4869"/>
                  </a:cubicBezTo>
                  <a:cubicBezTo>
                    <a:pt x="4439" y="5084"/>
                    <a:pt x="4439" y="5299"/>
                    <a:pt x="4403" y="5514"/>
                  </a:cubicBezTo>
                  <a:cubicBezTo>
                    <a:pt x="4367" y="5657"/>
                    <a:pt x="4367" y="5728"/>
                    <a:pt x="4367" y="5728"/>
                  </a:cubicBezTo>
                  <a:lnTo>
                    <a:pt x="4367" y="5800"/>
                  </a:lnTo>
                  <a:lnTo>
                    <a:pt x="4331" y="5979"/>
                  </a:lnTo>
                  <a:cubicBezTo>
                    <a:pt x="4296" y="6158"/>
                    <a:pt x="4224" y="6337"/>
                    <a:pt x="4152" y="6516"/>
                  </a:cubicBezTo>
                  <a:cubicBezTo>
                    <a:pt x="4045" y="6766"/>
                    <a:pt x="3866" y="6945"/>
                    <a:pt x="3651" y="7089"/>
                  </a:cubicBezTo>
                  <a:cubicBezTo>
                    <a:pt x="3401" y="7267"/>
                    <a:pt x="3079" y="7339"/>
                    <a:pt x="2756" y="7339"/>
                  </a:cubicBezTo>
                  <a:cubicBezTo>
                    <a:pt x="2112" y="7339"/>
                    <a:pt x="1468" y="7232"/>
                    <a:pt x="859" y="6981"/>
                  </a:cubicBezTo>
                  <a:cubicBezTo>
                    <a:pt x="395" y="6782"/>
                    <a:pt x="115" y="6583"/>
                    <a:pt x="48" y="6583"/>
                  </a:cubicBezTo>
                  <a:cubicBezTo>
                    <a:pt x="43" y="6583"/>
                    <a:pt x="39" y="6585"/>
                    <a:pt x="36" y="6587"/>
                  </a:cubicBezTo>
                  <a:cubicBezTo>
                    <a:pt x="0" y="6623"/>
                    <a:pt x="251" y="6945"/>
                    <a:pt x="752" y="7232"/>
                  </a:cubicBezTo>
                  <a:cubicBezTo>
                    <a:pt x="1360" y="7590"/>
                    <a:pt x="2041" y="7804"/>
                    <a:pt x="2756" y="7876"/>
                  </a:cubicBezTo>
                  <a:cubicBezTo>
                    <a:pt x="2812" y="7881"/>
                    <a:pt x="2867" y="7883"/>
                    <a:pt x="2921" y="7883"/>
                  </a:cubicBezTo>
                  <a:cubicBezTo>
                    <a:pt x="3287" y="7883"/>
                    <a:pt x="3626" y="7781"/>
                    <a:pt x="3938" y="7625"/>
                  </a:cubicBezTo>
                  <a:cubicBezTo>
                    <a:pt x="4296" y="7446"/>
                    <a:pt x="4546" y="7160"/>
                    <a:pt x="4725" y="6838"/>
                  </a:cubicBezTo>
                  <a:cubicBezTo>
                    <a:pt x="4832" y="6623"/>
                    <a:pt x="4940" y="6373"/>
                    <a:pt x="5011" y="6122"/>
                  </a:cubicBezTo>
                  <a:lnTo>
                    <a:pt x="5047" y="5943"/>
                  </a:lnTo>
                  <a:lnTo>
                    <a:pt x="5047" y="5871"/>
                  </a:lnTo>
                  <a:cubicBezTo>
                    <a:pt x="5047" y="5871"/>
                    <a:pt x="5083" y="5764"/>
                    <a:pt x="5083" y="5585"/>
                  </a:cubicBezTo>
                  <a:cubicBezTo>
                    <a:pt x="5119" y="5370"/>
                    <a:pt x="5119" y="5120"/>
                    <a:pt x="5083" y="4869"/>
                  </a:cubicBezTo>
                  <a:cubicBezTo>
                    <a:pt x="5083" y="4189"/>
                    <a:pt x="4976" y="3473"/>
                    <a:pt x="4797" y="2793"/>
                  </a:cubicBezTo>
                  <a:cubicBezTo>
                    <a:pt x="4443" y="1344"/>
                    <a:pt x="3881" y="0"/>
                    <a:pt x="37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62"/>
            <p:cNvSpPr/>
            <p:nvPr/>
          </p:nvSpPr>
          <p:spPr>
            <a:xfrm>
              <a:off x="3811550" y="2614450"/>
              <a:ext cx="97575" cy="49900"/>
            </a:xfrm>
            <a:custGeom>
              <a:avLst/>
              <a:gdLst/>
              <a:ahLst/>
              <a:cxnLst/>
              <a:rect l="l" t="t" r="r" b="b"/>
              <a:pathLst>
                <a:path w="3903" h="1996" extrusionOk="0">
                  <a:moveTo>
                    <a:pt x="3831" y="0"/>
                  </a:moveTo>
                  <a:cubicBezTo>
                    <a:pt x="3759" y="0"/>
                    <a:pt x="3688" y="143"/>
                    <a:pt x="3616" y="358"/>
                  </a:cubicBezTo>
                  <a:cubicBezTo>
                    <a:pt x="3509" y="609"/>
                    <a:pt x="3401" y="788"/>
                    <a:pt x="3222" y="967"/>
                  </a:cubicBezTo>
                  <a:cubicBezTo>
                    <a:pt x="3044" y="1110"/>
                    <a:pt x="2829" y="1217"/>
                    <a:pt x="2614" y="1253"/>
                  </a:cubicBezTo>
                  <a:cubicBezTo>
                    <a:pt x="2542" y="1253"/>
                    <a:pt x="2435" y="1289"/>
                    <a:pt x="2328" y="1289"/>
                  </a:cubicBezTo>
                  <a:lnTo>
                    <a:pt x="2220" y="1289"/>
                  </a:lnTo>
                  <a:cubicBezTo>
                    <a:pt x="2149" y="1289"/>
                    <a:pt x="2077" y="1325"/>
                    <a:pt x="2005" y="1325"/>
                  </a:cubicBezTo>
                  <a:lnTo>
                    <a:pt x="1254" y="1325"/>
                  </a:lnTo>
                  <a:cubicBezTo>
                    <a:pt x="855" y="1275"/>
                    <a:pt x="439" y="1208"/>
                    <a:pt x="211" y="1208"/>
                  </a:cubicBezTo>
                  <a:cubicBezTo>
                    <a:pt x="111" y="1208"/>
                    <a:pt x="48" y="1220"/>
                    <a:pt x="37" y="1253"/>
                  </a:cubicBezTo>
                  <a:cubicBezTo>
                    <a:pt x="1" y="1360"/>
                    <a:pt x="538" y="1647"/>
                    <a:pt x="1146" y="1826"/>
                  </a:cubicBezTo>
                  <a:cubicBezTo>
                    <a:pt x="1433" y="1897"/>
                    <a:pt x="1719" y="1969"/>
                    <a:pt x="2005" y="1969"/>
                  </a:cubicBezTo>
                  <a:cubicBezTo>
                    <a:pt x="2059" y="1987"/>
                    <a:pt x="2104" y="1996"/>
                    <a:pt x="2149" y="1996"/>
                  </a:cubicBezTo>
                  <a:cubicBezTo>
                    <a:pt x="2193" y="1996"/>
                    <a:pt x="2238" y="1987"/>
                    <a:pt x="2292" y="1969"/>
                  </a:cubicBezTo>
                  <a:lnTo>
                    <a:pt x="2435" y="1969"/>
                  </a:lnTo>
                  <a:cubicBezTo>
                    <a:pt x="2542" y="1969"/>
                    <a:pt x="2686" y="1897"/>
                    <a:pt x="2829" y="1861"/>
                  </a:cubicBezTo>
                  <a:cubicBezTo>
                    <a:pt x="3151" y="1754"/>
                    <a:pt x="3401" y="1539"/>
                    <a:pt x="3616" y="1289"/>
                  </a:cubicBezTo>
                  <a:cubicBezTo>
                    <a:pt x="3759" y="1002"/>
                    <a:pt x="3867" y="716"/>
                    <a:pt x="3903" y="430"/>
                  </a:cubicBezTo>
                  <a:cubicBezTo>
                    <a:pt x="3903" y="179"/>
                    <a:pt x="3867" y="0"/>
                    <a:pt x="3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62"/>
            <p:cNvSpPr/>
            <p:nvPr/>
          </p:nvSpPr>
          <p:spPr>
            <a:xfrm>
              <a:off x="3288950" y="1687350"/>
              <a:ext cx="658650" cy="577225"/>
            </a:xfrm>
            <a:custGeom>
              <a:avLst/>
              <a:gdLst/>
              <a:ahLst/>
              <a:cxnLst/>
              <a:rect l="l" t="t" r="r" b="b"/>
              <a:pathLst>
                <a:path w="26346" h="23089" extrusionOk="0">
                  <a:moveTo>
                    <a:pt x="573" y="1"/>
                  </a:moveTo>
                  <a:cubicBezTo>
                    <a:pt x="752" y="4869"/>
                    <a:pt x="1" y="9737"/>
                    <a:pt x="538" y="14605"/>
                  </a:cubicBezTo>
                  <a:cubicBezTo>
                    <a:pt x="897" y="17869"/>
                    <a:pt x="2454" y="21218"/>
                    <a:pt x="5421" y="21218"/>
                  </a:cubicBezTo>
                  <a:cubicBezTo>
                    <a:pt x="6294" y="21218"/>
                    <a:pt x="7290" y="20928"/>
                    <a:pt x="8413" y="20261"/>
                  </a:cubicBezTo>
                  <a:cubicBezTo>
                    <a:pt x="9678" y="19505"/>
                    <a:pt x="10485" y="19098"/>
                    <a:pt x="11307" y="19098"/>
                  </a:cubicBezTo>
                  <a:cubicBezTo>
                    <a:pt x="12043" y="19098"/>
                    <a:pt x="12790" y="19424"/>
                    <a:pt x="13889" y="20117"/>
                  </a:cubicBezTo>
                  <a:cubicBezTo>
                    <a:pt x="14541" y="20532"/>
                    <a:pt x="17055" y="22858"/>
                    <a:pt x="18430" y="22858"/>
                  </a:cubicBezTo>
                  <a:cubicBezTo>
                    <a:pt x="18717" y="22858"/>
                    <a:pt x="18955" y="22757"/>
                    <a:pt x="19115" y="22516"/>
                  </a:cubicBezTo>
                  <a:cubicBezTo>
                    <a:pt x="19740" y="21563"/>
                    <a:pt x="19054" y="20141"/>
                    <a:pt x="19689" y="20141"/>
                  </a:cubicBezTo>
                  <a:cubicBezTo>
                    <a:pt x="19818" y="20141"/>
                    <a:pt x="20001" y="20199"/>
                    <a:pt x="20261" y="20332"/>
                  </a:cubicBezTo>
                  <a:cubicBezTo>
                    <a:pt x="21263" y="20833"/>
                    <a:pt x="22838" y="22373"/>
                    <a:pt x="24305" y="23088"/>
                  </a:cubicBezTo>
                  <a:cubicBezTo>
                    <a:pt x="25165" y="22623"/>
                    <a:pt x="25845" y="21836"/>
                    <a:pt x="26203" y="20905"/>
                  </a:cubicBezTo>
                  <a:cubicBezTo>
                    <a:pt x="26346" y="20332"/>
                    <a:pt x="26310" y="19724"/>
                    <a:pt x="26095" y="19223"/>
                  </a:cubicBezTo>
                  <a:cubicBezTo>
                    <a:pt x="25129" y="17433"/>
                    <a:pt x="24091" y="15751"/>
                    <a:pt x="22945" y="14104"/>
                  </a:cubicBezTo>
                  <a:cubicBezTo>
                    <a:pt x="20869" y="11061"/>
                    <a:pt x="17648" y="8806"/>
                    <a:pt x="14712" y="6587"/>
                  </a:cubicBezTo>
                  <a:cubicBezTo>
                    <a:pt x="11670" y="4296"/>
                    <a:pt x="7911" y="1540"/>
                    <a:pt x="4117" y="538"/>
                  </a:cubicBezTo>
                  <a:cubicBezTo>
                    <a:pt x="3043" y="251"/>
                    <a:pt x="1934" y="72"/>
                    <a:pt x="7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62"/>
            <p:cNvSpPr/>
            <p:nvPr/>
          </p:nvSpPr>
          <p:spPr>
            <a:xfrm>
              <a:off x="2644650" y="1690050"/>
              <a:ext cx="571850" cy="563350"/>
            </a:xfrm>
            <a:custGeom>
              <a:avLst/>
              <a:gdLst/>
              <a:ahLst/>
              <a:cxnLst/>
              <a:rect l="l" t="t" r="r" b="b"/>
              <a:pathLst>
                <a:path w="22874" h="22534" extrusionOk="0">
                  <a:moveTo>
                    <a:pt x="22873" y="0"/>
                  </a:moveTo>
                  <a:lnTo>
                    <a:pt x="22873" y="0"/>
                  </a:lnTo>
                  <a:cubicBezTo>
                    <a:pt x="22014" y="108"/>
                    <a:pt x="20081" y="358"/>
                    <a:pt x="19509" y="537"/>
                  </a:cubicBezTo>
                  <a:cubicBezTo>
                    <a:pt x="18184" y="967"/>
                    <a:pt x="16931" y="1504"/>
                    <a:pt x="15714" y="2148"/>
                  </a:cubicBezTo>
                  <a:cubicBezTo>
                    <a:pt x="11849" y="4009"/>
                    <a:pt x="7589" y="7052"/>
                    <a:pt x="5048" y="10560"/>
                  </a:cubicBezTo>
                  <a:cubicBezTo>
                    <a:pt x="4690" y="11097"/>
                    <a:pt x="1" y="18613"/>
                    <a:pt x="645" y="18900"/>
                  </a:cubicBezTo>
                  <a:cubicBezTo>
                    <a:pt x="970" y="19063"/>
                    <a:pt x="1318" y="19144"/>
                    <a:pt x="1664" y="19144"/>
                  </a:cubicBezTo>
                  <a:cubicBezTo>
                    <a:pt x="2080" y="19144"/>
                    <a:pt x="2493" y="19027"/>
                    <a:pt x="2864" y="18792"/>
                  </a:cubicBezTo>
                  <a:cubicBezTo>
                    <a:pt x="4098" y="18021"/>
                    <a:pt x="5703" y="16480"/>
                    <a:pt x="6536" y="16480"/>
                  </a:cubicBezTo>
                  <a:cubicBezTo>
                    <a:pt x="6670" y="16480"/>
                    <a:pt x="6784" y="16520"/>
                    <a:pt x="6873" y="16609"/>
                  </a:cubicBezTo>
                  <a:cubicBezTo>
                    <a:pt x="7517" y="17253"/>
                    <a:pt x="7231" y="21513"/>
                    <a:pt x="10596" y="22408"/>
                  </a:cubicBezTo>
                  <a:cubicBezTo>
                    <a:pt x="10905" y="22493"/>
                    <a:pt x="11216" y="22534"/>
                    <a:pt x="11526" y="22534"/>
                  </a:cubicBezTo>
                  <a:cubicBezTo>
                    <a:pt x="14585" y="22534"/>
                    <a:pt x="17597" y="18593"/>
                    <a:pt x="19222" y="15213"/>
                  </a:cubicBezTo>
                  <a:cubicBezTo>
                    <a:pt x="20905" y="11741"/>
                    <a:pt x="21370" y="2792"/>
                    <a:pt x="228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62"/>
            <p:cNvSpPr/>
            <p:nvPr/>
          </p:nvSpPr>
          <p:spPr>
            <a:xfrm>
              <a:off x="2924750" y="1948650"/>
              <a:ext cx="68925" cy="40300"/>
            </a:xfrm>
            <a:custGeom>
              <a:avLst/>
              <a:gdLst/>
              <a:ahLst/>
              <a:cxnLst/>
              <a:rect l="l" t="t" r="r" b="b"/>
              <a:pathLst>
                <a:path w="2757" h="1612" extrusionOk="0">
                  <a:moveTo>
                    <a:pt x="1038" y="1"/>
                  </a:moveTo>
                  <a:cubicBezTo>
                    <a:pt x="931" y="37"/>
                    <a:pt x="824" y="73"/>
                    <a:pt x="752" y="144"/>
                  </a:cubicBezTo>
                  <a:cubicBezTo>
                    <a:pt x="501" y="251"/>
                    <a:pt x="322" y="430"/>
                    <a:pt x="179" y="645"/>
                  </a:cubicBezTo>
                  <a:cubicBezTo>
                    <a:pt x="72" y="824"/>
                    <a:pt x="0" y="1075"/>
                    <a:pt x="36" y="1325"/>
                  </a:cubicBezTo>
                  <a:cubicBezTo>
                    <a:pt x="72" y="1504"/>
                    <a:pt x="108" y="1612"/>
                    <a:pt x="179" y="1612"/>
                  </a:cubicBezTo>
                  <a:cubicBezTo>
                    <a:pt x="287" y="1612"/>
                    <a:pt x="358" y="1540"/>
                    <a:pt x="430" y="1433"/>
                  </a:cubicBezTo>
                  <a:cubicBezTo>
                    <a:pt x="537" y="1325"/>
                    <a:pt x="645" y="1218"/>
                    <a:pt x="752" y="1146"/>
                  </a:cubicBezTo>
                  <a:cubicBezTo>
                    <a:pt x="859" y="1111"/>
                    <a:pt x="967" y="1075"/>
                    <a:pt x="1110" y="1075"/>
                  </a:cubicBezTo>
                  <a:lnTo>
                    <a:pt x="1253" y="1075"/>
                  </a:lnTo>
                  <a:cubicBezTo>
                    <a:pt x="1289" y="1039"/>
                    <a:pt x="1360" y="1039"/>
                    <a:pt x="1396" y="1003"/>
                  </a:cubicBezTo>
                  <a:cubicBezTo>
                    <a:pt x="1539" y="967"/>
                    <a:pt x="1718" y="932"/>
                    <a:pt x="1862" y="932"/>
                  </a:cubicBezTo>
                  <a:cubicBezTo>
                    <a:pt x="1981" y="920"/>
                    <a:pt x="2100" y="920"/>
                    <a:pt x="2209" y="920"/>
                  </a:cubicBezTo>
                  <a:lnTo>
                    <a:pt x="2209" y="920"/>
                  </a:lnTo>
                  <a:cubicBezTo>
                    <a:pt x="2426" y="920"/>
                    <a:pt x="2601" y="920"/>
                    <a:pt x="2649" y="824"/>
                  </a:cubicBezTo>
                  <a:cubicBezTo>
                    <a:pt x="2756" y="717"/>
                    <a:pt x="2470" y="359"/>
                    <a:pt x="2005" y="180"/>
                  </a:cubicBezTo>
                  <a:cubicBezTo>
                    <a:pt x="1790" y="73"/>
                    <a:pt x="1575" y="37"/>
                    <a:pt x="1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13" name="Google Shape;3713;p62"/>
            <p:cNvSpPr/>
            <p:nvPr/>
          </p:nvSpPr>
          <p:spPr>
            <a:xfrm>
              <a:off x="3430350" y="1964525"/>
              <a:ext cx="68025" cy="40625"/>
            </a:xfrm>
            <a:custGeom>
              <a:avLst/>
              <a:gdLst/>
              <a:ahLst/>
              <a:cxnLst/>
              <a:rect l="l" t="t" r="r" b="b"/>
              <a:pathLst>
                <a:path w="2721" h="1625" extrusionOk="0">
                  <a:moveTo>
                    <a:pt x="1189" y="1"/>
                  </a:moveTo>
                  <a:cubicBezTo>
                    <a:pt x="975" y="1"/>
                    <a:pt x="750" y="65"/>
                    <a:pt x="573" y="153"/>
                  </a:cubicBezTo>
                  <a:cubicBezTo>
                    <a:pt x="358" y="225"/>
                    <a:pt x="179" y="404"/>
                    <a:pt x="72" y="619"/>
                  </a:cubicBezTo>
                  <a:cubicBezTo>
                    <a:pt x="0" y="798"/>
                    <a:pt x="0" y="905"/>
                    <a:pt x="72" y="977"/>
                  </a:cubicBezTo>
                  <a:cubicBezTo>
                    <a:pt x="93" y="987"/>
                    <a:pt x="117" y="992"/>
                    <a:pt x="144" y="992"/>
                  </a:cubicBezTo>
                  <a:cubicBezTo>
                    <a:pt x="210" y="992"/>
                    <a:pt x="293" y="966"/>
                    <a:pt x="394" y="941"/>
                  </a:cubicBezTo>
                  <a:cubicBezTo>
                    <a:pt x="501" y="869"/>
                    <a:pt x="645" y="869"/>
                    <a:pt x="788" y="869"/>
                  </a:cubicBezTo>
                  <a:cubicBezTo>
                    <a:pt x="895" y="905"/>
                    <a:pt x="1003" y="941"/>
                    <a:pt x="1110" y="977"/>
                  </a:cubicBezTo>
                  <a:lnTo>
                    <a:pt x="1253" y="1084"/>
                  </a:lnTo>
                  <a:cubicBezTo>
                    <a:pt x="1289" y="1084"/>
                    <a:pt x="1361" y="1084"/>
                    <a:pt x="1432" y="1120"/>
                  </a:cubicBezTo>
                  <a:cubicBezTo>
                    <a:pt x="1575" y="1156"/>
                    <a:pt x="1719" y="1191"/>
                    <a:pt x="1826" y="1263"/>
                  </a:cubicBezTo>
                  <a:cubicBezTo>
                    <a:pt x="2127" y="1397"/>
                    <a:pt x="2397" y="1624"/>
                    <a:pt x="2548" y="1624"/>
                  </a:cubicBezTo>
                  <a:cubicBezTo>
                    <a:pt x="2558" y="1624"/>
                    <a:pt x="2568" y="1623"/>
                    <a:pt x="2578" y="1621"/>
                  </a:cubicBezTo>
                  <a:cubicBezTo>
                    <a:pt x="2721" y="1549"/>
                    <a:pt x="2649" y="1084"/>
                    <a:pt x="2363" y="726"/>
                  </a:cubicBezTo>
                  <a:cubicBezTo>
                    <a:pt x="2220" y="547"/>
                    <a:pt x="2076" y="368"/>
                    <a:pt x="1897" y="225"/>
                  </a:cubicBezTo>
                  <a:cubicBezTo>
                    <a:pt x="1826" y="189"/>
                    <a:pt x="1790" y="153"/>
                    <a:pt x="1719" y="118"/>
                  </a:cubicBezTo>
                  <a:lnTo>
                    <a:pt x="1647" y="82"/>
                  </a:lnTo>
                  <a:cubicBezTo>
                    <a:pt x="1540" y="46"/>
                    <a:pt x="1432" y="10"/>
                    <a:pt x="1325" y="10"/>
                  </a:cubicBezTo>
                  <a:cubicBezTo>
                    <a:pt x="1280" y="4"/>
                    <a:pt x="1235" y="1"/>
                    <a:pt x="1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
          <p:nvSpPr>
            <p:cNvPr id="3714" name="Google Shape;3714;p62"/>
            <p:cNvSpPr/>
            <p:nvPr/>
          </p:nvSpPr>
          <p:spPr>
            <a:xfrm>
              <a:off x="3575325" y="1836800"/>
              <a:ext cx="900" cy="6300"/>
            </a:xfrm>
            <a:custGeom>
              <a:avLst/>
              <a:gdLst/>
              <a:ahLst/>
              <a:cxnLst/>
              <a:rect l="l" t="t" r="r" b="b"/>
              <a:pathLst>
                <a:path w="36" h="252" extrusionOk="0">
                  <a:moveTo>
                    <a:pt x="0" y="251"/>
                  </a:moveTo>
                  <a:cubicBezTo>
                    <a:pt x="0" y="144"/>
                    <a:pt x="36" y="72"/>
                    <a:pt x="36" y="1"/>
                  </a:cubicBezTo>
                  <a:cubicBezTo>
                    <a:pt x="36" y="72"/>
                    <a:pt x="0" y="144"/>
                    <a:pt x="0" y="251"/>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62"/>
            <p:cNvSpPr/>
            <p:nvPr/>
          </p:nvSpPr>
          <p:spPr>
            <a:xfrm>
              <a:off x="3314025" y="1922700"/>
              <a:ext cx="633575" cy="341875"/>
            </a:xfrm>
            <a:custGeom>
              <a:avLst/>
              <a:gdLst/>
              <a:ahLst/>
              <a:cxnLst/>
              <a:rect l="l" t="t" r="r" b="b"/>
              <a:pathLst>
                <a:path w="25343" h="13675" extrusionOk="0">
                  <a:moveTo>
                    <a:pt x="16215" y="1"/>
                  </a:moveTo>
                  <a:lnTo>
                    <a:pt x="16215" y="1"/>
                  </a:lnTo>
                  <a:cubicBezTo>
                    <a:pt x="17504" y="932"/>
                    <a:pt x="18578" y="3473"/>
                    <a:pt x="19437" y="4797"/>
                  </a:cubicBezTo>
                  <a:cubicBezTo>
                    <a:pt x="20224" y="6050"/>
                    <a:pt x="21584" y="8019"/>
                    <a:pt x="21083" y="9630"/>
                  </a:cubicBezTo>
                  <a:cubicBezTo>
                    <a:pt x="20964" y="9987"/>
                    <a:pt x="20752" y="10133"/>
                    <a:pt x="20485" y="10133"/>
                  </a:cubicBezTo>
                  <a:cubicBezTo>
                    <a:pt x="19310" y="10133"/>
                    <a:pt x="17075" y="7303"/>
                    <a:pt x="17074" y="7303"/>
                  </a:cubicBezTo>
                  <a:lnTo>
                    <a:pt x="17074" y="7303"/>
                  </a:lnTo>
                  <a:cubicBezTo>
                    <a:pt x="17074" y="7303"/>
                    <a:pt x="17862" y="10274"/>
                    <a:pt x="16573" y="11169"/>
                  </a:cubicBezTo>
                  <a:cubicBezTo>
                    <a:pt x="16417" y="11277"/>
                    <a:pt x="16223" y="11325"/>
                    <a:pt x="16002" y="11325"/>
                  </a:cubicBezTo>
                  <a:cubicBezTo>
                    <a:pt x="14391" y="11325"/>
                    <a:pt x="11306" y="8794"/>
                    <a:pt x="10488" y="8448"/>
                  </a:cubicBezTo>
                  <a:cubicBezTo>
                    <a:pt x="10412" y="8415"/>
                    <a:pt x="10332" y="8399"/>
                    <a:pt x="10247" y="8399"/>
                  </a:cubicBezTo>
                  <a:cubicBezTo>
                    <a:pt x="9341" y="8399"/>
                    <a:pt x="7910" y="10198"/>
                    <a:pt x="4832" y="10918"/>
                  </a:cubicBezTo>
                  <a:cubicBezTo>
                    <a:pt x="4619" y="10965"/>
                    <a:pt x="4411" y="10987"/>
                    <a:pt x="4208" y="10987"/>
                  </a:cubicBezTo>
                  <a:cubicBezTo>
                    <a:pt x="2230" y="10987"/>
                    <a:pt x="747" y="8910"/>
                    <a:pt x="0" y="7482"/>
                  </a:cubicBezTo>
                  <a:lnTo>
                    <a:pt x="0" y="7482"/>
                  </a:lnTo>
                  <a:lnTo>
                    <a:pt x="72" y="7697"/>
                  </a:lnTo>
                  <a:cubicBezTo>
                    <a:pt x="72" y="7733"/>
                    <a:pt x="72" y="7768"/>
                    <a:pt x="107" y="7840"/>
                  </a:cubicBezTo>
                  <a:cubicBezTo>
                    <a:pt x="143" y="7876"/>
                    <a:pt x="143" y="7947"/>
                    <a:pt x="179" y="8019"/>
                  </a:cubicBezTo>
                  <a:cubicBezTo>
                    <a:pt x="179" y="8055"/>
                    <a:pt x="215" y="8126"/>
                    <a:pt x="215" y="8162"/>
                  </a:cubicBezTo>
                  <a:lnTo>
                    <a:pt x="286" y="8341"/>
                  </a:lnTo>
                  <a:lnTo>
                    <a:pt x="358" y="8484"/>
                  </a:lnTo>
                  <a:lnTo>
                    <a:pt x="430" y="8663"/>
                  </a:lnTo>
                  <a:cubicBezTo>
                    <a:pt x="465" y="8735"/>
                    <a:pt x="501" y="8806"/>
                    <a:pt x="501" y="8842"/>
                  </a:cubicBezTo>
                  <a:lnTo>
                    <a:pt x="609" y="9057"/>
                  </a:lnTo>
                  <a:lnTo>
                    <a:pt x="716" y="9236"/>
                  </a:lnTo>
                  <a:lnTo>
                    <a:pt x="788" y="9379"/>
                  </a:lnTo>
                  <a:lnTo>
                    <a:pt x="895" y="9558"/>
                  </a:lnTo>
                  <a:lnTo>
                    <a:pt x="966" y="9665"/>
                  </a:lnTo>
                  <a:lnTo>
                    <a:pt x="1074" y="9844"/>
                  </a:lnTo>
                  <a:lnTo>
                    <a:pt x="1145" y="9952"/>
                  </a:lnTo>
                  <a:cubicBezTo>
                    <a:pt x="1181" y="9988"/>
                    <a:pt x="1217" y="10059"/>
                    <a:pt x="1289" y="10131"/>
                  </a:cubicBezTo>
                  <a:lnTo>
                    <a:pt x="1324" y="10202"/>
                  </a:lnTo>
                  <a:cubicBezTo>
                    <a:pt x="1396" y="10274"/>
                    <a:pt x="1468" y="10346"/>
                    <a:pt x="1539" y="10453"/>
                  </a:cubicBezTo>
                  <a:lnTo>
                    <a:pt x="1611" y="10525"/>
                  </a:lnTo>
                  <a:cubicBezTo>
                    <a:pt x="1647" y="10560"/>
                    <a:pt x="1718" y="10632"/>
                    <a:pt x="1754" y="10668"/>
                  </a:cubicBezTo>
                  <a:lnTo>
                    <a:pt x="1826" y="10739"/>
                  </a:lnTo>
                  <a:lnTo>
                    <a:pt x="2005" y="10882"/>
                  </a:lnTo>
                  <a:lnTo>
                    <a:pt x="2076" y="10954"/>
                  </a:lnTo>
                  <a:lnTo>
                    <a:pt x="2255" y="11097"/>
                  </a:lnTo>
                  <a:lnTo>
                    <a:pt x="2327" y="11133"/>
                  </a:lnTo>
                  <a:cubicBezTo>
                    <a:pt x="2398" y="11205"/>
                    <a:pt x="2470" y="11240"/>
                    <a:pt x="2577" y="11312"/>
                  </a:cubicBezTo>
                  <a:lnTo>
                    <a:pt x="2613" y="11312"/>
                  </a:lnTo>
                  <a:cubicBezTo>
                    <a:pt x="2685" y="11348"/>
                    <a:pt x="2756" y="11384"/>
                    <a:pt x="2828" y="11419"/>
                  </a:cubicBezTo>
                  <a:lnTo>
                    <a:pt x="2935" y="11455"/>
                  </a:lnTo>
                  <a:lnTo>
                    <a:pt x="3114" y="11563"/>
                  </a:lnTo>
                  <a:lnTo>
                    <a:pt x="3222" y="11598"/>
                  </a:lnTo>
                  <a:lnTo>
                    <a:pt x="3436" y="11634"/>
                  </a:lnTo>
                  <a:lnTo>
                    <a:pt x="3508" y="11670"/>
                  </a:lnTo>
                  <a:lnTo>
                    <a:pt x="3794" y="11742"/>
                  </a:lnTo>
                  <a:lnTo>
                    <a:pt x="3830" y="11742"/>
                  </a:lnTo>
                  <a:cubicBezTo>
                    <a:pt x="3902" y="11742"/>
                    <a:pt x="4009" y="11777"/>
                    <a:pt x="4116" y="11777"/>
                  </a:cubicBezTo>
                  <a:lnTo>
                    <a:pt x="4940" y="11777"/>
                  </a:lnTo>
                  <a:lnTo>
                    <a:pt x="5190" y="11742"/>
                  </a:lnTo>
                  <a:lnTo>
                    <a:pt x="5298" y="11742"/>
                  </a:lnTo>
                  <a:cubicBezTo>
                    <a:pt x="5405" y="11706"/>
                    <a:pt x="5548" y="11670"/>
                    <a:pt x="5656" y="11634"/>
                  </a:cubicBezTo>
                  <a:lnTo>
                    <a:pt x="5727" y="11634"/>
                  </a:lnTo>
                  <a:cubicBezTo>
                    <a:pt x="5835" y="11598"/>
                    <a:pt x="5942" y="11563"/>
                    <a:pt x="6049" y="11527"/>
                  </a:cubicBezTo>
                  <a:lnTo>
                    <a:pt x="6157" y="11455"/>
                  </a:lnTo>
                  <a:lnTo>
                    <a:pt x="6443" y="11348"/>
                  </a:lnTo>
                  <a:lnTo>
                    <a:pt x="6586" y="11312"/>
                  </a:lnTo>
                  <a:lnTo>
                    <a:pt x="6873" y="11169"/>
                  </a:lnTo>
                  <a:lnTo>
                    <a:pt x="7016" y="11097"/>
                  </a:lnTo>
                  <a:lnTo>
                    <a:pt x="7445" y="10882"/>
                  </a:lnTo>
                  <a:cubicBezTo>
                    <a:pt x="8725" y="10118"/>
                    <a:pt x="9536" y="9701"/>
                    <a:pt x="10374" y="9701"/>
                  </a:cubicBezTo>
                  <a:cubicBezTo>
                    <a:pt x="11105" y="9701"/>
                    <a:pt x="11856" y="10019"/>
                    <a:pt x="12958" y="10703"/>
                  </a:cubicBezTo>
                  <a:cubicBezTo>
                    <a:pt x="13580" y="11118"/>
                    <a:pt x="16088" y="13444"/>
                    <a:pt x="17463" y="13444"/>
                  </a:cubicBezTo>
                  <a:cubicBezTo>
                    <a:pt x="17750" y="13444"/>
                    <a:pt x="17987" y="13343"/>
                    <a:pt x="18148" y="13102"/>
                  </a:cubicBezTo>
                  <a:cubicBezTo>
                    <a:pt x="18806" y="12145"/>
                    <a:pt x="18090" y="10739"/>
                    <a:pt x="18733" y="10739"/>
                  </a:cubicBezTo>
                  <a:cubicBezTo>
                    <a:pt x="18860" y="10739"/>
                    <a:pt x="19040" y="10794"/>
                    <a:pt x="19293" y="10918"/>
                  </a:cubicBezTo>
                  <a:lnTo>
                    <a:pt x="19508" y="11026"/>
                  </a:lnTo>
                  <a:lnTo>
                    <a:pt x="19544" y="11026"/>
                  </a:lnTo>
                  <a:cubicBezTo>
                    <a:pt x="19580" y="11061"/>
                    <a:pt x="19651" y="11097"/>
                    <a:pt x="19723" y="11133"/>
                  </a:cubicBezTo>
                  <a:cubicBezTo>
                    <a:pt x="20689" y="11777"/>
                    <a:pt x="22050" y="13030"/>
                    <a:pt x="23302" y="13674"/>
                  </a:cubicBezTo>
                  <a:cubicBezTo>
                    <a:pt x="24162" y="13173"/>
                    <a:pt x="24842" y="12422"/>
                    <a:pt x="25200" y="11491"/>
                  </a:cubicBezTo>
                  <a:cubicBezTo>
                    <a:pt x="25343" y="10918"/>
                    <a:pt x="25307" y="10310"/>
                    <a:pt x="25092" y="9773"/>
                  </a:cubicBezTo>
                  <a:cubicBezTo>
                    <a:pt x="24126" y="8019"/>
                    <a:pt x="23088" y="6337"/>
                    <a:pt x="21942" y="4690"/>
                  </a:cubicBezTo>
                  <a:cubicBezTo>
                    <a:pt x="21047" y="3366"/>
                    <a:pt x="19974" y="2184"/>
                    <a:pt x="18757" y="1146"/>
                  </a:cubicBezTo>
                  <a:cubicBezTo>
                    <a:pt x="17862" y="860"/>
                    <a:pt x="17038" y="466"/>
                    <a:pt x="162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62"/>
            <p:cNvSpPr/>
            <p:nvPr/>
          </p:nvSpPr>
          <p:spPr>
            <a:xfrm>
              <a:off x="3366800" y="2103400"/>
              <a:ext cx="158425" cy="101225"/>
            </a:xfrm>
            <a:custGeom>
              <a:avLst/>
              <a:gdLst/>
              <a:ahLst/>
              <a:cxnLst/>
              <a:rect l="l" t="t" r="r" b="b"/>
              <a:pathLst>
                <a:path w="6337" h="4049" extrusionOk="0">
                  <a:moveTo>
                    <a:pt x="1024" y="0"/>
                  </a:moveTo>
                  <a:cubicBezTo>
                    <a:pt x="940" y="0"/>
                    <a:pt x="737" y="245"/>
                    <a:pt x="502" y="648"/>
                  </a:cubicBezTo>
                  <a:cubicBezTo>
                    <a:pt x="180" y="1185"/>
                    <a:pt x="1" y="1829"/>
                    <a:pt x="1" y="2473"/>
                  </a:cubicBezTo>
                  <a:cubicBezTo>
                    <a:pt x="37" y="2688"/>
                    <a:pt x="73" y="2903"/>
                    <a:pt x="144" y="3118"/>
                  </a:cubicBezTo>
                  <a:cubicBezTo>
                    <a:pt x="251" y="3332"/>
                    <a:pt x="395" y="3511"/>
                    <a:pt x="609" y="3654"/>
                  </a:cubicBezTo>
                  <a:cubicBezTo>
                    <a:pt x="896" y="3905"/>
                    <a:pt x="1290" y="4012"/>
                    <a:pt x="1683" y="4048"/>
                  </a:cubicBezTo>
                  <a:cubicBezTo>
                    <a:pt x="1934" y="4048"/>
                    <a:pt x="2149" y="4012"/>
                    <a:pt x="2399" y="3977"/>
                  </a:cubicBezTo>
                  <a:cubicBezTo>
                    <a:pt x="2471" y="3977"/>
                    <a:pt x="2542" y="3941"/>
                    <a:pt x="2650" y="3941"/>
                  </a:cubicBezTo>
                  <a:cubicBezTo>
                    <a:pt x="2936" y="3833"/>
                    <a:pt x="3187" y="3726"/>
                    <a:pt x="3437" y="3583"/>
                  </a:cubicBezTo>
                  <a:cubicBezTo>
                    <a:pt x="4010" y="3261"/>
                    <a:pt x="4511" y="2903"/>
                    <a:pt x="4941" y="2437"/>
                  </a:cubicBezTo>
                  <a:cubicBezTo>
                    <a:pt x="5370" y="2008"/>
                    <a:pt x="5764" y="1507"/>
                    <a:pt x="6050" y="970"/>
                  </a:cubicBezTo>
                  <a:cubicBezTo>
                    <a:pt x="6265" y="540"/>
                    <a:pt x="6337" y="182"/>
                    <a:pt x="6229" y="147"/>
                  </a:cubicBezTo>
                  <a:cubicBezTo>
                    <a:pt x="6225" y="144"/>
                    <a:pt x="6219" y="143"/>
                    <a:pt x="6214" y="143"/>
                  </a:cubicBezTo>
                  <a:cubicBezTo>
                    <a:pt x="6130" y="143"/>
                    <a:pt x="5922" y="382"/>
                    <a:pt x="5621" y="683"/>
                  </a:cubicBezTo>
                  <a:cubicBezTo>
                    <a:pt x="5227" y="1077"/>
                    <a:pt x="4797" y="1399"/>
                    <a:pt x="4332" y="1722"/>
                  </a:cubicBezTo>
                  <a:cubicBezTo>
                    <a:pt x="3903" y="2008"/>
                    <a:pt x="3437" y="2258"/>
                    <a:pt x="2936" y="2473"/>
                  </a:cubicBezTo>
                  <a:cubicBezTo>
                    <a:pt x="2721" y="2545"/>
                    <a:pt x="2507" y="2616"/>
                    <a:pt x="2292" y="2652"/>
                  </a:cubicBezTo>
                  <a:cubicBezTo>
                    <a:pt x="2220" y="2688"/>
                    <a:pt x="2149" y="2688"/>
                    <a:pt x="2113" y="2724"/>
                  </a:cubicBezTo>
                  <a:cubicBezTo>
                    <a:pt x="1970" y="2760"/>
                    <a:pt x="1826" y="2795"/>
                    <a:pt x="1647" y="2795"/>
                  </a:cubicBezTo>
                  <a:cubicBezTo>
                    <a:pt x="1606" y="2806"/>
                    <a:pt x="1564" y="2810"/>
                    <a:pt x="1522" y="2810"/>
                  </a:cubicBezTo>
                  <a:cubicBezTo>
                    <a:pt x="1420" y="2810"/>
                    <a:pt x="1319" y="2785"/>
                    <a:pt x="1218" y="2760"/>
                  </a:cubicBezTo>
                  <a:cubicBezTo>
                    <a:pt x="1075" y="2688"/>
                    <a:pt x="967" y="2545"/>
                    <a:pt x="932" y="2366"/>
                  </a:cubicBezTo>
                  <a:cubicBezTo>
                    <a:pt x="860" y="1829"/>
                    <a:pt x="860" y="1328"/>
                    <a:pt x="1003" y="827"/>
                  </a:cubicBezTo>
                  <a:cubicBezTo>
                    <a:pt x="1075" y="361"/>
                    <a:pt x="1146" y="39"/>
                    <a:pt x="1039" y="3"/>
                  </a:cubicBezTo>
                  <a:cubicBezTo>
                    <a:pt x="1034" y="1"/>
                    <a:pt x="1029" y="0"/>
                    <a:pt x="10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62"/>
            <p:cNvSpPr/>
            <p:nvPr/>
          </p:nvSpPr>
          <p:spPr>
            <a:xfrm>
              <a:off x="2865675" y="2109725"/>
              <a:ext cx="139625" cy="98475"/>
            </a:xfrm>
            <a:custGeom>
              <a:avLst/>
              <a:gdLst/>
              <a:ahLst/>
              <a:cxnLst/>
              <a:rect l="l" t="t" r="r" b="b"/>
              <a:pathLst>
                <a:path w="5585" h="3939" extrusionOk="0">
                  <a:moveTo>
                    <a:pt x="5406" y="1"/>
                  </a:moveTo>
                  <a:cubicBezTo>
                    <a:pt x="5334" y="1"/>
                    <a:pt x="5227" y="287"/>
                    <a:pt x="4976" y="609"/>
                  </a:cubicBezTo>
                  <a:cubicBezTo>
                    <a:pt x="4690" y="1003"/>
                    <a:pt x="4332" y="1361"/>
                    <a:pt x="3938" y="1683"/>
                  </a:cubicBezTo>
                  <a:cubicBezTo>
                    <a:pt x="3580" y="2005"/>
                    <a:pt x="3187" y="2256"/>
                    <a:pt x="2721" y="2471"/>
                  </a:cubicBezTo>
                  <a:cubicBezTo>
                    <a:pt x="2614" y="2542"/>
                    <a:pt x="2471" y="2578"/>
                    <a:pt x="2327" y="2614"/>
                  </a:cubicBezTo>
                  <a:cubicBezTo>
                    <a:pt x="2292" y="2614"/>
                    <a:pt x="2220" y="2614"/>
                    <a:pt x="2184" y="2650"/>
                  </a:cubicBezTo>
                  <a:lnTo>
                    <a:pt x="2041" y="2686"/>
                  </a:lnTo>
                  <a:lnTo>
                    <a:pt x="1647" y="2686"/>
                  </a:lnTo>
                  <a:lnTo>
                    <a:pt x="1504" y="2614"/>
                  </a:lnTo>
                  <a:cubicBezTo>
                    <a:pt x="1433" y="2614"/>
                    <a:pt x="1325" y="2578"/>
                    <a:pt x="1254" y="2542"/>
                  </a:cubicBezTo>
                  <a:cubicBezTo>
                    <a:pt x="1075" y="2435"/>
                    <a:pt x="1003" y="2363"/>
                    <a:pt x="931" y="2220"/>
                  </a:cubicBezTo>
                  <a:cubicBezTo>
                    <a:pt x="896" y="2005"/>
                    <a:pt x="931" y="1791"/>
                    <a:pt x="967" y="1576"/>
                  </a:cubicBezTo>
                  <a:cubicBezTo>
                    <a:pt x="1039" y="1325"/>
                    <a:pt x="1110" y="1075"/>
                    <a:pt x="1146" y="860"/>
                  </a:cubicBezTo>
                  <a:cubicBezTo>
                    <a:pt x="1254" y="466"/>
                    <a:pt x="1289" y="144"/>
                    <a:pt x="1218" y="108"/>
                  </a:cubicBezTo>
                  <a:cubicBezTo>
                    <a:pt x="1211" y="106"/>
                    <a:pt x="1204" y="105"/>
                    <a:pt x="1196" y="105"/>
                  </a:cubicBezTo>
                  <a:cubicBezTo>
                    <a:pt x="1087" y="105"/>
                    <a:pt x="916" y="346"/>
                    <a:pt x="681" y="681"/>
                  </a:cubicBezTo>
                  <a:cubicBezTo>
                    <a:pt x="538" y="860"/>
                    <a:pt x="395" y="1111"/>
                    <a:pt x="251" y="1325"/>
                  </a:cubicBezTo>
                  <a:cubicBezTo>
                    <a:pt x="72" y="1648"/>
                    <a:pt x="1" y="2005"/>
                    <a:pt x="1" y="2363"/>
                  </a:cubicBezTo>
                  <a:cubicBezTo>
                    <a:pt x="1" y="2471"/>
                    <a:pt x="1" y="2578"/>
                    <a:pt x="37" y="2686"/>
                  </a:cubicBezTo>
                  <a:cubicBezTo>
                    <a:pt x="72" y="2793"/>
                    <a:pt x="144" y="2900"/>
                    <a:pt x="180" y="3008"/>
                  </a:cubicBezTo>
                  <a:cubicBezTo>
                    <a:pt x="287" y="3151"/>
                    <a:pt x="430" y="3330"/>
                    <a:pt x="609" y="3437"/>
                  </a:cubicBezTo>
                  <a:cubicBezTo>
                    <a:pt x="717" y="3545"/>
                    <a:pt x="860" y="3652"/>
                    <a:pt x="1003" y="3724"/>
                  </a:cubicBezTo>
                  <a:lnTo>
                    <a:pt x="1218" y="3831"/>
                  </a:lnTo>
                  <a:lnTo>
                    <a:pt x="1468" y="3903"/>
                  </a:lnTo>
                  <a:cubicBezTo>
                    <a:pt x="1540" y="3903"/>
                    <a:pt x="1612" y="3938"/>
                    <a:pt x="1683" y="3938"/>
                  </a:cubicBezTo>
                  <a:lnTo>
                    <a:pt x="2220" y="3938"/>
                  </a:lnTo>
                  <a:lnTo>
                    <a:pt x="2471" y="3903"/>
                  </a:lnTo>
                  <a:lnTo>
                    <a:pt x="2542" y="3903"/>
                  </a:lnTo>
                  <a:lnTo>
                    <a:pt x="2721" y="3831"/>
                  </a:lnTo>
                  <a:cubicBezTo>
                    <a:pt x="2900" y="3759"/>
                    <a:pt x="3115" y="3652"/>
                    <a:pt x="3294" y="3545"/>
                  </a:cubicBezTo>
                  <a:cubicBezTo>
                    <a:pt x="3795" y="3222"/>
                    <a:pt x="4260" y="2829"/>
                    <a:pt x="4618" y="2363"/>
                  </a:cubicBezTo>
                  <a:cubicBezTo>
                    <a:pt x="5012" y="1898"/>
                    <a:pt x="5298" y="1361"/>
                    <a:pt x="5442" y="824"/>
                  </a:cubicBezTo>
                  <a:cubicBezTo>
                    <a:pt x="5585" y="359"/>
                    <a:pt x="5513" y="1"/>
                    <a:pt x="54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62"/>
            <p:cNvSpPr/>
            <p:nvPr/>
          </p:nvSpPr>
          <p:spPr>
            <a:xfrm>
              <a:off x="2922050" y="2233225"/>
              <a:ext cx="37625" cy="19725"/>
            </a:xfrm>
            <a:custGeom>
              <a:avLst/>
              <a:gdLst/>
              <a:ahLst/>
              <a:cxnLst/>
              <a:rect l="l" t="t" r="r" b="b"/>
              <a:pathLst>
                <a:path w="1505" h="789" extrusionOk="0">
                  <a:moveTo>
                    <a:pt x="717" y="1"/>
                  </a:moveTo>
                  <a:cubicBezTo>
                    <a:pt x="645" y="1"/>
                    <a:pt x="574" y="36"/>
                    <a:pt x="538" y="36"/>
                  </a:cubicBezTo>
                  <a:cubicBezTo>
                    <a:pt x="395" y="72"/>
                    <a:pt x="287" y="144"/>
                    <a:pt x="180" y="251"/>
                  </a:cubicBezTo>
                  <a:cubicBezTo>
                    <a:pt x="72" y="359"/>
                    <a:pt x="1" y="466"/>
                    <a:pt x="1" y="609"/>
                  </a:cubicBezTo>
                  <a:cubicBezTo>
                    <a:pt x="1" y="717"/>
                    <a:pt x="37" y="788"/>
                    <a:pt x="72" y="788"/>
                  </a:cubicBezTo>
                  <a:cubicBezTo>
                    <a:pt x="216" y="752"/>
                    <a:pt x="323" y="717"/>
                    <a:pt x="466" y="681"/>
                  </a:cubicBezTo>
                  <a:cubicBezTo>
                    <a:pt x="502" y="681"/>
                    <a:pt x="574" y="681"/>
                    <a:pt x="609" y="717"/>
                  </a:cubicBezTo>
                  <a:cubicBezTo>
                    <a:pt x="645" y="717"/>
                    <a:pt x="681" y="752"/>
                    <a:pt x="681" y="752"/>
                  </a:cubicBezTo>
                  <a:lnTo>
                    <a:pt x="788" y="681"/>
                  </a:lnTo>
                  <a:lnTo>
                    <a:pt x="1003" y="681"/>
                  </a:lnTo>
                  <a:cubicBezTo>
                    <a:pt x="1093" y="681"/>
                    <a:pt x="1191" y="690"/>
                    <a:pt x="1272" y="690"/>
                  </a:cubicBezTo>
                  <a:cubicBezTo>
                    <a:pt x="1352" y="690"/>
                    <a:pt x="1415" y="681"/>
                    <a:pt x="1433" y="645"/>
                  </a:cubicBezTo>
                  <a:cubicBezTo>
                    <a:pt x="1504" y="573"/>
                    <a:pt x="1361" y="359"/>
                    <a:pt x="1182" y="215"/>
                  </a:cubicBezTo>
                  <a:cubicBezTo>
                    <a:pt x="1075" y="144"/>
                    <a:pt x="967" y="108"/>
                    <a:pt x="896" y="36"/>
                  </a:cubicBezTo>
                  <a:lnTo>
                    <a:pt x="717" y="1"/>
                  </a:ln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62"/>
            <p:cNvSpPr/>
            <p:nvPr/>
          </p:nvSpPr>
          <p:spPr>
            <a:xfrm>
              <a:off x="2939950" y="2233225"/>
              <a:ext cx="484150" cy="198700"/>
            </a:xfrm>
            <a:custGeom>
              <a:avLst/>
              <a:gdLst/>
              <a:ahLst/>
              <a:cxnLst/>
              <a:rect l="l" t="t" r="r" b="b"/>
              <a:pathLst>
                <a:path w="19366" h="7948" extrusionOk="0">
                  <a:moveTo>
                    <a:pt x="18578" y="1"/>
                  </a:moveTo>
                  <a:cubicBezTo>
                    <a:pt x="18220" y="36"/>
                    <a:pt x="18077" y="251"/>
                    <a:pt x="18149" y="323"/>
                  </a:cubicBezTo>
                  <a:cubicBezTo>
                    <a:pt x="18185" y="394"/>
                    <a:pt x="18435" y="394"/>
                    <a:pt x="18543" y="502"/>
                  </a:cubicBezTo>
                  <a:cubicBezTo>
                    <a:pt x="18578" y="538"/>
                    <a:pt x="18614" y="573"/>
                    <a:pt x="18614" y="609"/>
                  </a:cubicBezTo>
                  <a:cubicBezTo>
                    <a:pt x="18543" y="645"/>
                    <a:pt x="18471" y="681"/>
                    <a:pt x="18399" y="717"/>
                  </a:cubicBezTo>
                  <a:cubicBezTo>
                    <a:pt x="17934" y="1003"/>
                    <a:pt x="17540" y="1325"/>
                    <a:pt x="17218" y="1719"/>
                  </a:cubicBezTo>
                  <a:cubicBezTo>
                    <a:pt x="16789" y="2291"/>
                    <a:pt x="16395" y="2864"/>
                    <a:pt x="16037" y="3508"/>
                  </a:cubicBezTo>
                  <a:cubicBezTo>
                    <a:pt x="15679" y="4224"/>
                    <a:pt x="15249" y="4869"/>
                    <a:pt x="14748" y="5513"/>
                  </a:cubicBezTo>
                  <a:cubicBezTo>
                    <a:pt x="14247" y="6086"/>
                    <a:pt x="13639" y="6551"/>
                    <a:pt x="12923" y="6873"/>
                  </a:cubicBezTo>
                  <a:cubicBezTo>
                    <a:pt x="12408" y="7131"/>
                    <a:pt x="11806" y="7272"/>
                    <a:pt x="11222" y="7272"/>
                  </a:cubicBezTo>
                  <a:cubicBezTo>
                    <a:pt x="11156" y="7272"/>
                    <a:pt x="11091" y="7271"/>
                    <a:pt x="11026" y="7267"/>
                  </a:cubicBezTo>
                  <a:cubicBezTo>
                    <a:pt x="10560" y="7231"/>
                    <a:pt x="10095" y="7160"/>
                    <a:pt x="9665" y="6981"/>
                  </a:cubicBezTo>
                  <a:lnTo>
                    <a:pt x="9093" y="6837"/>
                  </a:lnTo>
                  <a:cubicBezTo>
                    <a:pt x="9093" y="6837"/>
                    <a:pt x="8878" y="6802"/>
                    <a:pt x="8520" y="6730"/>
                  </a:cubicBezTo>
                  <a:cubicBezTo>
                    <a:pt x="8126" y="6623"/>
                    <a:pt x="7732" y="6587"/>
                    <a:pt x="7303" y="6551"/>
                  </a:cubicBezTo>
                  <a:cubicBezTo>
                    <a:pt x="7339" y="6479"/>
                    <a:pt x="7375" y="6372"/>
                    <a:pt x="7375" y="6265"/>
                  </a:cubicBezTo>
                  <a:cubicBezTo>
                    <a:pt x="7410" y="5978"/>
                    <a:pt x="7446" y="5692"/>
                    <a:pt x="7446" y="5692"/>
                  </a:cubicBezTo>
                  <a:cubicBezTo>
                    <a:pt x="7446" y="5692"/>
                    <a:pt x="7375" y="5441"/>
                    <a:pt x="7303" y="5155"/>
                  </a:cubicBezTo>
                  <a:cubicBezTo>
                    <a:pt x="7231" y="4904"/>
                    <a:pt x="7196" y="4618"/>
                    <a:pt x="7088" y="4582"/>
                  </a:cubicBezTo>
                  <a:cubicBezTo>
                    <a:pt x="6981" y="4582"/>
                    <a:pt x="6873" y="4869"/>
                    <a:pt x="6802" y="5155"/>
                  </a:cubicBezTo>
                  <a:cubicBezTo>
                    <a:pt x="6730" y="5477"/>
                    <a:pt x="6730" y="5764"/>
                    <a:pt x="6730" y="5764"/>
                  </a:cubicBezTo>
                  <a:cubicBezTo>
                    <a:pt x="6730" y="5764"/>
                    <a:pt x="6802" y="6014"/>
                    <a:pt x="6873" y="6300"/>
                  </a:cubicBezTo>
                  <a:cubicBezTo>
                    <a:pt x="6909" y="6408"/>
                    <a:pt x="6909" y="6479"/>
                    <a:pt x="6945" y="6551"/>
                  </a:cubicBezTo>
                  <a:lnTo>
                    <a:pt x="6480" y="6551"/>
                  </a:lnTo>
                  <a:cubicBezTo>
                    <a:pt x="6301" y="6587"/>
                    <a:pt x="6122" y="6587"/>
                    <a:pt x="5943" y="6623"/>
                  </a:cubicBezTo>
                  <a:cubicBezTo>
                    <a:pt x="5549" y="6694"/>
                    <a:pt x="5227" y="6766"/>
                    <a:pt x="4869" y="6802"/>
                  </a:cubicBezTo>
                  <a:cubicBezTo>
                    <a:pt x="4705" y="6825"/>
                    <a:pt x="4540" y="6836"/>
                    <a:pt x="4375" y="6836"/>
                  </a:cubicBezTo>
                  <a:cubicBezTo>
                    <a:pt x="3781" y="6836"/>
                    <a:pt x="3189" y="6688"/>
                    <a:pt x="2685" y="6408"/>
                  </a:cubicBezTo>
                  <a:cubicBezTo>
                    <a:pt x="2041" y="6014"/>
                    <a:pt x="1540" y="5441"/>
                    <a:pt x="1254" y="4726"/>
                  </a:cubicBezTo>
                  <a:cubicBezTo>
                    <a:pt x="967" y="4081"/>
                    <a:pt x="752" y="3437"/>
                    <a:pt x="574" y="2757"/>
                  </a:cubicBezTo>
                  <a:cubicBezTo>
                    <a:pt x="430" y="2148"/>
                    <a:pt x="323" y="1647"/>
                    <a:pt x="216" y="1325"/>
                  </a:cubicBezTo>
                  <a:cubicBezTo>
                    <a:pt x="108" y="967"/>
                    <a:pt x="37" y="788"/>
                    <a:pt x="1" y="788"/>
                  </a:cubicBezTo>
                  <a:cubicBezTo>
                    <a:pt x="1" y="967"/>
                    <a:pt x="1" y="1182"/>
                    <a:pt x="72" y="1361"/>
                  </a:cubicBezTo>
                  <a:cubicBezTo>
                    <a:pt x="108" y="1719"/>
                    <a:pt x="180" y="2220"/>
                    <a:pt x="287" y="2828"/>
                  </a:cubicBezTo>
                  <a:cubicBezTo>
                    <a:pt x="430" y="3508"/>
                    <a:pt x="609" y="4224"/>
                    <a:pt x="860" y="4869"/>
                  </a:cubicBezTo>
                  <a:cubicBezTo>
                    <a:pt x="1146" y="5692"/>
                    <a:pt x="1683" y="6408"/>
                    <a:pt x="2435" y="6873"/>
                  </a:cubicBezTo>
                  <a:cubicBezTo>
                    <a:pt x="3079" y="7241"/>
                    <a:pt x="3802" y="7425"/>
                    <a:pt x="4537" y="7425"/>
                  </a:cubicBezTo>
                  <a:cubicBezTo>
                    <a:pt x="4659" y="7425"/>
                    <a:pt x="4782" y="7420"/>
                    <a:pt x="4905" y="7410"/>
                  </a:cubicBezTo>
                  <a:cubicBezTo>
                    <a:pt x="5298" y="7374"/>
                    <a:pt x="5692" y="7303"/>
                    <a:pt x="6014" y="7267"/>
                  </a:cubicBezTo>
                  <a:cubicBezTo>
                    <a:pt x="6193" y="7231"/>
                    <a:pt x="6336" y="7231"/>
                    <a:pt x="6515" y="7195"/>
                  </a:cubicBezTo>
                  <a:lnTo>
                    <a:pt x="6945" y="7195"/>
                  </a:lnTo>
                  <a:cubicBezTo>
                    <a:pt x="7446" y="7231"/>
                    <a:pt x="7911" y="7303"/>
                    <a:pt x="8377" y="7410"/>
                  </a:cubicBezTo>
                  <a:cubicBezTo>
                    <a:pt x="8699" y="7482"/>
                    <a:pt x="8914" y="7517"/>
                    <a:pt x="8914" y="7517"/>
                  </a:cubicBezTo>
                  <a:lnTo>
                    <a:pt x="9451" y="7661"/>
                  </a:lnTo>
                  <a:cubicBezTo>
                    <a:pt x="9952" y="7840"/>
                    <a:pt x="10489" y="7911"/>
                    <a:pt x="10990" y="7947"/>
                  </a:cubicBezTo>
                  <a:cubicBezTo>
                    <a:pt x="11777" y="7947"/>
                    <a:pt x="12493" y="7768"/>
                    <a:pt x="13173" y="7410"/>
                  </a:cubicBezTo>
                  <a:cubicBezTo>
                    <a:pt x="13925" y="7016"/>
                    <a:pt x="14605" y="6479"/>
                    <a:pt x="15142" y="5799"/>
                  </a:cubicBezTo>
                  <a:cubicBezTo>
                    <a:pt x="15643" y="5155"/>
                    <a:pt x="16037" y="4439"/>
                    <a:pt x="16395" y="3687"/>
                  </a:cubicBezTo>
                  <a:cubicBezTo>
                    <a:pt x="16681" y="3079"/>
                    <a:pt x="17039" y="2470"/>
                    <a:pt x="17433" y="1898"/>
                  </a:cubicBezTo>
                  <a:cubicBezTo>
                    <a:pt x="17791" y="1432"/>
                    <a:pt x="18185" y="1039"/>
                    <a:pt x="18650" y="717"/>
                  </a:cubicBezTo>
                  <a:lnTo>
                    <a:pt x="18721" y="752"/>
                  </a:lnTo>
                  <a:cubicBezTo>
                    <a:pt x="18757" y="824"/>
                    <a:pt x="18829" y="860"/>
                    <a:pt x="18865" y="931"/>
                  </a:cubicBezTo>
                  <a:cubicBezTo>
                    <a:pt x="18972" y="1110"/>
                    <a:pt x="19008" y="1325"/>
                    <a:pt x="19115" y="1361"/>
                  </a:cubicBezTo>
                  <a:cubicBezTo>
                    <a:pt x="19223" y="1361"/>
                    <a:pt x="19366" y="1110"/>
                    <a:pt x="19366" y="860"/>
                  </a:cubicBezTo>
                  <a:cubicBezTo>
                    <a:pt x="19366" y="717"/>
                    <a:pt x="19330" y="573"/>
                    <a:pt x="19294" y="430"/>
                  </a:cubicBezTo>
                  <a:cubicBezTo>
                    <a:pt x="19258" y="394"/>
                    <a:pt x="19258" y="359"/>
                    <a:pt x="19223" y="323"/>
                  </a:cubicBezTo>
                  <a:lnTo>
                    <a:pt x="19187" y="251"/>
                  </a:lnTo>
                  <a:cubicBezTo>
                    <a:pt x="19151" y="215"/>
                    <a:pt x="19079" y="144"/>
                    <a:pt x="19044" y="108"/>
                  </a:cubicBezTo>
                  <a:cubicBezTo>
                    <a:pt x="18900" y="36"/>
                    <a:pt x="18721" y="1"/>
                    <a:pt x="18578"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62"/>
            <p:cNvSpPr/>
            <p:nvPr/>
          </p:nvSpPr>
          <p:spPr>
            <a:xfrm>
              <a:off x="2969075" y="2219500"/>
              <a:ext cx="271550" cy="136350"/>
            </a:xfrm>
            <a:custGeom>
              <a:avLst/>
              <a:gdLst/>
              <a:ahLst/>
              <a:cxnLst/>
              <a:rect l="l" t="t" r="r" b="b"/>
              <a:pathLst>
                <a:path w="10862" h="5454" extrusionOk="0">
                  <a:moveTo>
                    <a:pt x="5475" y="1"/>
                  </a:moveTo>
                  <a:cubicBezTo>
                    <a:pt x="2674" y="1"/>
                    <a:pt x="0" y="1261"/>
                    <a:pt x="3024" y="3879"/>
                  </a:cubicBezTo>
                  <a:cubicBezTo>
                    <a:pt x="3811" y="4523"/>
                    <a:pt x="4706" y="5024"/>
                    <a:pt x="5673" y="5382"/>
                  </a:cubicBezTo>
                  <a:cubicBezTo>
                    <a:pt x="5816" y="5418"/>
                    <a:pt x="5923" y="5453"/>
                    <a:pt x="6066" y="5453"/>
                  </a:cubicBezTo>
                  <a:cubicBezTo>
                    <a:pt x="6675" y="5382"/>
                    <a:pt x="7462" y="4666"/>
                    <a:pt x="7892" y="4308"/>
                  </a:cubicBezTo>
                  <a:cubicBezTo>
                    <a:pt x="8321" y="3986"/>
                    <a:pt x="8715" y="3628"/>
                    <a:pt x="9073" y="3270"/>
                  </a:cubicBezTo>
                  <a:cubicBezTo>
                    <a:pt x="10861" y="1118"/>
                    <a:pt x="8112" y="1"/>
                    <a:pt x="5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62"/>
            <p:cNvSpPr/>
            <p:nvPr/>
          </p:nvSpPr>
          <p:spPr>
            <a:xfrm>
              <a:off x="3028550" y="2227075"/>
              <a:ext cx="166475" cy="55600"/>
            </a:xfrm>
            <a:custGeom>
              <a:avLst/>
              <a:gdLst/>
              <a:ahLst/>
              <a:cxnLst/>
              <a:rect l="l" t="t" r="r" b="b"/>
              <a:pathLst>
                <a:path w="6659" h="2224" extrusionOk="0">
                  <a:moveTo>
                    <a:pt x="3198" y="0"/>
                  </a:moveTo>
                  <a:cubicBezTo>
                    <a:pt x="1656" y="0"/>
                    <a:pt x="164" y="448"/>
                    <a:pt x="0" y="1356"/>
                  </a:cubicBezTo>
                  <a:cubicBezTo>
                    <a:pt x="573" y="1822"/>
                    <a:pt x="1754" y="2180"/>
                    <a:pt x="3150" y="2215"/>
                  </a:cubicBezTo>
                  <a:cubicBezTo>
                    <a:pt x="3276" y="2221"/>
                    <a:pt x="3400" y="2223"/>
                    <a:pt x="3523" y="2223"/>
                  </a:cubicBezTo>
                  <a:cubicBezTo>
                    <a:pt x="5077" y="2223"/>
                    <a:pt x="6360" y="1813"/>
                    <a:pt x="6658" y="1249"/>
                  </a:cubicBezTo>
                  <a:cubicBezTo>
                    <a:pt x="6235" y="421"/>
                    <a:pt x="4694" y="0"/>
                    <a:pt x="31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62"/>
            <p:cNvSpPr/>
            <p:nvPr/>
          </p:nvSpPr>
          <p:spPr>
            <a:xfrm>
              <a:off x="3012450" y="2257400"/>
              <a:ext cx="200475" cy="98450"/>
            </a:xfrm>
            <a:custGeom>
              <a:avLst/>
              <a:gdLst/>
              <a:ahLst/>
              <a:cxnLst/>
              <a:rect l="l" t="t" r="r" b="b"/>
              <a:pathLst>
                <a:path w="8019" h="3938" extrusionOk="0">
                  <a:moveTo>
                    <a:pt x="7803" y="0"/>
                  </a:moveTo>
                  <a:lnTo>
                    <a:pt x="7803" y="0"/>
                  </a:lnTo>
                  <a:cubicBezTo>
                    <a:pt x="7374" y="859"/>
                    <a:pt x="6443" y="2005"/>
                    <a:pt x="4188" y="2076"/>
                  </a:cubicBezTo>
                  <a:cubicBezTo>
                    <a:pt x="4137" y="2077"/>
                    <a:pt x="4086" y="2078"/>
                    <a:pt x="4034" y="2078"/>
                  </a:cubicBezTo>
                  <a:cubicBezTo>
                    <a:pt x="2551" y="2078"/>
                    <a:pt x="1142" y="1577"/>
                    <a:pt x="0" y="609"/>
                  </a:cubicBezTo>
                  <a:lnTo>
                    <a:pt x="0" y="609"/>
                  </a:lnTo>
                  <a:cubicBezTo>
                    <a:pt x="251" y="1289"/>
                    <a:pt x="716" y="1897"/>
                    <a:pt x="1289" y="2327"/>
                  </a:cubicBezTo>
                  <a:cubicBezTo>
                    <a:pt x="2076" y="3007"/>
                    <a:pt x="2971" y="3508"/>
                    <a:pt x="3938" y="3866"/>
                  </a:cubicBezTo>
                  <a:cubicBezTo>
                    <a:pt x="4081" y="3902"/>
                    <a:pt x="4188" y="3937"/>
                    <a:pt x="4331" y="3937"/>
                  </a:cubicBezTo>
                  <a:cubicBezTo>
                    <a:pt x="4940" y="3866"/>
                    <a:pt x="5727" y="3150"/>
                    <a:pt x="6157" y="2792"/>
                  </a:cubicBezTo>
                  <a:cubicBezTo>
                    <a:pt x="6586" y="2470"/>
                    <a:pt x="6980" y="2112"/>
                    <a:pt x="7302" y="1754"/>
                  </a:cubicBezTo>
                  <a:cubicBezTo>
                    <a:pt x="7875" y="1074"/>
                    <a:pt x="8018" y="465"/>
                    <a:pt x="7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62"/>
            <p:cNvSpPr/>
            <p:nvPr/>
          </p:nvSpPr>
          <p:spPr>
            <a:xfrm>
              <a:off x="3101025" y="2241275"/>
              <a:ext cx="53725" cy="26975"/>
            </a:xfrm>
            <a:custGeom>
              <a:avLst/>
              <a:gdLst/>
              <a:ahLst/>
              <a:cxnLst/>
              <a:rect l="l" t="t" r="r" b="b"/>
              <a:pathLst>
                <a:path w="2149" h="1079" extrusionOk="0">
                  <a:moveTo>
                    <a:pt x="1075" y="1"/>
                  </a:moveTo>
                  <a:cubicBezTo>
                    <a:pt x="502" y="1"/>
                    <a:pt x="1" y="216"/>
                    <a:pt x="1" y="502"/>
                  </a:cubicBezTo>
                  <a:cubicBezTo>
                    <a:pt x="1" y="788"/>
                    <a:pt x="466" y="1075"/>
                    <a:pt x="1039" y="1075"/>
                  </a:cubicBezTo>
                  <a:cubicBezTo>
                    <a:pt x="1076" y="1077"/>
                    <a:pt x="1112" y="1078"/>
                    <a:pt x="1148" y="1078"/>
                  </a:cubicBezTo>
                  <a:cubicBezTo>
                    <a:pt x="1674" y="1078"/>
                    <a:pt x="2113" y="841"/>
                    <a:pt x="2113" y="573"/>
                  </a:cubicBezTo>
                  <a:cubicBezTo>
                    <a:pt x="2149" y="287"/>
                    <a:pt x="1647" y="37"/>
                    <a:pt x="10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62"/>
            <p:cNvSpPr/>
            <p:nvPr/>
          </p:nvSpPr>
          <p:spPr>
            <a:xfrm>
              <a:off x="3190525" y="2346875"/>
              <a:ext cx="23300" cy="19050"/>
            </a:xfrm>
            <a:custGeom>
              <a:avLst/>
              <a:gdLst/>
              <a:ahLst/>
              <a:cxnLst/>
              <a:rect l="l" t="t" r="r" b="b"/>
              <a:pathLst>
                <a:path w="932" h="762" extrusionOk="0">
                  <a:moveTo>
                    <a:pt x="537" y="1"/>
                  </a:moveTo>
                  <a:cubicBezTo>
                    <a:pt x="179" y="1"/>
                    <a:pt x="0" y="394"/>
                    <a:pt x="251" y="645"/>
                  </a:cubicBezTo>
                  <a:cubicBezTo>
                    <a:pt x="332" y="725"/>
                    <a:pt x="431" y="762"/>
                    <a:pt x="528" y="762"/>
                  </a:cubicBezTo>
                  <a:cubicBezTo>
                    <a:pt x="733" y="762"/>
                    <a:pt x="931" y="601"/>
                    <a:pt x="931" y="358"/>
                  </a:cubicBezTo>
                  <a:cubicBezTo>
                    <a:pt x="931" y="144"/>
                    <a:pt x="752" y="1"/>
                    <a:pt x="537"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62"/>
            <p:cNvSpPr/>
            <p:nvPr/>
          </p:nvSpPr>
          <p:spPr>
            <a:xfrm>
              <a:off x="3237950" y="2329875"/>
              <a:ext cx="7175" cy="7175"/>
            </a:xfrm>
            <a:custGeom>
              <a:avLst/>
              <a:gdLst/>
              <a:ahLst/>
              <a:cxnLst/>
              <a:rect l="l" t="t" r="r" b="b"/>
              <a:pathLst>
                <a:path w="287" h="287" extrusionOk="0">
                  <a:moveTo>
                    <a:pt x="144" y="0"/>
                  </a:moveTo>
                  <a:cubicBezTo>
                    <a:pt x="72" y="0"/>
                    <a:pt x="0" y="36"/>
                    <a:pt x="0" y="144"/>
                  </a:cubicBezTo>
                  <a:cubicBezTo>
                    <a:pt x="0" y="215"/>
                    <a:pt x="72" y="287"/>
                    <a:pt x="144" y="287"/>
                  </a:cubicBezTo>
                  <a:cubicBezTo>
                    <a:pt x="215" y="287"/>
                    <a:pt x="287" y="215"/>
                    <a:pt x="287" y="144"/>
                  </a:cubicBezTo>
                  <a:cubicBezTo>
                    <a:pt x="287" y="72"/>
                    <a:pt x="215" y="0"/>
                    <a:pt x="144"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62"/>
            <p:cNvSpPr/>
            <p:nvPr/>
          </p:nvSpPr>
          <p:spPr>
            <a:xfrm>
              <a:off x="3242625" y="2368300"/>
              <a:ext cx="9675" cy="9975"/>
            </a:xfrm>
            <a:custGeom>
              <a:avLst/>
              <a:gdLst/>
              <a:ahLst/>
              <a:cxnLst/>
              <a:rect l="l" t="t" r="r" b="b"/>
              <a:pathLst>
                <a:path w="387" h="399" extrusionOk="0">
                  <a:moveTo>
                    <a:pt x="184" y="1"/>
                  </a:moveTo>
                  <a:cubicBezTo>
                    <a:pt x="0" y="1"/>
                    <a:pt x="0" y="398"/>
                    <a:pt x="184" y="398"/>
                  </a:cubicBezTo>
                  <a:cubicBezTo>
                    <a:pt x="192" y="398"/>
                    <a:pt x="199" y="398"/>
                    <a:pt x="207" y="396"/>
                  </a:cubicBezTo>
                  <a:cubicBezTo>
                    <a:pt x="315" y="396"/>
                    <a:pt x="386" y="289"/>
                    <a:pt x="386" y="182"/>
                  </a:cubicBezTo>
                  <a:cubicBezTo>
                    <a:pt x="386" y="74"/>
                    <a:pt x="315" y="3"/>
                    <a:pt x="207" y="3"/>
                  </a:cubicBezTo>
                  <a:cubicBezTo>
                    <a:pt x="199" y="1"/>
                    <a:pt x="192" y="1"/>
                    <a:pt x="184"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62"/>
            <p:cNvSpPr/>
            <p:nvPr/>
          </p:nvSpPr>
          <p:spPr>
            <a:xfrm>
              <a:off x="2997300" y="2358500"/>
              <a:ext cx="16050" cy="11000"/>
            </a:xfrm>
            <a:custGeom>
              <a:avLst/>
              <a:gdLst/>
              <a:ahLst/>
              <a:cxnLst/>
              <a:rect l="l" t="t" r="r" b="b"/>
              <a:pathLst>
                <a:path w="642" h="440" extrusionOk="0">
                  <a:moveTo>
                    <a:pt x="356" y="1"/>
                  </a:moveTo>
                  <a:cubicBezTo>
                    <a:pt x="0" y="1"/>
                    <a:pt x="355" y="439"/>
                    <a:pt x="542" y="439"/>
                  </a:cubicBezTo>
                  <a:cubicBezTo>
                    <a:pt x="600" y="439"/>
                    <a:pt x="642" y="397"/>
                    <a:pt x="642" y="287"/>
                  </a:cubicBezTo>
                  <a:cubicBezTo>
                    <a:pt x="642" y="144"/>
                    <a:pt x="535" y="1"/>
                    <a:pt x="356"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62"/>
            <p:cNvSpPr/>
            <p:nvPr/>
          </p:nvSpPr>
          <p:spPr>
            <a:xfrm>
              <a:off x="3021400" y="2339575"/>
              <a:ext cx="16125" cy="10750"/>
            </a:xfrm>
            <a:custGeom>
              <a:avLst/>
              <a:gdLst/>
              <a:ahLst/>
              <a:cxnLst/>
              <a:rect l="l" t="t" r="r" b="b"/>
              <a:pathLst>
                <a:path w="645" h="430" extrusionOk="0">
                  <a:moveTo>
                    <a:pt x="403" y="1"/>
                  </a:moveTo>
                  <a:cubicBezTo>
                    <a:pt x="388" y="1"/>
                    <a:pt x="373" y="2"/>
                    <a:pt x="358" y="6"/>
                  </a:cubicBezTo>
                  <a:cubicBezTo>
                    <a:pt x="0" y="6"/>
                    <a:pt x="362" y="430"/>
                    <a:pt x="549" y="430"/>
                  </a:cubicBezTo>
                  <a:cubicBezTo>
                    <a:pt x="604" y="430"/>
                    <a:pt x="644" y="392"/>
                    <a:pt x="644" y="293"/>
                  </a:cubicBezTo>
                  <a:cubicBezTo>
                    <a:pt x="644" y="132"/>
                    <a:pt x="530" y="1"/>
                    <a:pt x="403"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62"/>
            <p:cNvSpPr/>
            <p:nvPr/>
          </p:nvSpPr>
          <p:spPr>
            <a:xfrm>
              <a:off x="3049125" y="2378200"/>
              <a:ext cx="7200" cy="7175"/>
            </a:xfrm>
            <a:custGeom>
              <a:avLst/>
              <a:gdLst/>
              <a:ahLst/>
              <a:cxnLst/>
              <a:rect l="l" t="t" r="r" b="b"/>
              <a:pathLst>
                <a:path w="288" h="287" extrusionOk="0">
                  <a:moveTo>
                    <a:pt x="144" y="0"/>
                  </a:moveTo>
                  <a:cubicBezTo>
                    <a:pt x="72" y="0"/>
                    <a:pt x="1" y="72"/>
                    <a:pt x="1" y="144"/>
                  </a:cubicBezTo>
                  <a:cubicBezTo>
                    <a:pt x="1" y="215"/>
                    <a:pt x="72" y="287"/>
                    <a:pt x="144" y="287"/>
                  </a:cubicBezTo>
                  <a:cubicBezTo>
                    <a:pt x="251" y="287"/>
                    <a:pt x="287" y="215"/>
                    <a:pt x="287" y="144"/>
                  </a:cubicBezTo>
                  <a:cubicBezTo>
                    <a:pt x="287" y="36"/>
                    <a:pt x="251" y="0"/>
                    <a:pt x="144"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62"/>
            <p:cNvSpPr/>
            <p:nvPr/>
          </p:nvSpPr>
          <p:spPr>
            <a:xfrm>
              <a:off x="3027650" y="2405850"/>
              <a:ext cx="178100" cy="100575"/>
            </a:xfrm>
            <a:custGeom>
              <a:avLst/>
              <a:gdLst/>
              <a:ahLst/>
              <a:cxnLst/>
              <a:rect l="l" t="t" r="r" b="b"/>
              <a:pathLst>
                <a:path w="7124" h="4023" extrusionOk="0">
                  <a:moveTo>
                    <a:pt x="45" y="1"/>
                  </a:moveTo>
                  <a:cubicBezTo>
                    <a:pt x="41" y="1"/>
                    <a:pt x="39" y="2"/>
                    <a:pt x="36" y="4"/>
                  </a:cubicBezTo>
                  <a:cubicBezTo>
                    <a:pt x="1" y="4"/>
                    <a:pt x="36" y="290"/>
                    <a:pt x="180" y="684"/>
                  </a:cubicBezTo>
                  <a:cubicBezTo>
                    <a:pt x="359" y="1185"/>
                    <a:pt x="609" y="1651"/>
                    <a:pt x="931" y="2080"/>
                  </a:cubicBezTo>
                  <a:cubicBezTo>
                    <a:pt x="1218" y="2510"/>
                    <a:pt x="1611" y="2903"/>
                    <a:pt x="2041" y="3226"/>
                  </a:cubicBezTo>
                  <a:cubicBezTo>
                    <a:pt x="2184" y="3333"/>
                    <a:pt x="2327" y="3440"/>
                    <a:pt x="2471" y="3512"/>
                  </a:cubicBezTo>
                  <a:lnTo>
                    <a:pt x="2650" y="3619"/>
                  </a:lnTo>
                  <a:lnTo>
                    <a:pt x="2828" y="3691"/>
                  </a:lnTo>
                  <a:cubicBezTo>
                    <a:pt x="3007" y="3762"/>
                    <a:pt x="3186" y="3834"/>
                    <a:pt x="3365" y="3870"/>
                  </a:cubicBezTo>
                  <a:cubicBezTo>
                    <a:pt x="3778" y="3958"/>
                    <a:pt x="4214" y="4022"/>
                    <a:pt x="4655" y="4022"/>
                  </a:cubicBezTo>
                  <a:cubicBezTo>
                    <a:pt x="4750" y="4022"/>
                    <a:pt x="4845" y="4019"/>
                    <a:pt x="4940" y="4013"/>
                  </a:cubicBezTo>
                  <a:cubicBezTo>
                    <a:pt x="5477" y="3977"/>
                    <a:pt x="5978" y="3870"/>
                    <a:pt x="6480" y="3727"/>
                  </a:cubicBezTo>
                  <a:cubicBezTo>
                    <a:pt x="6873" y="3583"/>
                    <a:pt x="7124" y="3440"/>
                    <a:pt x="7124" y="3404"/>
                  </a:cubicBezTo>
                  <a:cubicBezTo>
                    <a:pt x="7113" y="3394"/>
                    <a:pt x="7084" y="3390"/>
                    <a:pt x="7038" y="3390"/>
                  </a:cubicBezTo>
                  <a:cubicBezTo>
                    <a:pt x="6926" y="3390"/>
                    <a:pt x="6712" y="3415"/>
                    <a:pt x="6408" y="3440"/>
                  </a:cubicBezTo>
                  <a:cubicBezTo>
                    <a:pt x="5943" y="3512"/>
                    <a:pt x="5442" y="3512"/>
                    <a:pt x="4940" y="3512"/>
                  </a:cubicBezTo>
                  <a:cubicBezTo>
                    <a:pt x="4475" y="3476"/>
                    <a:pt x="4010" y="3404"/>
                    <a:pt x="3544" y="3226"/>
                  </a:cubicBezTo>
                  <a:cubicBezTo>
                    <a:pt x="3401" y="3190"/>
                    <a:pt x="3258" y="3118"/>
                    <a:pt x="3079" y="3047"/>
                  </a:cubicBezTo>
                  <a:lnTo>
                    <a:pt x="2936" y="2975"/>
                  </a:lnTo>
                  <a:lnTo>
                    <a:pt x="2793" y="2903"/>
                  </a:lnTo>
                  <a:cubicBezTo>
                    <a:pt x="2650" y="2832"/>
                    <a:pt x="2506" y="2760"/>
                    <a:pt x="2363" y="2689"/>
                  </a:cubicBezTo>
                  <a:cubicBezTo>
                    <a:pt x="1969" y="2438"/>
                    <a:pt x="1611" y="2116"/>
                    <a:pt x="1289" y="1758"/>
                  </a:cubicBezTo>
                  <a:cubicBezTo>
                    <a:pt x="967" y="1400"/>
                    <a:pt x="681" y="970"/>
                    <a:pt x="394" y="577"/>
                  </a:cubicBezTo>
                  <a:cubicBezTo>
                    <a:pt x="227" y="242"/>
                    <a:pt x="91" y="1"/>
                    <a:pt x="45"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62"/>
            <p:cNvSpPr/>
            <p:nvPr/>
          </p:nvSpPr>
          <p:spPr>
            <a:xfrm>
              <a:off x="3399925" y="1703475"/>
              <a:ext cx="401825" cy="357725"/>
            </a:xfrm>
            <a:custGeom>
              <a:avLst/>
              <a:gdLst/>
              <a:ahLst/>
              <a:cxnLst/>
              <a:rect l="l" t="t" r="r" b="b"/>
              <a:pathLst>
                <a:path w="16073" h="14309" extrusionOk="0">
                  <a:moveTo>
                    <a:pt x="2578" y="8877"/>
                  </a:moveTo>
                  <a:cubicBezTo>
                    <a:pt x="2774" y="9400"/>
                    <a:pt x="2969" y="9892"/>
                    <a:pt x="3193" y="10383"/>
                  </a:cubicBezTo>
                  <a:lnTo>
                    <a:pt x="3193" y="10383"/>
                  </a:lnTo>
                  <a:cubicBezTo>
                    <a:pt x="2931" y="9905"/>
                    <a:pt x="2720" y="9391"/>
                    <a:pt x="2578" y="8877"/>
                  </a:cubicBezTo>
                  <a:close/>
                  <a:moveTo>
                    <a:pt x="0" y="0"/>
                  </a:moveTo>
                  <a:lnTo>
                    <a:pt x="0" y="0"/>
                  </a:lnTo>
                  <a:cubicBezTo>
                    <a:pt x="1003" y="788"/>
                    <a:pt x="1933" y="1718"/>
                    <a:pt x="2112" y="2792"/>
                  </a:cubicBezTo>
                  <a:lnTo>
                    <a:pt x="2184" y="2828"/>
                  </a:lnTo>
                  <a:cubicBezTo>
                    <a:pt x="2184" y="2900"/>
                    <a:pt x="2184" y="2935"/>
                    <a:pt x="2148" y="3007"/>
                  </a:cubicBezTo>
                  <a:cubicBezTo>
                    <a:pt x="2184" y="3329"/>
                    <a:pt x="2148" y="3651"/>
                    <a:pt x="2076" y="3938"/>
                  </a:cubicBezTo>
                  <a:cubicBezTo>
                    <a:pt x="2041" y="4009"/>
                    <a:pt x="2005" y="4081"/>
                    <a:pt x="1969" y="4117"/>
                  </a:cubicBezTo>
                  <a:cubicBezTo>
                    <a:pt x="1933" y="4618"/>
                    <a:pt x="1862" y="5155"/>
                    <a:pt x="1790" y="5656"/>
                  </a:cubicBezTo>
                  <a:cubicBezTo>
                    <a:pt x="1683" y="6765"/>
                    <a:pt x="1754" y="7875"/>
                    <a:pt x="1969" y="8985"/>
                  </a:cubicBezTo>
                  <a:cubicBezTo>
                    <a:pt x="2184" y="9951"/>
                    <a:pt x="2578" y="10882"/>
                    <a:pt x="3186" y="11669"/>
                  </a:cubicBezTo>
                  <a:cubicBezTo>
                    <a:pt x="3651" y="12206"/>
                    <a:pt x="4153" y="12671"/>
                    <a:pt x="4761" y="13065"/>
                  </a:cubicBezTo>
                  <a:cubicBezTo>
                    <a:pt x="4976" y="13208"/>
                    <a:pt x="5155" y="13280"/>
                    <a:pt x="5262" y="13352"/>
                  </a:cubicBezTo>
                  <a:lnTo>
                    <a:pt x="5441" y="13459"/>
                  </a:lnTo>
                  <a:cubicBezTo>
                    <a:pt x="5513" y="13495"/>
                    <a:pt x="5584" y="13531"/>
                    <a:pt x="5656" y="13531"/>
                  </a:cubicBezTo>
                  <a:lnTo>
                    <a:pt x="6085" y="13745"/>
                  </a:lnTo>
                  <a:cubicBezTo>
                    <a:pt x="6443" y="13924"/>
                    <a:pt x="6837" y="14067"/>
                    <a:pt x="7231" y="14175"/>
                  </a:cubicBezTo>
                  <a:cubicBezTo>
                    <a:pt x="7481" y="14211"/>
                    <a:pt x="7768" y="14246"/>
                    <a:pt x="8054" y="14246"/>
                  </a:cubicBezTo>
                  <a:lnTo>
                    <a:pt x="8197" y="14282"/>
                  </a:lnTo>
                  <a:cubicBezTo>
                    <a:pt x="8425" y="14299"/>
                    <a:pt x="8656" y="14308"/>
                    <a:pt x="8886" y="14308"/>
                  </a:cubicBezTo>
                  <a:cubicBezTo>
                    <a:pt x="9633" y="14308"/>
                    <a:pt x="10386" y="14215"/>
                    <a:pt x="11097" y="13996"/>
                  </a:cubicBezTo>
                  <a:cubicBezTo>
                    <a:pt x="12171" y="13638"/>
                    <a:pt x="13173" y="13137"/>
                    <a:pt x="14068" y="12457"/>
                  </a:cubicBezTo>
                  <a:cubicBezTo>
                    <a:pt x="14784" y="11920"/>
                    <a:pt x="15464" y="11311"/>
                    <a:pt x="16072" y="10631"/>
                  </a:cubicBezTo>
                  <a:cubicBezTo>
                    <a:pt x="14211" y="8949"/>
                    <a:pt x="12278" y="7410"/>
                    <a:pt x="10238" y="5978"/>
                  </a:cubicBezTo>
                  <a:cubicBezTo>
                    <a:pt x="7267" y="3759"/>
                    <a:pt x="3687" y="107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62"/>
            <p:cNvSpPr/>
            <p:nvPr/>
          </p:nvSpPr>
          <p:spPr>
            <a:xfrm>
              <a:off x="3384700" y="1558325"/>
              <a:ext cx="569500" cy="479450"/>
            </a:xfrm>
            <a:custGeom>
              <a:avLst/>
              <a:gdLst/>
              <a:ahLst/>
              <a:cxnLst/>
              <a:rect l="l" t="t" r="r" b="b"/>
              <a:pathLst>
                <a:path w="22780" h="19178" extrusionOk="0">
                  <a:moveTo>
                    <a:pt x="8982" y="1"/>
                  </a:moveTo>
                  <a:cubicBezTo>
                    <a:pt x="8393" y="1"/>
                    <a:pt x="7934" y="53"/>
                    <a:pt x="7661" y="151"/>
                  </a:cubicBezTo>
                  <a:cubicBezTo>
                    <a:pt x="5585" y="902"/>
                    <a:pt x="1" y="5162"/>
                    <a:pt x="323" y="5699"/>
                  </a:cubicBezTo>
                  <a:cubicBezTo>
                    <a:pt x="645" y="6236"/>
                    <a:pt x="4081" y="7739"/>
                    <a:pt x="4081" y="7739"/>
                  </a:cubicBezTo>
                  <a:cubicBezTo>
                    <a:pt x="3545" y="10352"/>
                    <a:pt x="3902" y="13073"/>
                    <a:pt x="5119" y="15435"/>
                  </a:cubicBezTo>
                  <a:cubicBezTo>
                    <a:pt x="6265" y="17654"/>
                    <a:pt x="7554" y="18800"/>
                    <a:pt x="9057" y="19086"/>
                  </a:cubicBezTo>
                  <a:cubicBezTo>
                    <a:pt x="9361" y="19148"/>
                    <a:pt x="9671" y="19178"/>
                    <a:pt x="9988" y="19178"/>
                  </a:cubicBezTo>
                  <a:cubicBezTo>
                    <a:pt x="11501" y="19178"/>
                    <a:pt x="13170" y="18499"/>
                    <a:pt x="15035" y="17404"/>
                  </a:cubicBezTo>
                  <a:cubicBezTo>
                    <a:pt x="17970" y="15793"/>
                    <a:pt x="20118" y="13073"/>
                    <a:pt x="20941" y="9851"/>
                  </a:cubicBezTo>
                  <a:cubicBezTo>
                    <a:pt x="22780" y="2402"/>
                    <a:pt x="12949" y="1"/>
                    <a:pt x="89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62"/>
            <p:cNvSpPr/>
            <p:nvPr/>
          </p:nvSpPr>
          <p:spPr>
            <a:xfrm>
              <a:off x="3383825" y="1559400"/>
              <a:ext cx="212100" cy="196900"/>
            </a:xfrm>
            <a:custGeom>
              <a:avLst/>
              <a:gdLst/>
              <a:ahLst/>
              <a:cxnLst/>
              <a:rect l="l" t="t" r="r" b="b"/>
              <a:pathLst>
                <a:path w="8484" h="7876" extrusionOk="0">
                  <a:moveTo>
                    <a:pt x="8483" y="0"/>
                  </a:moveTo>
                  <a:cubicBezTo>
                    <a:pt x="8197" y="0"/>
                    <a:pt x="7946" y="36"/>
                    <a:pt x="7696" y="108"/>
                  </a:cubicBezTo>
                  <a:cubicBezTo>
                    <a:pt x="5584" y="895"/>
                    <a:pt x="0" y="5119"/>
                    <a:pt x="322" y="5656"/>
                  </a:cubicBezTo>
                  <a:cubicBezTo>
                    <a:pt x="644" y="6193"/>
                    <a:pt x="4116" y="7660"/>
                    <a:pt x="4081" y="7732"/>
                  </a:cubicBezTo>
                  <a:cubicBezTo>
                    <a:pt x="4045" y="7768"/>
                    <a:pt x="4045" y="7803"/>
                    <a:pt x="4045" y="7875"/>
                  </a:cubicBezTo>
                  <a:cubicBezTo>
                    <a:pt x="5119" y="4403"/>
                    <a:pt x="7302" y="1611"/>
                    <a:pt x="8483" y="0"/>
                  </a:cubicBezTo>
                  <a:close/>
                </a:path>
              </a:pathLst>
            </a:custGeom>
            <a:solidFill>
              <a:srgbClr val="FF99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62"/>
            <p:cNvSpPr/>
            <p:nvPr/>
          </p:nvSpPr>
          <p:spPr>
            <a:xfrm>
              <a:off x="3383825" y="1558275"/>
              <a:ext cx="481450" cy="479500"/>
            </a:xfrm>
            <a:custGeom>
              <a:avLst/>
              <a:gdLst/>
              <a:ahLst/>
              <a:cxnLst/>
              <a:rect l="l" t="t" r="r" b="b"/>
              <a:pathLst>
                <a:path w="19258" h="19180" extrusionOk="0">
                  <a:moveTo>
                    <a:pt x="8953" y="0"/>
                  </a:moveTo>
                  <a:cubicBezTo>
                    <a:pt x="8521" y="0"/>
                    <a:pt x="8108" y="64"/>
                    <a:pt x="7696" y="153"/>
                  </a:cubicBezTo>
                  <a:cubicBezTo>
                    <a:pt x="5584" y="940"/>
                    <a:pt x="0" y="5164"/>
                    <a:pt x="322" y="5701"/>
                  </a:cubicBezTo>
                  <a:cubicBezTo>
                    <a:pt x="644" y="6238"/>
                    <a:pt x="4081" y="7777"/>
                    <a:pt x="4081" y="7777"/>
                  </a:cubicBezTo>
                  <a:cubicBezTo>
                    <a:pt x="3544" y="10354"/>
                    <a:pt x="3937" y="13075"/>
                    <a:pt x="5119" y="15473"/>
                  </a:cubicBezTo>
                  <a:cubicBezTo>
                    <a:pt x="6300" y="17656"/>
                    <a:pt x="7589" y="18802"/>
                    <a:pt x="9092" y="19088"/>
                  </a:cubicBezTo>
                  <a:cubicBezTo>
                    <a:pt x="9396" y="19150"/>
                    <a:pt x="9706" y="19180"/>
                    <a:pt x="10023" y="19180"/>
                  </a:cubicBezTo>
                  <a:cubicBezTo>
                    <a:pt x="11536" y="19180"/>
                    <a:pt x="13205" y="18501"/>
                    <a:pt x="15070" y="17406"/>
                  </a:cubicBezTo>
                  <a:cubicBezTo>
                    <a:pt x="16752" y="16475"/>
                    <a:pt x="18184" y="15186"/>
                    <a:pt x="19258" y="13611"/>
                  </a:cubicBezTo>
                  <a:lnTo>
                    <a:pt x="19258" y="13611"/>
                  </a:lnTo>
                  <a:cubicBezTo>
                    <a:pt x="17609" y="14835"/>
                    <a:pt x="15386" y="16078"/>
                    <a:pt x="13178" y="16078"/>
                  </a:cubicBezTo>
                  <a:cubicBezTo>
                    <a:pt x="12415" y="16078"/>
                    <a:pt x="11653" y="15930"/>
                    <a:pt x="10917" y="15580"/>
                  </a:cubicBezTo>
                  <a:cubicBezTo>
                    <a:pt x="6407" y="13361"/>
                    <a:pt x="8662" y="2336"/>
                    <a:pt x="9235" y="9"/>
                  </a:cubicBezTo>
                  <a:cubicBezTo>
                    <a:pt x="9140" y="3"/>
                    <a:pt x="9046" y="0"/>
                    <a:pt x="89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62"/>
            <p:cNvSpPr/>
            <p:nvPr/>
          </p:nvSpPr>
          <p:spPr>
            <a:xfrm>
              <a:off x="3472400" y="1612200"/>
              <a:ext cx="443000" cy="427000"/>
            </a:xfrm>
            <a:custGeom>
              <a:avLst/>
              <a:gdLst/>
              <a:ahLst/>
              <a:cxnLst/>
              <a:rect l="l" t="t" r="r" b="b"/>
              <a:pathLst>
                <a:path w="17720" h="17080" extrusionOk="0">
                  <a:moveTo>
                    <a:pt x="2757" y="0"/>
                  </a:moveTo>
                  <a:cubicBezTo>
                    <a:pt x="2614" y="215"/>
                    <a:pt x="2471" y="430"/>
                    <a:pt x="2399" y="680"/>
                  </a:cubicBezTo>
                  <a:cubicBezTo>
                    <a:pt x="2184" y="1110"/>
                    <a:pt x="1898" y="1754"/>
                    <a:pt x="1611" y="2506"/>
                  </a:cubicBezTo>
                  <a:cubicBezTo>
                    <a:pt x="824" y="4403"/>
                    <a:pt x="323" y="6407"/>
                    <a:pt x="108" y="8448"/>
                  </a:cubicBezTo>
                  <a:cubicBezTo>
                    <a:pt x="1" y="9557"/>
                    <a:pt x="37" y="10667"/>
                    <a:pt x="287" y="11741"/>
                  </a:cubicBezTo>
                  <a:cubicBezTo>
                    <a:pt x="466" y="12743"/>
                    <a:pt x="896" y="13638"/>
                    <a:pt x="1504" y="14425"/>
                  </a:cubicBezTo>
                  <a:cubicBezTo>
                    <a:pt x="1934" y="14998"/>
                    <a:pt x="2471" y="15463"/>
                    <a:pt x="3079" y="15857"/>
                  </a:cubicBezTo>
                  <a:cubicBezTo>
                    <a:pt x="3294" y="16000"/>
                    <a:pt x="3473" y="16072"/>
                    <a:pt x="3580" y="16144"/>
                  </a:cubicBezTo>
                  <a:lnTo>
                    <a:pt x="3759" y="16251"/>
                  </a:lnTo>
                  <a:cubicBezTo>
                    <a:pt x="3831" y="16287"/>
                    <a:pt x="3902" y="16287"/>
                    <a:pt x="3938" y="16322"/>
                  </a:cubicBezTo>
                  <a:cubicBezTo>
                    <a:pt x="4081" y="16394"/>
                    <a:pt x="4260" y="16466"/>
                    <a:pt x="4475" y="16573"/>
                  </a:cubicBezTo>
                  <a:cubicBezTo>
                    <a:pt x="5155" y="16824"/>
                    <a:pt x="5835" y="16967"/>
                    <a:pt x="6515" y="17038"/>
                  </a:cubicBezTo>
                  <a:cubicBezTo>
                    <a:pt x="6762" y="17066"/>
                    <a:pt x="7011" y="17079"/>
                    <a:pt x="7261" y="17079"/>
                  </a:cubicBezTo>
                  <a:cubicBezTo>
                    <a:pt x="7989" y="17079"/>
                    <a:pt x="8722" y="16965"/>
                    <a:pt x="9415" y="16752"/>
                  </a:cubicBezTo>
                  <a:cubicBezTo>
                    <a:pt x="10489" y="16430"/>
                    <a:pt x="11491" y="15929"/>
                    <a:pt x="12386" y="15249"/>
                  </a:cubicBezTo>
                  <a:cubicBezTo>
                    <a:pt x="13996" y="13996"/>
                    <a:pt x="15392" y="12457"/>
                    <a:pt x="16466" y="10703"/>
                  </a:cubicBezTo>
                  <a:cubicBezTo>
                    <a:pt x="16824" y="10130"/>
                    <a:pt x="17146" y="9557"/>
                    <a:pt x="17433" y="8949"/>
                  </a:cubicBezTo>
                  <a:cubicBezTo>
                    <a:pt x="17540" y="8734"/>
                    <a:pt x="17648" y="8519"/>
                    <a:pt x="17719" y="8269"/>
                  </a:cubicBezTo>
                  <a:cubicBezTo>
                    <a:pt x="17718" y="8268"/>
                    <a:pt x="17716" y="8268"/>
                    <a:pt x="17715" y="8268"/>
                  </a:cubicBezTo>
                  <a:cubicBezTo>
                    <a:pt x="17629" y="8268"/>
                    <a:pt x="17130" y="9224"/>
                    <a:pt x="16216" y="10560"/>
                  </a:cubicBezTo>
                  <a:cubicBezTo>
                    <a:pt x="15070" y="12206"/>
                    <a:pt x="13674" y="13638"/>
                    <a:pt x="12064" y="14819"/>
                  </a:cubicBezTo>
                  <a:cubicBezTo>
                    <a:pt x="11205" y="15428"/>
                    <a:pt x="10274" y="15857"/>
                    <a:pt x="9272" y="16144"/>
                  </a:cubicBezTo>
                  <a:cubicBezTo>
                    <a:pt x="8645" y="16319"/>
                    <a:pt x="8019" y="16407"/>
                    <a:pt x="7392" y="16407"/>
                  </a:cubicBezTo>
                  <a:cubicBezTo>
                    <a:pt x="7124" y="16407"/>
                    <a:pt x="6855" y="16391"/>
                    <a:pt x="6587" y="16358"/>
                  </a:cubicBezTo>
                  <a:cubicBezTo>
                    <a:pt x="5943" y="16251"/>
                    <a:pt x="5334" y="16108"/>
                    <a:pt x="4726" y="15857"/>
                  </a:cubicBezTo>
                  <a:cubicBezTo>
                    <a:pt x="4547" y="15786"/>
                    <a:pt x="4368" y="15678"/>
                    <a:pt x="4260" y="15642"/>
                  </a:cubicBezTo>
                  <a:cubicBezTo>
                    <a:pt x="4189" y="15607"/>
                    <a:pt x="4153" y="15607"/>
                    <a:pt x="4081" y="15571"/>
                  </a:cubicBezTo>
                  <a:lnTo>
                    <a:pt x="3902" y="15463"/>
                  </a:lnTo>
                  <a:cubicBezTo>
                    <a:pt x="3759" y="15392"/>
                    <a:pt x="3616" y="15320"/>
                    <a:pt x="3473" y="15213"/>
                  </a:cubicBezTo>
                  <a:cubicBezTo>
                    <a:pt x="2936" y="14891"/>
                    <a:pt x="2471" y="14497"/>
                    <a:pt x="2041" y="13996"/>
                  </a:cubicBezTo>
                  <a:cubicBezTo>
                    <a:pt x="1504" y="13280"/>
                    <a:pt x="1110" y="12492"/>
                    <a:pt x="896" y="11598"/>
                  </a:cubicBezTo>
                  <a:cubicBezTo>
                    <a:pt x="645" y="10595"/>
                    <a:pt x="573" y="9522"/>
                    <a:pt x="645" y="8483"/>
                  </a:cubicBezTo>
                  <a:cubicBezTo>
                    <a:pt x="824" y="6479"/>
                    <a:pt x="1218" y="4510"/>
                    <a:pt x="1862" y="2613"/>
                  </a:cubicBezTo>
                  <a:cubicBezTo>
                    <a:pt x="2399" y="1038"/>
                    <a:pt x="2829" y="36"/>
                    <a:pt x="2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62"/>
            <p:cNvSpPr/>
            <p:nvPr/>
          </p:nvSpPr>
          <p:spPr>
            <a:xfrm>
              <a:off x="3639750" y="1606175"/>
              <a:ext cx="276525" cy="171600"/>
            </a:xfrm>
            <a:custGeom>
              <a:avLst/>
              <a:gdLst/>
              <a:ahLst/>
              <a:cxnLst/>
              <a:rect l="l" t="t" r="r" b="b"/>
              <a:pathLst>
                <a:path w="11061" h="6864" extrusionOk="0">
                  <a:moveTo>
                    <a:pt x="5715" y="0"/>
                  </a:moveTo>
                  <a:cubicBezTo>
                    <a:pt x="5027" y="0"/>
                    <a:pt x="4329" y="87"/>
                    <a:pt x="3651" y="277"/>
                  </a:cubicBezTo>
                  <a:cubicBezTo>
                    <a:pt x="2864" y="563"/>
                    <a:pt x="2005" y="706"/>
                    <a:pt x="1146" y="742"/>
                  </a:cubicBezTo>
                  <a:cubicBezTo>
                    <a:pt x="895" y="706"/>
                    <a:pt x="609" y="635"/>
                    <a:pt x="358" y="527"/>
                  </a:cubicBezTo>
                  <a:cubicBezTo>
                    <a:pt x="182" y="439"/>
                    <a:pt x="78" y="375"/>
                    <a:pt x="26" y="375"/>
                  </a:cubicBezTo>
                  <a:cubicBezTo>
                    <a:pt x="15" y="375"/>
                    <a:pt x="7" y="378"/>
                    <a:pt x="0" y="384"/>
                  </a:cubicBezTo>
                  <a:cubicBezTo>
                    <a:pt x="0" y="384"/>
                    <a:pt x="72" y="492"/>
                    <a:pt x="215" y="635"/>
                  </a:cubicBezTo>
                  <a:cubicBezTo>
                    <a:pt x="466" y="850"/>
                    <a:pt x="752" y="957"/>
                    <a:pt x="1074" y="1029"/>
                  </a:cubicBezTo>
                  <a:cubicBezTo>
                    <a:pt x="1274" y="1076"/>
                    <a:pt x="1492" y="1096"/>
                    <a:pt x="1721" y="1096"/>
                  </a:cubicBezTo>
                  <a:cubicBezTo>
                    <a:pt x="2354" y="1096"/>
                    <a:pt x="3076" y="945"/>
                    <a:pt x="3759" y="814"/>
                  </a:cubicBezTo>
                  <a:cubicBezTo>
                    <a:pt x="4273" y="702"/>
                    <a:pt x="4788" y="646"/>
                    <a:pt x="5311" y="646"/>
                  </a:cubicBezTo>
                  <a:cubicBezTo>
                    <a:pt x="5625" y="646"/>
                    <a:pt x="5942" y="666"/>
                    <a:pt x="6264" y="706"/>
                  </a:cubicBezTo>
                  <a:cubicBezTo>
                    <a:pt x="6515" y="742"/>
                    <a:pt x="6766" y="814"/>
                    <a:pt x="7016" y="921"/>
                  </a:cubicBezTo>
                  <a:lnTo>
                    <a:pt x="7302" y="1029"/>
                  </a:lnTo>
                  <a:lnTo>
                    <a:pt x="7589" y="1136"/>
                  </a:lnTo>
                  <a:cubicBezTo>
                    <a:pt x="7696" y="1172"/>
                    <a:pt x="7804" y="1243"/>
                    <a:pt x="7911" y="1279"/>
                  </a:cubicBezTo>
                  <a:cubicBezTo>
                    <a:pt x="8054" y="1351"/>
                    <a:pt x="8162" y="1458"/>
                    <a:pt x="8305" y="1530"/>
                  </a:cubicBezTo>
                  <a:cubicBezTo>
                    <a:pt x="8985" y="1995"/>
                    <a:pt x="9558" y="2604"/>
                    <a:pt x="9987" y="3319"/>
                  </a:cubicBezTo>
                  <a:cubicBezTo>
                    <a:pt x="10417" y="4035"/>
                    <a:pt x="10703" y="4859"/>
                    <a:pt x="10739" y="5682"/>
                  </a:cubicBezTo>
                  <a:cubicBezTo>
                    <a:pt x="10739" y="6076"/>
                    <a:pt x="10775" y="6469"/>
                    <a:pt x="10810" y="6863"/>
                  </a:cubicBezTo>
                  <a:cubicBezTo>
                    <a:pt x="10989" y="6505"/>
                    <a:pt x="11061" y="6076"/>
                    <a:pt x="11061" y="5682"/>
                  </a:cubicBezTo>
                  <a:cubicBezTo>
                    <a:pt x="11061" y="4751"/>
                    <a:pt x="10882" y="3856"/>
                    <a:pt x="10452" y="3033"/>
                  </a:cubicBezTo>
                  <a:cubicBezTo>
                    <a:pt x="10023" y="2210"/>
                    <a:pt x="9414" y="1494"/>
                    <a:pt x="8663" y="957"/>
                  </a:cubicBezTo>
                  <a:cubicBezTo>
                    <a:pt x="8520" y="850"/>
                    <a:pt x="8376" y="742"/>
                    <a:pt x="8233" y="671"/>
                  </a:cubicBezTo>
                  <a:cubicBezTo>
                    <a:pt x="8126" y="599"/>
                    <a:pt x="8018" y="527"/>
                    <a:pt x="7875" y="456"/>
                  </a:cubicBezTo>
                  <a:lnTo>
                    <a:pt x="7625" y="313"/>
                  </a:lnTo>
                  <a:lnTo>
                    <a:pt x="7267" y="205"/>
                  </a:lnTo>
                  <a:cubicBezTo>
                    <a:pt x="6980" y="134"/>
                    <a:pt x="6694" y="62"/>
                    <a:pt x="6372" y="26"/>
                  </a:cubicBezTo>
                  <a:cubicBezTo>
                    <a:pt x="6155" y="9"/>
                    <a:pt x="5935" y="0"/>
                    <a:pt x="5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62"/>
            <p:cNvSpPr/>
            <p:nvPr/>
          </p:nvSpPr>
          <p:spPr>
            <a:xfrm>
              <a:off x="3439300" y="1550450"/>
              <a:ext cx="375875" cy="102025"/>
            </a:xfrm>
            <a:custGeom>
              <a:avLst/>
              <a:gdLst/>
              <a:ahLst/>
              <a:cxnLst/>
              <a:rect l="l" t="t" r="r" b="b"/>
              <a:pathLst>
                <a:path w="15035" h="4081" extrusionOk="0">
                  <a:moveTo>
                    <a:pt x="6873" y="0"/>
                  </a:moveTo>
                  <a:cubicBezTo>
                    <a:pt x="6730" y="36"/>
                    <a:pt x="6587" y="36"/>
                    <a:pt x="6443" y="72"/>
                  </a:cubicBezTo>
                  <a:cubicBezTo>
                    <a:pt x="6264" y="108"/>
                    <a:pt x="6050" y="143"/>
                    <a:pt x="5871" y="179"/>
                  </a:cubicBezTo>
                  <a:cubicBezTo>
                    <a:pt x="4940" y="430"/>
                    <a:pt x="4009" y="859"/>
                    <a:pt x="3186" y="1396"/>
                  </a:cubicBezTo>
                  <a:cubicBezTo>
                    <a:pt x="2399" y="1933"/>
                    <a:pt x="1611" y="2506"/>
                    <a:pt x="895" y="3150"/>
                  </a:cubicBezTo>
                  <a:cubicBezTo>
                    <a:pt x="573" y="3437"/>
                    <a:pt x="251" y="3723"/>
                    <a:pt x="0" y="4081"/>
                  </a:cubicBezTo>
                  <a:cubicBezTo>
                    <a:pt x="394" y="3902"/>
                    <a:pt x="788" y="3687"/>
                    <a:pt x="1110" y="3401"/>
                  </a:cubicBezTo>
                  <a:cubicBezTo>
                    <a:pt x="1897" y="2828"/>
                    <a:pt x="2685" y="2327"/>
                    <a:pt x="3508" y="1862"/>
                  </a:cubicBezTo>
                  <a:cubicBezTo>
                    <a:pt x="4296" y="1396"/>
                    <a:pt x="5155" y="1074"/>
                    <a:pt x="6085" y="859"/>
                  </a:cubicBezTo>
                  <a:cubicBezTo>
                    <a:pt x="6229" y="824"/>
                    <a:pt x="6408" y="788"/>
                    <a:pt x="6587" y="788"/>
                  </a:cubicBezTo>
                  <a:cubicBezTo>
                    <a:pt x="6694" y="752"/>
                    <a:pt x="6837" y="752"/>
                    <a:pt x="6945" y="752"/>
                  </a:cubicBezTo>
                  <a:lnTo>
                    <a:pt x="7625" y="752"/>
                  </a:lnTo>
                  <a:cubicBezTo>
                    <a:pt x="7839" y="752"/>
                    <a:pt x="8162" y="788"/>
                    <a:pt x="8519" y="824"/>
                  </a:cubicBezTo>
                  <a:cubicBezTo>
                    <a:pt x="9271" y="895"/>
                    <a:pt x="10309" y="1003"/>
                    <a:pt x="11311" y="1182"/>
                  </a:cubicBezTo>
                  <a:cubicBezTo>
                    <a:pt x="12242" y="1325"/>
                    <a:pt x="13137" y="1611"/>
                    <a:pt x="13996" y="1969"/>
                  </a:cubicBezTo>
                  <a:cubicBezTo>
                    <a:pt x="14175" y="2076"/>
                    <a:pt x="14318" y="2148"/>
                    <a:pt x="14461" y="2255"/>
                  </a:cubicBezTo>
                  <a:lnTo>
                    <a:pt x="14748" y="2470"/>
                  </a:lnTo>
                  <a:cubicBezTo>
                    <a:pt x="14891" y="2649"/>
                    <a:pt x="14998" y="2756"/>
                    <a:pt x="14998" y="2756"/>
                  </a:cubicBezTo>
                  <a:cubicBezTo>
                    <a:pt x="15034" y="2721"/>
                    <a:pt x="14998" y="2613"/>
                    <a:pt x="14855" y="2399"/>
                  </a:cubicBezTo>
                  <a:cubicBezTo>
                    <a:pt x="14819" y="2291"/>
                    <a:pt x="14712" y="2184"/>
                    <a:pt x="14605" y="2076"/>
                  </a:cubicBezTo>
                  <a:cubicBezTo>
                    <a:pt x="14461" y="1933"/>
                    <a:pt x="14318" y="1826"/>
                    <a:pt x="14139" y="1718"/>
                  </a:cubicBezTo>
                  <a:cubicBezTo>
                    <a:pt x="13316" y="1217"/>
                    <a:pt x="12385" y="859"/>
                    <a:pt x="11455" y="680"/>
                  </a:cubicBezTo>
                  <a:cubicBezTo>
                    <a:pt x="10417" y="394"/>
                    <a:pt x="9379" y="251"/>
                    <a:pt x="8591" y="143"/>
                  </a:cubicBezTo>
                  <a:cubicBezTo>
                    <a:pt x="8197" y="72"/>
                    <a:pt x="7911" y="36"/>
                    <a:pt x="76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62"/>
            <p:cNvSpPr/>
            <p:nvPr/>
          </p:nvSpPr>
          <p:spPr>
            <a:xfrm>
              <a:off x="2618700" y="2317350"/>
              <a:ext cx="272950" cy="243950"/>
            </a:xfrm>
            <a:custGeom>
              <a:avLst/>
              <a:gdLst/>
              <a:ahLst/>
              <a:cxnLst/>
              <a:rect l="l" t="t" r="r" b="b"/>
              <a:pathLst>
                <a:path w="10918" h="9758" extrusionOk="0">
                  <a:moveTo>
                    <a:pt x="1898" y="0"/>
                  </a:moveTo>
                  <a:cubicBezTo>
                    <a:pt x="1575" y="287"/>
                    <a:pt x="1253" y="609"/>
                    <a:pt x="1003" y="967"/>
                  </a:cubicBezTo>
                  <a:cubicBezTo>
                    <a:pt x="716" y="1325"/>
                    <a:pt x="466" y="1754"/>
                    <a:pt x="287" y="2148"/>
                  </a:cubicBezTo>
                  <a:cubicBezTo>
                    <a:pt x="36" y="2685"/>
                    <a:pt x="0" y="3258"/>
                    <a:pt x="144" y="3830"/>
                  </a:cubicBezTo>
                  <a:cubicBezTo>
                    <a:pt x="287" y="4367"/>
                    <a:pt x="537" y="4868"/>
                    <a:pt x="895" y="5298"/>
                  </a:cubicBezTo>
                  <a:cubicBezTo>
                    <a:pt x="1182" y="5656"/>
                    <a:pt x="1504" y="6014"/>
                    <a:pt x="1826" y="6336"/>
                  </a:cubicBezTo>
                  <a:cubicBezTo>
                    <a:pt x="2112" y="6587"/>
                    <a:pt x="2399" y="6837"/>
                    <a:pt x="2578" y="6980"/>
                  </a:cubicBezTo>
                  <a:lnTo>
                    <a:pt x="2828" y="7195"/>
                  </a:lnTo>
                  <a:lnTo>
                    <a:pt x="3150" y="7446"/>
                  </a:lnTo>
                  <a:lnTo>
                    <a:pt x="3473" y="7696"/>
                  </a:lnTo>
                  <a:lnTo>
                    <a:pt x="3938" y="7983"/>
                  </a:lnTo>
                  <a:cubicBezTo>
                    <a:pt x="4797" y="8519"/>
                    <a:pt x="5728" y="8913"/>
                    <a:pt x="6658" y="9200"/>
                  </a:cubicBezTo>
                  <a:lnTo>
                    <a:pt x="7446" y="9414"/>
                  </a:lnTo>
                  <a:cubicBezTo>
                    <a:pt x="7696" y="9486"/>
                    <a:pt x="7983" y="9522"/>
                    <a:pt x="8197" y="9557"/>
                  </a:cubicBezTo>
                  <a:cubicBezTo>
                    <a:pt x="8663" y="9665"/>
                    <a:pt x="9128" y="9701"/>
                    <a:pt x="9593" y="9736"/>
                  </a:cubicBezTo>
                  <a:cubicBezTo>
                    <a:pt x="9751" y="9750"/>
                    <a:pt x="9913" y="9758"/>
                    <a:pt x="10076" y="9758"/>
                  </a:cubicBezTo>
                  <a:cubicBezTo>
                    <a:pt x="10359" y="9758"/>
                    <a:pt x="10646" y="9733"/>
                    <a:pt x="10918" y="9665"/>
                  </a:cubicBezTo>
                  <a:cubicBezTo>
                    <a:pt x="10488" y="9557"/>
                    <a:pt x="10059" y="9486"/>
                    <a:pt x="9593" y="9450"/>
                  </a:cubicBezTo>
                  <a:cubicBezTo>
                    <a:pt x="9236" y="9343"/>
                    <a:pt x="8734" y="9307"/>
                    <a:pt x="8305" y="9164"/>
                  </a:cubicBezTo>
                  <a:cubicBezTo>
                    <a:pt x="8054" y="9092"/>
                    <a:pt x="7804" y="9056"/>
                    <a:pt x="7553" y="8949"/>
                  </a:cubicBezTo>
                  <a:lnTo>
                    <a:pt x="6837" y="8698"/>
                  </a:lnTo>
                  <a:cubicBezTo>
                    <a:pt x="5942" y="8376"/>
                    <a:pt x="5083" y="7947"/>
                    <a:pt x="4332" y="7410"/>
                  </a:cubicBezTo>
                  <a:lnTo>
                    <a:pt x="3866" y="7123"/>
                  </a:lnTo>
                  <a:lnTo>
                    <a:pt x="3544" y="6837"/>
                  </a:lnTo>
                  <a:lnTo>
                    <a:pt x="3294" y="6622"/>
                  </a:lnTo>
                  <a:lnTo>
                    <a:pt x="3007" y="6408"/>
                  </a:lnTo>
                  <a:cubicBezTo>
                    <a:pt x="2828" y="6264"/>
                    <a:pt x="2578" y="6050"/>
                    <a:pt x="2256" y="5799"/>
                  </a:cubicBezTo>
                  <a:cubicBezTo>
                    <a:pt x="1933" y="5548"/>
                    <a:pt x="1611" y="5226"/>
                    <a:pt x="1325" y="4904"/>
                  </a:cubicBezTo>
                  <a:cubicBezTo>
                    <a:pt x="1003" y="4546"/>
                    <a:pt x="752" y="4152"/>
                    <a:pt x="609" y="3687"/>
                  </a:cubicBezTo>
                  <a:cubicBezTo>
                    <a:pt x="466" y="3222"/>
                    <a:pt x="466" y="2757"/>
                    <a:pt x="645" y="2327"/>
                  </a:cubicBezTo>
                  <a:cubicBezTo>
                    <a:pt x="788" y="1897"/>
                    <a:pt x="1003" y="1504"/>
                    <a:pt x="1217" y="1146"/>
                  </a:cubicBezTo>
                  <a:cubicBezTo>
                    <a:pt x="1468" y="788"/>
                    <a:pt x="1719" y="394"/>
                    <a:pt x="18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42"/>
        <p:cNvGrpSpPr/>
        <p:nvPr/>
      </p:nvGrpSpPr>
      <p:grpSpPr>
        <a:xfrm>
          <a:off x="0" y="0"/>
          <a:ext cx="0" cy="0"/>
          <a:chOff x="0" y="0"/>
          <a:chExt cx="0" cy="0"/>
        </a:xfrm>
      </p:grpSpPr>
      <p:sp>
        <p:nvSpPr>
          <p:cNvPr id="3743" name="Google Shape;3743;p63"/>
          <p:cNvSpPr txBox="1">
            <a:spLocks noGrp="1"/>
          </p:cNvSpPr>
          <p:nvPr>
            <p:ph type="title"/>
          </p:nvPr>
        </p:nvSpPr>
        <p:spPr>
          <a:xfrm>
            <a:off x="714150" y="293500"/>
            <a:ext cx="7715700" cy="53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INPUTS OF MODEL</a:t>
            </a:r>
            <a:endParaRPr sz="3500"/>
          </a:p>
        </p:txBody>
      </p:sp>
      <p:sp>
        <p:nvSpPr>
          <p:cNvPr id="3744" name="Google Shape;3744;p63"/>
          <p:cNvSpPr txBox="1"/>
          <p:nvPr/>
        </p:nvSpPr>
        <p:spPr>
          <a:xfrm>
            <a:off x="300550" y="927375"/>
            <a:ext cx="4825800" cy="39756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Muli"/>
              <a:buChar char="●"/>
            </a:pPr>
            <a:r>
              <a:rPr lang="en" sz="1800" dirty="0">
                <a:solidFill>
                  <a:schemeClr val="dk1"/>
                </a:solidFill>
                <a:latin typeface="Muli"/>
                <a:ea typeface="Muli"/>
                <a:cs typeface="Muli"/>
                <a:sym typeface="Muli"/>
              </a:rPr>
              <a:t>At any moment, the shelter can input the number of volunteers they have available and the number of dogs they want to walk.  </a:t>
            </a:r>
            <a:endParaRPr sz="1800" dirty="0">
              <a:solidFill>
                <a:schemeClr val="dk1"/>
              </a:solidFill>
              <a:latin typeface="Muli"/>
              <a:ea typeface="Muli"/>
              <a:cs typeface="Muli"/>
              <a:sym typeface="Muli"/>
            </a:endParaRPr>
          </a:p>
          <a:p>
            <a:pPr marL="457200" lvl="0" indent="0" algn="l" rtl="0">
              <a:spcBef>
                <a:spcPts val="0"/>
              </a:spcBef>
              <a:spcAft>
                <a:spcPts val="0"/>
              </a:spcAft>
              <a:buNone/>
            </a:pPr>
            <a:endParaRPr sz="1800" dirty="0">
              <a:solidFill>
                <a:schemeClr val="dk1"/>
              </a:solidFill>
              <a:latin typeface="Muli"/>
              <a:ea typeface="Muli"/>
              <a:cs typeface="Muli"/>
              <a:sym typeface="Muli"/>
            </a:endParaRPr>
          </a:p>
          <a:p>
            <a:pPr marL="457200" lvl="0" indent="-342900" algn="l" rtl="0">
              <a:spcBef>
                <a:spcPts val="0"/>
              </a:spcBef>
              <a:spcAft>
                <a:spcPts val="0"/>
              </a:spcAft>
              <a:buClr>
                <a:schemeClr val="dk1"/>
              </a:buClr>
              <a:buSzPts val="1800"/>
              <a:buFont typeface="Muli"/>
              <a:buChar char="●"/>
            </a:pPr>
            <a:r>
              <a:rPr lang="en" sz="1800" dirty="0">
                <a:solidFill>
                  <a:schemeClr val="dk1"/>
                </a:solidFill>
                <a:latin typeface="Muli"/>
                <a:ea typeface="Muli"/>
                <a:cs typeface="Muli"/>
                <a:sym typeface="Muli"/>
              </a:rPr>
              <a:t>The shelter must also input how much time each volunteer is able to walk in minutes.  </a:t>
            </a:r>
            <a:endParaRPr sz="1800" dirty="0">
              <a:solidFill>
                <a:schemeClr val="dk1"/>
              </a:solidFill>
              <a:latin typeface="Muli"/>
              <a:ea typeface="Muli"/>
              <a:cs typeface="Muli"/>
              <a:sym typeface="Muli"/>
            </a:endParaRPr>
          </a:p>
          <a:p>
            <a:pPr marL="0" lvl="0" indent="0" algn="l" rtl="0">
              <a:spcBef>
                <a:spcPts val="0"/>
              </a:spcBef>
              <a:spcAft>
                <a:spcPts val="0"/>
              </a:spcAft>
              <a:buNone/>
            </a:pPr>
            <a:endParaRPr sz="1800" dirty="0">
              <a:solidFill>
                <a:schemeClr val="dk1"/>
              </a:solidFill>
              <a:latin typeface="Muli"/>
              <a:ea typeface="Muli"/>
              <a:cs typeface="Muli"/>
              <a:sym typeface="Muli"/>
            </a:endParaRPr>
          </a:p>
          <a:p>
            <a:pPr marL="457200" lvl="0" indent="-342900" algn="l" rtl="0">
              <a:spcBef>
                <a:spcPts val="0"/>
              </a:spcBef>
              <a:spcAft>
                <a:spcPts val="0"/>
              </a:spcAft>
              <a:buClr>
                <a:schemeClr val="dk1"/>
              </a:buClr>
              <a:buSzPts val="1800"/>
              <a:buFont typeface="Muli"/>
              <a:buChar char="●"/>
            </a:pPr>
            <a:r>
              <a:rPr lang="en" sz="1800" dirty="0">
                <a:solidFill>
                  <a:schemeClr val="dk1"/>
                </a:solidFill>
                <a:latin typeface="Muli"/>
                <a:ea typeface="Muli"/>
                <a:cs typeface="Muli"/>
                <a:sym typeface="Muli"/>
              </a:rPr>
              <a:t>The shelter must also input how many minutes each dog needs for exercise according to its size. </a:t>
            </a:r>
            <a:endParaRPr sz="1800" dirty="0">
              <a:solidFill>
                <a:schemeClr val="dk1"/>
              </a:solidFill>
              <a:latin typeface="Muli"/>
              <a:ea typeface="Muli"/>
              <a:cs typeface="Muli"/>
              <a:sym typeface="Muli"/>
            </a:endParaRPr>
          </a:p>
        </p:txBody>
      </p:sp>
      <p:pic>
        <p:nvPicPr>
          <p:cNvPr id="3745" name="Google Shape;3745;p63"/>
          <p:cNvPicPr preferRelativeResize="0"/>
          <p:nvPr/>
        </p:nvPicPr>
        <p:blipFill>
          <a:blip r:embed="rId3">
            <a:alphaModFix/>
          </a:blip>
          <a:stretch>
            <a:fillRect/>
          </a:stretch>
        </p:blipFill>
        <p:spPr>
          <a:xfrm>
            <a:off x="5229375" y="1994538"/>
            <a:ext cx="3651951" cy="1037475"/>
          </a:xfrm>
          <a:prstGeom prst="rect">
            <a:avLst/>
          </a:prstGeom>
          <a:noFill/>
          <a:ln>
            <a:noFill/>
          </a:ln>
        </p:spPr>
      </p:pic>
      <p:pic>
        <p:nvPicPr>
          <p:cNvPr id="3746" name="Google Shape;3746;p63"/>
          <p:cNvPicPr preferRelativeResize="0"/>
          <p:nvPr/>
        </p:nvPicPr>
        <p:blipFill>
          <a:blip r:embed="rId4">
            <a:alphaModFix/>
          </a:blip>
          <a:stretch>
            <a:fillRect/>
          </a:stretch>
        </p:blipFill>
        <p:spPr>
          <a:xfrm>
            <a:off x="189574" y="3993625"/>
            <a:ext cx="6538374" cy="445000"/>
          </a:xfrm>
          <a:prstGeom prst="rect">
            <a:avLst/>
          </a:prstGeom>
          <a:noFill/>
          <a:ln>
            <a:noFill/>
          </a:ln>
        </p:spPr>
      </p:pic>
      <p:pic>
        <p:nvPicPr>
          <p:cNvPr id="3747" name="Google Shape;3747;p63"/>
          <p:cNvPicPr preferRelativeResize="0"/>
          <p:nvPr/>
        </p:nvPicPr>
        <p:blipFill>
          <a:blip r:embed="rId5">
            <a:alphaModFix/>
          </a:blip>
          <a:stretch>
            <a:fillRect/>
          </a:stretch>
        </p:blipFill>
        <p:spPr>
          <a:xfrm>
            <a:off x="5325775" y="972886"/>
            <a:ext cx="3517675" cy="72632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51"/>
        <p:cNvGrpSpPr/>
        <p:nvPr/>
      </p:nvGrpSpPr>
      <p:grpSpPr>
        <a:xfrm>
          <a:off x="0" y="0"/>
          <a:ext cx="0" cy="0"/>
          <a:chOff x="0" y="0"/>
          <a:chExt cx="0" cy="0"/>
        </a:xfrm>
      </p:grpSpPr>
      <p:sp>
        <p:nvSpPr>
          <p:cNvPr id="3752" name="Google Shape;3752;p64"/>
          <p:cNvSpPr txBox="1">
            <a:spLocks noGrp="1"/>
          </p:cNvSpPr>
          <p:nvPr>
            <p:ph type="title"/>
          </p:nvPr>
        </p:nvSpPr>
        <p:spPr>
          <a:xfrm>
            <a:off x="671250" y="241975"/>
            <a:ext cx="7715700" cy="53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500"/>
              <a:t>DECISION VARIABLES &amp; OBJECTIVE OF MODEL</a:t>
            </a:r>
            <a:endParaRPr sz="3500"/>
          </a:p>
        </p:txBody>
      </p:sp>
      <p:sp>
        <p:nvSpPr>
          <p:cNvPr id="3753" name="Google Shape;3753;p64"/>
          <p:cNvSpPr txBox="1"/>
          <p:nvPr/>
        </p:nvSpPr>
        <p:spPr>
          <a:xfrm>
            <a:off x="424650" y="2084400"/>
            <a:ext cx="8294700" cy="2481600"/>
          </a:xfrm>
          <a:prstGeom prst="rect">
            <a:avLst/>
          </a:prstGeom>
          <a:noFill/>
          <a:ln>
            <a:noFill/>
          </a:ln>
        </p:spPr>
        <p:txBody>
          <a:bodyPr spcFirstLastPara="1" wrap="square" lIns="91425" tIns="91425" rIns="91425" bIns="91425" anchor="t" anchorCtr="0">
            <a:noAutofit/>
          </a:bodyPr>
          <a:lstStyle/>
          <a:p>
            <a:pPr marL="457200" lvl="0" indent="-374650" algn="l" rtl="0">
              <a:spcBef>
                <a:spcPts val="0"/>
              </a:spcBef>
              <a:spcAft>
                <a:spcPts val="0"/>
              </a:spcAft>
              <a:buClr>
                <a:schemeClr val="dk1"/>
              </a:buClr>
              <a:buSzPts val="2300"/>
              <a:buFont typeface="Muli"/>
              <a:buChar char="●"/>
            </a:pPr>
            <a:r>
              <a:rPr lang="en" sz="2300">
                <a:solidFill>
                  <a:schemeClr val="dk1"/>
                </a:solidFill>
                <a:latin typeface="Muli"/>
                <a:ea typeface="Muli"/>
                <a:cs typeface="Muli"/>
                <a:sym typeface="Muli"/>
              </a:rPr>
              <a:t>There will be a decision variable for each dog/volunteer combination. A 1 means that volunteer will walk that dog and 0 otherwise. </a:t>
            </a:r>
            <a:endParaRPr sz="2300">
              <a:solidFill>
                <a:schemeClr val="dk1"/>
              </a:solidFill>
              <a:latin typeface="Muli"/>
              <a:ea typeface="Muli"/>
              <a:cs typeface="Muli"/>
              <a:sym typeface="Muli"/>
            </a:endParaRPr>
          </a:p>
          <a:p>
            <a:pPr marL="0" lvl="0" indent="0" algn="l" rtl="0">
              <a:spcBef>
                <a:spcPts val="0"/>
              </a:spcBef>
              <a:spcAft>
                <a:spcPts val="0"/>
              </a:spcAft>
              <a:buNone/>
            </a:pPr>
            <a:endParaRPr sz="2300">
              <a:solidFill>
                <a:schemeClr val="dk1"/>
              </a:solidFill>
              <a:latin typeface="Muli"/>
              <a:ea typeface="Muli"/>
              <a:cs typeface="Muli"/>
              <a:sym typeface="Muli"/>
            </a:endParaRPr>
          </a:p>
          <a:p>
            <a:pPr marL="0" lvl="0" indent="0" algn="l" rtl="0">
              <a:spcBef>
                <a:spcPts val="0"/>
              </a:spcBef>
              <a:spcAft>
                <a:spcPts val="0"/>
              </a:spcAft>
              <a:buNone/>
            </a:pPr>
            <a:endParaRPr sz="2300">
              <a:solidFill>
                <a:schemeClr val="dk1"/>
              </a:solidFill>
              <a:latin typeface="Muli"/>
              <a:ea typeface="Muli"/>
              <a:cs typeface="Muli"/>
              <a:sym typeface="Muli"/>
            </a:endParaRPr>
          </a:p>
          <a:p>
            <a:pPr marL="457200" lvl="0" indent="0" algn="l" rtl="0">
              <a:spcBef>
                <a:spcPts val="0"/>
              </a:spcBef>
              <a:spcAft>
                <a:spcPts val="0"/>
              </a:spcAft>
              <a:buNone/>
            </a:pPr>
            <a:endParaRPr sz="2300">
              <a:solidFill>
                <a:schemeClr val="dk1"/>
              </a:solidFill>
              <a:latin typeface="Muli"/>
              <a:ea typeface="Muli"/>
              <a:cs typeface="Muli"/>
              <a:sym typeface="Muli"/>
            </a:endParaRPr>
          </a:p>
          <a:p>
            <a:pPr marL="457200" lvl="0" indent="-374650" algn="l" rtl="0">
              <a:spcBef>
                <a:spcPts val="0"/>
              </a:spcBef>
              <a:spcAft>
                <a:spcPts val="0"/>
              </a:spcAft>
              <a:buClr>
                <a:schemeClr val="dk1"/>
              </a:buClr>
              <a:buSzPts val="2300"/>
              <a:buFont typeface="Muli"/>
              <a:buChar char="●"/>
            </a:pPr>
            <a:r>
              <a:rPr lang="en" sz="2300">
                <a:solidFill>
                  <a:schemeClr val="dk1"/>
                </a:solidFill>
                <a:latin typeface="Muli"/>
                <a:ea typeface="Muli"/>
                <a:cs typeface="Muli"/>
                <a:sym typeface="Muli"/>
              </a:rPr>
              <a:t>The objective is to minimize the amount of time walked for each volunteer.</a:t>
            </a:r>
            <a:endParaRPr sz="2300">
              <a:solidFill>
                <a:schemeClr val="dk1"/>
              </a:solidFill>
              <a:latin typeface="Muli"/>
              <a:ea typeface="Muli"/>
              <a:cs typeface="Muli"/>
              <a:sym typeface="Muli"/>
            </a:endParaRPr>
          </a:p>
        </p:txBody>
      </p:sp>
      <p:pic>
        <p:nvPicPr>
          <p:cNvPr id="3754" name="Google Shape;3754;p64"/>
          <p:cNvPicPr preferRelativeResize="0"/>
          <p:nvPr/>
        </p:nvPicPr>
        <p:blipFill>
          <a:blip r:embed="rId3">
            <a:alphaModFix/>
          </a:blip>
          <a:stretch>
            <a:fillRect/>
          </a:stretch>
        </p:blipFill>
        <p:spPr>
          <a:xfrm>
            <a:off x="216613" y="878100"/>
            <a:ext cx="8624973" cy="964425"/>
          </a:xfrm>
          <a:prstGeom prst="rect">
            <a:avLst/>
          </a:prstGeom>
          <a:noFill/>
          <a:ln>
            <a:noFill/>
          </a:ln>
        </p:spPr>
      </p:pic>
      <p:pic>
        <p:nvPicPr>
          <p:cNvPr id="3755" name="Google Shape;3755;p64"/>
          <p:cNvPicPr preferRelativeResize="0"/>
          <p:nvPr/>
        </p:nvPicPr>
        <p:blipFill>
          <a:blip r:embed="rId4">
            <a:alphaModFix/>
          </a:blip>
          <a:stretch>
            <a:fillRect/>
          </a:stretch>
        </p:blipFill>
        <p:spPr>
          <a:xfrm>
            <a:off x="2882000" y="3581675"/>
            <a:ext cx="2705733" cy="535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59"/>
        <p:cNvGrpSpPr/>
        <p:nvPr/>
      </p:nvGrpSpPr>
      <p:grpSpPr>
        <a:xfrm>
          <a:off x="0" y="0"/>
          <a:ext cx="0" cy="0"/>
          <a:chOff x="0" y="0"/>
          <a:chExt cx="0" cy="0"/>
        </a:xfrm>
      </p:grpSpPr>
      <p:grpSp>
        <p:nvGrpSpPr>
          <p:cNvPr id="3760" name="Google Shape;3760;p65"/>
          <p:cNvGrpSpPr/>
          <p:nvPr/>
        </p:nvGrpSpPr>
        <p:grpSpPr>
          <a:xfrm>
            <a:off x="1175381" y="3029253"/>
            <a:ext cx="1284006" cy="965371"/>
            <a:chOff x="1175381" y="3029253"/>
            <a:chExt cx="1284006" cy="965371"/>
          </a:xfrm>
        </p:grpSpPr>
        <p:sp>
          <p:nvSpPr>
            <p:cNvPr id="3761" name="Google Shape;3761;p65"/>
            <p:cNvSpPr/>
            <p:nvPr/>
          </p:nvSpPr>
          <p:spPr>
            <a:xfrm>
              <a:off x="1175381" y="3029253"/>
              <a:ext cx="965371" cy="965371"/>
            </a:xfrm>
            <a:custGeom>
              <a:avLst/>
              <a:gdLst/>
              <a:ahLst/>
              <a:cxnLst/>
              <a:rect l="l" t="t" r="r" b="b"/>
              <a:pathLst>
                <a:path w="24216" h="24216" extrusionOk="0">
                  <a:moveTo>
                    <a:pt x="12081" y="0"/>
                  </a:moveTo>
                  <a:cubicBezTo>
                    <a:pt x="5399" y="0"/>
                    <a:pt x="0" y="5453"/>
                    <a:pt x="0" y="12135"/>
                  </a:cubicBezTo>
                  <a:cubicBezTo>
                    <a:pt x="0" y="18817"/>
                    <a:pt x="5399" y="24216"/>
                    <a:pt x="12081" y="24216"/>
                  </a:cubicBezTo>
                  <a:cubicBezTo>
                    <a:pt x="18763" y="24216"/>
                    <a:pt x="24216" y="18817"/>
                    <a:pt x="24216" y="12135"/>
                  </a:cubicBezTo>
                  <a:cubicBezTo>
                    <a:pt x="24216" y="5453"/>
                    <a:pt x="18763" y="0"/>
                    <a:pt x="120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2" name="Google Shape;3762;p65"/>
            <p:cNvGrpSpPr/>
            <p:nvPr/>
          </p:nvGrpSpPr>
          <p:grpSpPr>
            <a:xfrm>
              <a:off x="2009913" y="3421983"/>
              <a:ext cx="449475" cy="179925"/>
              <a:chOff x="1741125" y="2404708"/>
              <a:chExt cx="449475" cy="179925"/>
            </a:xfrm>
          </p:grpSpPr>
          <p:sp>
            <p:nvSpPr>
              <p:cNvPr id="3763" name="Google Shape;3763;p65"/>
              <p:cNvSpPr/>
              <p:nvPr/>
            </p:nvSpPr>
            <p:spPr>
              <a:xfrm>
                <a:off x="1741125" y="2469925"/>
                <a:ext cx="287045" cy="49475"/>
              </a:xfrm>
              <a:custGeom>
                <a:avLst/>
                <a:gdLst/>
                <a:ahLst/>
                <a:cxnLst/>
                <a:rect l="l" t="t" r="r" b="b"/>
                <a:pathLst>
                  <a:path w="47524" h="1979" extrusionOk="0">
                    <a:moveTo>
                      <a:pt x="1337" y="1"/>
                    </a:moveTo>
                    <a:cubicBezTo>
                      <a:pt x="1" y="1"/>
                      <a:pt x="1" y="1979"/>
                      <a:pt x="1337" y="1979"/>
                    </a:cubicBezTo>
                    <a:lnTo>
                      <a:pt x="46187" y="1979"/>
                    </a:lnTo>
                    <a:cubicBezTo>
                      <a:pt x="47524" y="1979"/>
                      <a:pt x="47524" y="1"/>
                      <a:pt x="461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65"/>
              <p:cNvSpPr/>
              <p:nvPr/>
            </p:nvSpPr>
            <p:spPr>
              <a:xfrm>
                <a:off x="1980775" y="2404708"/>
                <a:ext cx="209825" cy="179925"/>
              </a:xfrm>
              <a:custGeom>
                <a:avLst/>
                <a:gdLst/>
                <a:ahLst/>
                <a:cxnLst/>
                <a:rect l="l" t="t" r="r" b="b"/>
                <a:pathLst>
                  <a:path w="8393" h="7197" extrusionOk="0">
                    <a:moveTo>
                      <a:pt x="4811" y="2011"/>
                    </a:moveTo>
                    <a:cubicBezTo>
                      <a:pt x="5667" y="2011"/>
                      <a:pt x="6361" y="2706"/>
                      <a:pt x="6415" y="3561"/>
                    </a:cubicBezTo>
                    <a:cubicBezTo>
                      <a:pt x="6415" y="4545"/>
                      <a:pt x="5619" y="5182"/>
                      <a:pt x="4791" y="5182"/>
                    </a:cubicBezTo>
                    <a:cubicBezTo>
                      <a:pt x="4405" y="5182"/>
                      <a:pt x="4012" y="5043"/>
                      <a:pt x="3689" y="4737"/>
                    </a:cubicBezTo>
                    <a:cubicBezTo>
                      <a:pt x="2673" y="3722"/>
                      <a:pt x="3421" y="2011"/>
                      <a:pt x="4811" y="2011"/>
                    </a:cubicBezTo>
                    <a:close/>
                    <a:moveTo>
                      <a:pt x="4774" y="0"/>
                    </a:moveTo>
                    <a:cubicBezTo>
                      <a:pt x="3891" y="0"/>
                      <a:pt x="2987" y="324"/>
                      <a:pt x="2245" y="1049"/>
                    </a:cubicBezTo>
                    <a:cubicBezTo>
                      <a:pt x="0" y="3294"/>
                      <a:pt x="1604" y="7196"/>
                      <a:pt x="4811" y="7196"/>
                    </a:cubicBezTo>
                    <a:cubicBezTo>
                      <a:pt x="6789" y="7143"/>
                      <a:pt x="8393" y="5539"/>
                      <a:pt x="8393" y="3561"/>
                    </a:cubicBezTo>
                    <a:cubicBezTo>
                      <a:pt x="8393" y="1425"/>
                      <a:pt x="6628" y="0"/>
                      <a:pt x="4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5" name="Google Shape;3765;p65"/>
          <p:cNvGrpSpPr/>
          <p:nvPr/>
        </p:nvGrpSpPr>
        <p:grpSpPr>
          <a:xfrm>
            <a:off x="1175381" y="1581503"/>
            <a:ext cx="1284006" cy="965371"/>
            <a:chOff x="1175381" y="1581503"/>
            <a:chExt cx="1284006" cy="965371"/>
          </a:xfrm>
        </p:grpSpPr>
        <p:sp>
          <p:nvSpPr>
            <p:cNvPr id="3766" name="Google Shape;3766;p65"/>
            <p:cNvSpPr/>
            <p:nvPr/>
          </p:nvSpPr>
          <p:spPr>
            <a:xfrm>
              <a:off x="1175381" y="1581503"/>
              <a:ext cx="965371" cy="965371"/>
            </a:xfrm>
            <a:custGeom>
              <a:avLst/>
              <a:gdLst/>
              <a:ahLst/>
              <a:cxnLst/>
              <a:rect l="l" t="t" r="r" b="b"/>
              <a:pathLst>
                <a:path w="24216" h="24216" extrusionOk="0">
                  <a:moveTo>
                    <a:pt x="12081" y="0"/>
                  </a:moveTo>
                  <a:cubicBezTo>
                    <a:pt x="5399" y="0"/>
                    <a:pt x="0" y="5453"/>
                    <a:pt x="0" y="12135"/>
                  </a:cubicBezTo>
                  <a:cubicBezTo>
                    <a:pt x="0" y="18817"/>
                    <a:pt x="5399" y="24216"/>
                    <a:pt x="12081" y="24216"/>
                  </a:cubicBezTo>
                  <a:cubicBezTo>
                    <a:pt x="18763" y="24216"/>
                    <a:pt x="24216" y="18817"/>
                    <a:pt x="24216" y="12135"/>
                  </a:cubicBezTo>
                  <a:cubicBezTo>
                    <a:pt x="24216" y="5453"/>
                    <a:pt x="18763" y="0"/>
                    <a:pt x="120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67" name="Google Shape;3767;p65"/>
            <p:cNvGrpSpPr/>
            <p:nvPr/>
          </p:nvGrpSpPr>
          <p:grpSpPr>
            <a:xfrm>
              <a:off x="2009913" y="1974233"/>
              <a:ext cx="449475" cy="179925"/>
              <a:chOff x="1741125" y="2404708"/>
              <a:chExt cx="449475" cy="179925"/>
            </a:xfrm>
          </p:grpSpPr>
          <p:sp>
            <p:nvSpPr>
              <p:cNvPr id="3768" name="Google Shape;3768;p65"/>
              <p:cNvSpPr/>
              <p:nvPr/>
            </p:nvSpPr>
            <p:spPr>
              <a:xfrm>
                <a:off x="1741125" y="2469925"/>
                <a:ext cx="287045" cy="49475"/>
              </a:xfrm>
              <a:custGeom>
                <a:avLst/>
                <a:gdLst/>
                <a:ahLst/>
                <a:cxnLst/>
                <a:rect l="l" t="t" r="r" b="b"/>
                <a:pathLst>
                  <a:path w="47524" h="1979" extrusionOk="0">
                    <a:moveTo>
                      <a:pt x="1337" y="1"/>
                    </a:moveTo>
                    <a:cubicBezTo>
                      <a:pt x="1" y="1"/>
                      <a:pt x="1" y="1979"/>
                      <a:pt x="1337" y="1979"/>
                    </a:cubicBezTo>
                    <a:lnTo>
                      <a:pt x="46187" y="1979"/>
                    </a:lnTo>
                    <a:cubicBezTo>
                      <a:pt x="47524" y="1979"/>
                      <a:pt x="47524" y="1"/>
                      <a:pt x="461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65"/>
              <p:cNvSpPr/>
              <p:nvPr/>
            </p:nvSpPr>
            <p:spPr>
              <a:xfrm>
                <a:off x="1980775" y="2404708"/>
                <a:ext cx="209825" cy="179925"/>
              </a:xfrm>
              <a:custGeom>
                <a:avLst/>
                <a:gdLst/>
                <a:ahLst/>
                <a:cxnLst/>
                <a:rect l="l" t="t" r="r" b="b"/>
                <a:pathLst>
                  <a:path w="8393" h="7197" extrusionOk="0">
                    <a:moveTo>
                      <a:pt x="4811" y="2011"/>
                    </a:moveTo>
                    <a:cubicBezTo>
                      <a:pt x="5667" y="2011"/>
                      <a:pt x="6361" y="2706"/>
                      <a:pt x="6415" y="3561"/>
                    </a:cubicBezTo>
                    <a:cubicBezTo>
                      <a:pt x="6415" y="4545"/>
                      <a:pt x="5619" y="5182"/>
                      <a:pt x="4791" y="5182"/>
                    </a:cubicBezTo>
                    <a:cubicBezTo>
                      <a:pt x="4405" y="5182"/>
                      <a:pt x="4012" y="5043"/>
                      <a:pt x="3689" y="4737"/>
                    </a:cubicBezTo>
                    <a:cubicBezTo>
                      <a:pt x="2673" y="3722"/>
                      <a:pt x="3421" y="2011"/>
                      <a:pt x="4811" y="2011"/>
                    </a:cubicBezTo>
                    <a:close/>
                    <a:moveTo>
                      <a:pt x="4774" y="0"/>
                    </a:moveTo>
                    <a:cubicBezTo>
                      <a:pt x="3891" y="0"/>
                      <a:pt x="2987" y="324"/>
                      <a:pt x="2245" y="1049"/>
                    </a:cubicBezTo>
                    <a:cubicBezTo>
                      <a:pt x="0" y="3294"/>
                      <a:pt x="1604" y="7196"/>
                      <a:pt x="4811" y="7196"/>
                    </a:cubicBezTo>
                    <a:cubicBezTo>
                      <a:pt x="6789" y="7143"/>
                      <a:pt x="8393" y="5539"/>
                      <a:pt x="8393" y="3561"/>
                    </a:cubicBezTo>
                    <a:cubicBezTo>
                      <a:pt x="8393" y="1425"/>
                      <a:pt x="6628" y="0"/>
                      <a:pt x="4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70" name="Google Shape;3770;p65"/>
          <p:cNvGrpSpPr/>
          <p:nvPr/>
        </p:nvGrpSpPr>
        <p:grpSpPr>
          <a:xfrm>
            <a:off x="4634381" y="3029253"/>
            <a:ext cx="1284006" cy="965371"/>
            <a:chOff x="4634381" y="3029253"/>
            <a:chExt cx="1284006" cy="965371"/>
          </a:xfrm>
        </p:grpSpPr>
        <p:sp>
          <p:nvSpPr>
            <p:cNvPr id="3771" name="Google Shape;3771;p65"/>
            <p:cNvSpPr/>
            <p:nvPr/>
          </p:nvSpPr>
          <p:spPr>
            <a:xfrm>
              <a:off x="4634381" y="3029253"/>
              <a:ext cx="965371" cy="965371"/>
            </a:xfrm>
            <a:custGeom>
              <a:avLst/>
              <a:gdLst/>
              <a:ahLst/>
              <a:cxnLst/>
              <a:rect l="l" t="t" r="r" b="b"/>
              <a:pathLst>
                <a:path w="24216" h="24216" extrusionOk="0">
                  <a:moveTo>
                    <a:pt x="12081" y="0"/>
                  </a:moveTo>
                  <a:cubicBezTo>
                    <a:pt x="5399" y="0"/>
                    <a:pt x="0" y="5453"/>
                    <a:pt x="0" y="12135"/>
                  </a:cubicBezTo>
                  <a:cubicBezTo>
                    <a:pt x="0" y="18817"/>
                    <a:pt x="5399" y="24216"/>
                    <a:pt x="12081" y="24216"/>
                  </a:cubicBezTo>
                  <a:cubicBezTo>
                    <a:pt x="18763" y="24216"/>
                    <a:pt x="24216" y="18817"/>
                    <a:pt x="24216" y="12135"/>
                  </a:cubicBezTo>
                  <a:cubicBezTo>
                    <a:pt x="24216" y="5453"/>
                    <a:pt x="18763" y="0"/>
                    <a:pt x="120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2" name="Google Shape;3772;p65"/>
            <p:cNvGrpSpPr/>
            <p:nvPr/>
          </p:nvGrpSpPr>
          <p:grpSpPr>
            <a:xfrm>
              <a:off x="5468913" y="3421983"/>
              <a:ext cx="449475" cy="179925"/>
              <a:chOff x="1741125" y="2404708"/>
              <a:chExt cx="449475" cy="179925"/>
            </a:xfrm>
          </p:grpSpPr>
          <p:sp>
            <p:nvSpPr>
              <p:cNvPr id="3773" name="Google Shape;3773;p65"/>
              <p:cNvSpPr/>
              <p:nvPr/>
            </p:nvSpPr>
            <p:spPr>
              <a:xfrm>
                <a:off x="1741125" y="2469925"/>
                <a:ext cx="287045" cy="49475"/>
              </a:xfrm>
              <a:custGeom>
                <a:avLst/>
                <a:gdLst/>
                <a:ahLst/>
                <a:cxnLst/>
                <a:rect l="l" t="t" r="r" b="b"/>
                <a:pathLst>
                  <a:path w="47524" h="1979" extrusionOk="0">
                    <a:moveTo>
                      <a:pt x="1337" y="1"/>
                    </a:moveTo>
                    <a:cubicBezTo>
                      <a:pt x="1" y="1"/>
                      <a:pt x="1" y="1979"/>
                      <a:pt x="1337" y="1979"/>
                    </a:cubicBezTo>
                    <a:lnTo>
                      <a:pt x="46187" y="1979"/>
                    </a:lnTo>
                    <a:cubicBezTo>
                      <a:pt x="47524" y="1979"/>
                      <a:pt x="47524" y="1"/>
                      <a:pt x="461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65"/>
              <p:cNvSpPr/>
              <p:nvPr/>
            </p:nvSpPr>
            <p:spPr>
              <a:xfrm>
                <a:off x="1980775" y="2404708"/>
                <a:ext cx="209825" cy="179925"/>
              </a:xfrm>
              <a:custGeom>
                <a:avLst/>
                <a:gdLst/>
                <a:ahLst/>
                <a:cxnLst/>
                <a:rect l="l" t="t" r="r" b="b"/>
                <a:pathLst>
                  <a:path w="8393" h="7197" extrusionOk="0">
                    <a:moveTo>
                      <a:pt x="4811" y="2011"/>
                    </a:moveTo>
                    <a:cubicBezTo>
                      <a:pt x="5667" y="2011"/>
                      <a:pt x="6361" y="2706"/>
                      <a:pt x="6415" y="3561"/>
                    </a:cubicBezTo>
                    <a:cubicBezTo>
                      <a:pt x="6415" y="4545"/>
                      <a:pt x="5619" y="5182"/>
                      <a:pt x="4791" y="5182"/>
                    </a:cubicBezTo>
                    <a:cubicBezTo>
                      <a:pt x="4405" y="5182"/>
                      <a:pt x="4012" y="5043"/>
                      <a:pt x="3689" y="4737"/>
                    </a:cubicBezTo>
                    <a:cubicBezTo>
                      <a:pt x="2673" y="3722"/>
                      <a:pt x="3421" y="2011"/>
                      <a:pt x="4811" y="2011"/>
                    </a:cubicBezTo>
                    <a:close/>
                    <a:moveTo>
                      <a:pt x="4774" y="0"/>
                    </a:moveTo>
                    <a:cubicBezTo>
                      <a:pt x="3891" y="0"/>
                      <a:pt x="2987" y="324"/>
                      <a:pt x="2245" y="1049"/>
                    </a:cubicBezTo>
                    <a:cubicBezTo>
                      <a:pt x="0" y="3294"/>
                      <a:pt x="1604" y="7196"/>
                      <a:pt x="4811" y="7196"/>
                    </a:cubicBezTo>
                    <a:cubicBezTo>
                      <a:pt x="6789" y="7143"/>
                      <a:pt x="8393" y="5539"/>
                      <a:pt x="8393" y="3561"/>
                    </a:cubicBezTo>
                    <a:cubicBezTo>
                      <a:pt x="8393" y="1425"/>
                      <a:pt x="6628" y="0"/>
                      <a:pt x="4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75" name="Google Shape;3775;p65"/>
          <p:cNvGrpSpPr/>
          <p:nvPr/>
        </p:nvGrpSpPr>
        <p:grpSpPr>
          <a:xfrm>
            <a:off x="4634381" y="1581503"/>
            <a:ext cx="1284006" cy="965371"/>
            <a:chOff x="4634381" y="1581503"/>
            <a:chExt cx="1284006" cy="965371"/>
          </a:xfrm>
        </p:grpSpPr>
        <p:sp>
          <p:nvSpPr>
            <p:cNvPr id="3776" name="Google Shape;3776;p65"/>
            <p:cNvSpPr/>
            <p:nvPr/>
          </p:nvSpPr>
          <p:spPr>
            <a:xfrm>
              <a:off x="4634381" y="1581503"/>
              <a:ext cx="965371" cy="965371"/>
            </a:xfrm>
            <a:custGeom>
              <a:avLst/>
              <a:gdLst/>
              <a:ahLst/>
              <a:cxnLst/>
              <a:rect l="l" t="t" r="r" b="b"/>
              <a:pathLst>
                <a:path w="24216" h="24216" extrusionOk="0">
                  <a:moveTo>
                    <a:pt x="12081" y="0"/>
                  </a:moveTo>
                  <a:cubicBezTo>
                    <a:pt x="5399" y="0"/>
                    <a:pt x="0" y="5453"/>
                    <a:pt x="0" y="12135"/>
                  </a:cubicBezTo>
                  <a:cubicBezTo>
                    <a:pt x="0" y="18817"/>
                    <a:pt x="5399" y="24216"/>
                    <a:pt x="12081" y="24216"/>
                  </a:cubicBezTo>
                  <a:cubicBezTo>
                    <a:pt x="18763" y="24216"/>
                    <a:pt x="24216" y="18817"/>
                    <a:pt x="24216" y="12135"/>
                  </a:cubicBezTo>
                  <a:cubicBezTo>
                    <a:pt x="24216" y="5453"/>
                    <a:pt x="18763" y="0"/>
                    <a:pt x="120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77" name="Google Shape;3777;p65"/>
            <p:cNvGrpSpPr/>
            <p:nvPr/>
          </p:nvGrpSpPr>
          <p:grpSpPr>
            <a:xfrm>
              <a:off x="5468913" y="1974233"/>
              <a:ext cx="449475" cy="179925"/>
              <a:chOff x="1741125" y="2404708"/>
              <a:chExt cx="449475" cy="179925"/>
            </a:xfrm>
          </p:grpSpPr>
          <p:sp>
            <p:nvSpPr>
              <p:cNvPr id="3778" name="Google Shape;3778;p65"/>
              <p:cNvSpPr/>
              <p:nvPr/>
            </p:nvSpPr>
            <p:spPr>
              <a:xfrm>
                <a:off x="1741125" y="2469925"/>
                <a:ext cx="287045" cy="49475"/>
              </a:xfrm>
              <a:custGeom>
                <a:avLst/>
                <a:gdLst/>
                <a:ahLst/>
                <a:cxnLst/>
                <a:rect l="l" t="t" r="r" b="b"/>
                <a:pathLst>
                  <a:path w="47524" h="1979" extrusionOk="0">
                    <a:moveTo>
                      <a:pt x="1337" y="1"/>
                    </a:moveTo>
                    <a:cubicBezTo>
                      <a:pt x="1" y="1"/>
                      <a:pt x="1" y="1979"/>
                      <a:pt x="1337" y="1979"/>
                    </a:cubicBezTo>
                    <a:lnTo>
                      <a:pt x="46187" y="1979"/>
                    </a:lnTo>
                    <a:cubicBezTo>
                      <a:pt x="47524" y="1979"/>
                      <a:pt x="47524" y="1"/>
                      <a:pt x="461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65"/>
              <p:cNvSpPr/>
              <p:nvPr/>
            </p:nvSpPr>
            <p:spPr>
              <a:xfrm>
                <a:off x="1980775" y="2404708"/>
                <a:ext cx="209825" cy="179925"/>
              </a:xfrm>
              <a:custGeom>
                <a:avLst/>
                <a:gdLst/>
                <a:ahLst/>
                <a:cxnLst/>
                <a:rect l="l" t="t" r="r" b="b"/>
                <a:pathLst>
                  <a:path w="8393" h="7197" extrusionOk="0">
                    <a:moveTo>
                      <a:pt x="4811" y="2011"/>
                    </a:moveTo>
                    <a:cubicBezTo>
                      <a:pt x="5667" y="2011"/>
                      <a:pt x="6361" y="2706"/>
                      <a:pt x="6415" y="3561"/>
                    </a:cubicBezTo>
                    <a:cubicBezTo>
                      <a:pt x="6415" y="4545"/>
                      <a:pt x="5619" y="5182"/>
                      <a:pt x="4791" y="5182"/>
                    </a:cubicBezTo>
                    <a:cubicBezTo>
                      <a:pt x="4405" y="5182"/>
                      <a:pt x="4012" y="5043"/>
                      <a:pt x="3689" y="4737"/>
                    </a:cubicBezTo>
                    <a:cubicBezTo>
                      <a:pt x="2673" y="3722"/>
                      <a:pt x="3421" y="2011"/>
                      <a:pt x="4811" y="2011"/>
                    </a:cubicBezTo>
                    <a:close/>
                    <a:moveTo>
                      <a:pt x="4774" y="0"/>
                    </a:moveTo>
                    <a:cubicBezTo>
                      <a:pt x="3891" y="0"/>
                      <a:pt x="2987" y="324"/>
                      <a:pt x="2245" y="1049"/>
                    </a:cubicBezTo>
                    <a:cubicBezTo>
                      <a:pt x="0" y="3294"/>
                      <a:pt x="1604" y="7196"/>
                      <a:pt x="4811" y="7196"/>
                    </a:cubicBezTo>
                    <a:cubicBezTo>
                      <a:pt x="6789" y="7143"/>
                      <a:pt x="8393" y="5539"/>
                      <a:pt x="8393" y="3561"/>
                    </a:cubicBezTo>
                    <a:cubicBezTo>
                      <a:pt x="8393" y="1425"/>
                      <a:pt x="6628" y="0"/>
                      <a:pt x="4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780" name="Google Shape;3780;p65"/>
          <p:cNvSpPr txBox="1">
            <a:spLocks noGrp="1"/>
          </p:cNvSpPr>
          <p:nvPr>
            <p:ph type="subTitle" idx="3"/>
          </p:nvPr>
        </p:nvSpPr>
        <p:spPr>
          <a:xfrm>
            <a:off x="2469999" y="1556525"/>
            <a:ext cx="1980600" cy="30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781" name="Google Shape;3781;p65"/>
          <p:cNvSpPr txBox="1">
            <a:spLocks noGrp="1"/>
          </p:cNvSpPr>
          <p:nvPr>
            <p:ph type="subTitle" idx="5"/>
          </p:nvPr>
        </p:nvSpPr>
        <p:spPr>
          <a:xfrm>
            <a:off x="5998349" y="1556525"/>
            <a:ext cx="1980600" cy="30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3782" name="Google Shape;3782;p65"/>
          <p:cNvSpPr txBox="1">
            <a:spLocks noGrp="1"/>
          </p:cNvSpPr>
          <p:nvPr>
            <p:ph type="subTitle" idx="6"/>
          </p:nvPr>
        </p:nvSpPr>
        <p:spPr>
          <a:xfrm>
            <a:off x="5998349" y="3111850"/>
            <a:ext cx="1980600" cy="30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3783" name="Google Shape;3783;p65"/>
          <p:cNvSpPr txBox="1">
            <a:spLocks noGrp="1"/>
          </p:cNvSpPr>
          <p:nvPr>
            <p:ph type="subTitle" idx="1"/>
          </p:nvPr>
        </p:nvSpPr>
        <p:spPr>
          <a:xfrm>
            <a:off x="2470000" y="1974175"/>
            <a:ext cx="198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1800"/>
              <a:t>Each dog must be walked</a:t>
            </a:r>
            <a:endParaRPr/>
          </a:p>
        </p:txBody>
      </p:sp>
      <p:sp>
        <p:nvSpPr>
          <p:cNvPr id="3784" name="Google Shape;3784;p65"/>
          <p:cNvSpPr txBox="1">
            <a:spLocks noGrp="1"/>
          </p:cNvSpPr>
          <p:nvPr>
            <p:ph type="subTitle" idx="2"/>
          </p:nvPr>
        </p:nvSpPr>
        <p:spPr>
          <a:xfrm>
            <a:off x="2470000" y="3751978"/>
            <a:ext cx="198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A volunteer must walk at least one dog </a:t>
            </a:r>
            <a:endParaRPr sz="1800"/>
          </a:p>
          <a:p>
            <a:pPr marL="0" lvl="0" indent="0" algn="l" rtl="0">
              <a:spcBef>
                <a:spcPts val="1600"/>
              </a:spcBef>
              <a:spcAft>
                <a:spcPts val="0"/>
              </a:spcAft>
              <a:buNone/>
            </a:pPr>
            <a:endParaRPr/>
          </a:p>
        </p:txBody>
      </p:sp>
      <p:sp>
        <p:nvSpPr>
          <p:cNvPr id="3785" name="Google Shape;3785;p65"/>
          <p:cNvSpPr txBox="1">
            <a:spLocks noGrp="1"/>
          </p:cNvSpPr>
          <p:nvPr>
            <p:ph type="subTitle" idx="4"/>
          </p:nvPr>
        </p:nvSpPr>
        <p:spPr>
          <a:xfrm>
            <a:off x="2469999" y="3111855"/>
            <a:ext cx="1980600" cy="30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786" name="Google Shape;3786;p65"/>
          <p:cNvSpPr txBox="1">
            <a:spLocks noGrp="1"/>
          </p:cNvSpPr>
          <p:nvPr>
            <p:ph type="subTitle" idx="7"/>
          </p:nvPr>
        </p:nvSpPr>
        <p:spPr>
          <a:xfrm>
            <a:off x="5998350" y="3630175"/>
            <a:ext cx="198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a:t>A volunteer can walk up to three dogs at a time</a:t>
            </a:r>
            <a:endParaRPr sz="1800"/>
          </a:p>
          <a:p>
            <a:pPr marL="0" lvl="0" indent="0" algn="l" rtl="0">
              <a:spcBef>
                <a:spcPts val="0"/>
              </a:spcBef>
              <a:spcAft>
                <a:spcPts val="0"/>
              </a:spcAft>
              <a:buNone/>
            </a:pPr>
            <a:endParaRPr/>
          </a:p>
        </p:txBody>
      </p:sp>
      <p:sp>
        <p:nvSpPr>
          <p:cNvPr id="3787" name="Google Shape;3787;p65"/>
          <p:cNvSpPr txBox="1">
            <a:spLocks noGrp="1"/>
          </p:cNvSpPr>
          <p:nvPr>
            <p:ph type="subTitle" idx="8"/>
          </p:nvPr>
        </p:nvSpPr>
        <p:spPr>
          <a:xfrm>
            <a:off x="5998350" y="2285400"/>
            <a:ext cx="2451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Clr>
                <a:schemeClr val="dk1"/>
              </a:buClr>
              <a:buSzPts val="1100"/>
              <a:buFont typeface="Arial"/>
              <a:buNone/>
            </a:pPr>
            <a:r>
              <a:rPr lang="en" sz="1600"/>
              <a:t>The exercise time required for each dog must be less than the available time of </a:t>
            </a:r>
            <a:r>
              <a:rPr lang="en" sz="1800"/>
              <a:t>the volunteer </a:t>
            </a:r>
            <a:endParaRPr/>
          </a:p>
        </p:txBody>
      </p:sp>
      <p:sp>
        <p:nvSpPr>
          <p:cNvPr id="3788" name="Google Shape;3788;p65"/>
          <p:cNvSpPr txBox="1">
            <a:spLocks noGrp="1"/>
          </p:cNvSpPr>
          <p:nvPr>
            <p:ph type="title"/>
          </p:nvPr>
        </p:nvSpPr>
        <p:spPr>
          <a:xfrm>
            <a:off x="311700" y="329708"/>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a:t>CONSTRAINTS OF THE MODEL</a:t>
            </a:r>
            <a:endParaRPr sz="3400"/>
          </a:p>
        </p:txBody>
      </p:sp>
      <p:grpSp>
        <p:nvGrpSpPr>
          <p:cNvPr id="3789" name="Google Shape;3789;p65"/>
          <p:cNvGrpSpPr/>
          <p:nvPr/>
        </p:nvGrpSpPr>
        <p:grpSpPr>
          <a:xfrm>
            <a:off x="4827061" y="1820725"/>
            <a:ext cx="578310" cy="486919"/>
            <a:chOff x="4790389" y="2725899"/>
            <a:chExt cx="371330" cy="312649"/>
          </a:xfrm>
        </p:grpSpPr>
        <p:sp>
          <p:nvSpPr>
            <p:cNvPr id="3790" name="Google Shape;3790;p65"/>
            <p:cNvSpPr/>
            <p:nvPr/>
          </p:nvSpPr>
          <p:spPr>
            <a:xfrm>
              <a:off x="4790389" y="2725899"/>
              <a:ext cx="167235" cy="150577"/>
            </a:xfrm>
            <a:custGeom>
              <a:avLst/>
              <a:gdLst/>
              <a:ahLst/>
              <a:cxnLst/>
              <a:rect l="l" t="t" r="r" b="b"/>
              <a:pathLst>
                <a:path w="4859" h="4375" extrusionOk="0">
                  <a:moveTo>
                    <a:pt x="2570" y="1"/>
                  </a:moveTo>
                  <a:cubicBezTo>
                    <a:pt x="1723" y="1"/>
                    <a:pt x="873" y="328"/>
                    <a:pt x="239" y="986"/>
                  </a:cubicBezTo>
                  <a:cubicBezTo>
                    <a:pt x="1" y="1224"/>
                    <a:pt x="1" y="1582"/>
                    <a:pt x="239" y="1796"/>
                  </a:cubicBezTo>
                  <a:cubicBezTo>
                    <a:pt x="365" y="1896"/>
                    <a:pt x="523" y="1957"/>
                    <a:pt x="673" y="1957"/>
                  </a:cubicBezTo>
                  <a:cubicBezTo>
                    <a:pt x="789" y="1957"/>
                    <a:pt x="899" y="1921"/>
                    <a:pt x="985" y="1839"/>
                  </a:cubicBezTo>
                  <a:lnTo>
                    <a:pt x="985" y="1839"/>
                  </a:lnTo>
                  <a:cubicBezTo>
                    <a:pt x="788" y="2076"/>
                    <a:pt x="801" y="2402"/>
                    <a:pt x="1025" y="2582"/>
                  </a:cubicBezTo>
                  <a:cubicBezTo>
                    <a:pt x="1150" y="2694"/>
                    <a:pt x="1308" y="2761"/>
                    <a:pt x="1460" y="2761"/>
                  </a:cubicBezTo>
                  <a:cubicBezTo>
                    <a:pt x="1589" y="2761"/>
                    <a:pt x="1713" y="2714"/>
                    <a:pt x="1812" y="2608"/>
                  </a:cubicBezTo>
                  <a:lnTo>
                    <a:pt x="1812" y="2608"/>
                  </a:lnTo>
                  <a:cubicBezTo>
                    <a:pt x="1597" y="2865"/>
                    <a:pt x="1604" y="3184"/>
                    <a:pt x="1835" y="3391"/>
                  </a:cubicBezTo>
                  <a:cubicBezTo>
                    <a:pt x="1957" y="3501"/>
                    <a:pt x="2110" y="3561"/>
                    <a:pt x="2260" y="3561"/>
                  </a:cubicBezTo>
                  <a:cubicBezTo>
                    <a:pt x="2392" y="3561"/>
                    <a:pt x="2521" y="3514"/>
                    <a:pt x="2623" y="3414"/>
                  </a:cubicBezTo>
                  <a:lnTo>
                    <a:pt x="2623" y="3414"/>
                  </a:lnTo>
                  <a:cubicBezTo>
                    <a:pt x="2406" y="3652"/>
                    <a:pt x="2414" y="3994"/>
                    <a:pt x="2644" y="4201"/>
                  </a:cubicBezTo>
                  <a:cubicBezTo>
                    <a:pt x="2766" y="4311"/>
                    <a:pt x="2920" y="4371"/>
                    <a:pt x="3066" y="4371"/>
                  </a:cubicBezTo>
                  <a:cubicBezTo>
                    <a:pt x="3205" y="4371"/>
                    <a:pt x="3337" y="4317"/>
                    <a:pt x="3430" y="4201"/>
                  </a:cubicBezTo>
                  <a:lnTo>
                    <a:pt x="3478" y="4225"/>
                  </a:lnTo>
                  <a:cubicBezTo>
                    <a:pt x="3567" y="4327"/>
                    <a:pt x="3697" y="4374"/>
                    <a:pt x="3825" y="4374"/>
                  </a:cubicBezTo>
                  <a:cubicBezTo>
                    <a:pt x="3935" y="4374"/>
                    <a:pt x="4043" y="4339"/>
                    <a:pt x="4121" y="4273"/>
                  </a:cubicBezTo>
                  <a:cubicBezTo>
                    <a:pt x="4335" y="4082"/>
                    <a:pt x="4335" y="3773"/>
                    <a:pt x="4121" y="3606"/>
                  </a:cubicBezTo>
                  <a:cubicBezTo>
                    <a:pt x="3597" y="3082"/>
                    <a:pt x="3597" y="2248"/>
                    <a:pt x="4121" y="1701"/>
                  </a:cubicBezTo>
                  <a:lnTo>
                    <a:pt x="4859" y="962"/>
                  </a:lnTo>
                  <a:cubicBezTo>
                    <a:pt x="4243" y="322"/>
                    <a:pt x="3408" y="1"/>
                    <a:pt x="25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65"/>
            <p:cNvSpPr/>
            <p:nvPr/>
          </p:nvSpPr>
          <p:spPr>
            <a:xfrm>
              <a:off x="4790389" y="2726897"/>
              <a:ext cx="145104" cy="88694"/>
            </a:xfrm>
            <a:custGeom>
              <a:avLst/>
              <a:gdLst/>
              <a:ahLst/>
              <a:cxnLst/>
              <a:rect l="l" t="t" r="r" b="b"/>
              <a:pathLst>
                <a:path w="4216" h="2577" extrusionOk="0">
                  <a:moveTo>
                    <a:pt x="2576" y="0"/>
                  </a:moveTo>
                  <a:cubicBezTo>
                    <a:pt x="1730" y="0"/>
                    <a:pt x="879" y="318"/>
                    <a:pt x="239" y="957"/>
                  </a:cubicBezTo>
                  <a:cubicBezTo>
                    <a:pt x="1" y="1172"/>
                    <a:pt x="25" y="1529"/>
                    <a:pt x="239" y="1767"/>
                  </a:cubicBezTo>
                  <a:cubicBezTo>
                    <a:pt x="334" y="1886"/>
                    <a:pt x="471" y="1946"/>
                    <a:pt x="614" y="1946"/>
                  </a:cubicBezTo>
                  <a:cubicBezTo>
                    <a:pt x="757" y="1946"/>
                    <a:pt x="906" y="1886"/>
                    <a:pt x="1025" y="1767"/>
                  </a:cubicBezTo>
                  <a:lnTo>
                    <a:pt x="1025" y="1767"/>
                  </a:lnTo>
                  <a:cubicBezTo>
                    <a:pt x="834" y="1981"/>
                    <a:pt x="834" y="2338"/>
                    <a:pt x="1025" y="2577"/>
                  </a:cubicBezTo>
                  <a:cubicBezTo>
                    <a:pt x="1549" y="1314"/>
                    <a:pt x="2763" y="433"/>
                    <a:pt x="4216" y="433"/>
                  </a:cubicBezTo>
                  <a:cubicBezTo>
                    <a:pt x="3717" y="145"/>
                    <a:pt x="3148" y="0"/>
                    <a:pt x="25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65"/>
            <p:cNvSpPr/>
            <p:nvPr/>
          </p:nvSpPr>
          <p:spPr>
            <a:xfrm>
              <a:off x="4993659" y="2725899"/>
              <a:ext cx="168061" cy="150577"/>
            </a:xfrm>
            <a:custGeom>
              <a:avLst/>
              <a:gdLst/>
              <a:ahLst/>
              <a:cxnLst/>
              <a:rect l="l" t="t" r="r" b="b"/>
              <a:pathLst>
                <a:path w="4883" h="4375" extrusionOk="0">
                  <a:moveTo>
                    <a:pt x="2311" y="1"/>
                  </a:moveTo>
                  <a:cubicBezTo>
                    <a:pt x="1470" y="1"/>
                    <a:pt x="629" y="322"/>
                    <a:pt x="1" y="962"/>
                  </a:cubicBezTo>
                  <a:lnTo>
                    <a:pt x="739" y="1701"/>
                  </a:lnTo>
                  <a:cubicBezTo>
                    <a:pt x="1287" y="2248"/>
                    <a:pt x="1287" y="3082"/>
                    <a:pt x="739" y="3606"/>
                  </a:cubicBezTo>
                  <a:cubicBezTo>
                    <a:pt x="549" y="3773"/>
                    <a:pt x="549" y="4082"/>
                    <a:pt x="739" y="4273"/>
                  </a:cubicBezTo>
                  <a:cubicBezTo>
                    <a:pt x="827" y="4339"/>
                    <a:pt x="936" y="4374"/>
                    <a:pt x="1047" y="4374"/>
                  </a:cubicBezTo>
                  <a:cubicBezTo>
                    <a:pt x="1174" y="4374"/>
                    <a:pt x="1304" y="4327"/>
                    <a:pt x="1406" y="4225"/>
                  </a:cubicBezTo>
                  <a:lnTo>
                    <a:pt x="1430" y="4201"/>
                  </a:lnTo>
                  <a:cubicBezTo>
                    <a:pt x="1534" y="4317"/>
                    <a:pt x="1672" y="4371"/>
                    <a:pt x="1814" y="4371"/>
                  </a:cubicBezTo>
                  <a:cubicBezTo>
                    <a:pt x="1964" y="4371"/>
                    <a:pt x="2117" y="4311"/>
                    <a:pt x="2239" y="4201"/>
                  </a:cubicBezTo>
                  <a:cubicBezTo>
                    <a:pt x="2470" y="3994"/>
                    <a:pt x="2477" y="3652"/>
                    <a:pt x="2261" y="3414"/>
                  </a:cubicBezTo>
                  <a:lnTo>
                    <a:pt x="2261" y="3414"/>
                  </a:lnTo>
                  <a:cubicBezTo>
                    <a:pt x="2363" y="3514"/>
                    <a:pt x="2492" y="3561"/>
                    <a:pt x="2624" y="3561"/>
                  </a:cubicBezTo>
                  <a:cubicBezTo>
                    <a:pt x="2773" y="3561"/>
                    <a:pt x="2927" y="3501"/>
                    <a:pt x="3049" y="3391"/>
                  </a:cubicBezTo>
                  <a:cubicBezTo>
                    <a:pt x="3273" y="3190"/>
                    <a:pt x="3286" y="2884"/>
                    <a:pt x="3090" y="2631"/>
                  </a:cubicBezTo>
                  <a:lnTo>
                    <a:pt x="3090" y="2631"/>
                  </a:lnTo>
                  <a:cubicBezTo>
                    <a:pt x="3178" y="2721"/>
                    <a:pt x="3293" y="2761"/>
                    <a:pt x="3411" y="2761"/>
                  </a:cubicBezTo>
                  <a:cubicBezTo>
                    <a:pt x="3564" y="2761"/>
                    <a:pt x="3722" y="2694"/>
                    <a:pt x="3835" y="2582"/>
                  </a:cubicBezTo>
                  <a:cubicBezTo>
                    <a:pt x="4066" y="2397"/>
                    <a:pt x="4073" y="2056"/>
                    <a:pt x="3856" y="1818"/>
                  </a:cubicBezTo>
                  <a:lnTo>
                    <a:pt x="3856" y="1818"/>
                  </a:lnTo>
                  <a:cubicBezTo>
                    <a:pt x="3954" y="1915"/>
                    <a:pt x="4079" y="1957"/>
                    <a:pt x="4207" y="1957"/>
                  </a:cubicBezTo>
                  <a:cubicBezTo>
                    <a:pt x="4360" y="1957"/>
                    <a:pt x="4519" y="1896"/>
                    <a:pt x="4645" y="1796"/>
                  </a:cubicBezTo>
                  <a:cubicBezTo>
                    <a:pt x="4883" y="1582"/>
                    <a:pt x="4883" y="1224"/>
                    <a:pt x="4645" y="986"/>
                  </a:cubicBezTo>
                  <a:cubicBezTo>
                    <a:pt x="4011" y="328"/>
                    <a:pt x="3160" y="1"/>
                    <a:pt x="231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65"/>
            <p:cNvSpPr/>
            <p:nvPr/>
          </p:nvSpPr>
          <p:spPr>
            <a:xfrm>
              <a:off x="4993659" y="2727861"/>
              <a:ext cx="132817" cy="149510"/>
            </a:xfrm>
            <a:custGeom>
              <a:avLst/>
              <a:gdLst/>
              <a:ahLst/>
              <a:cxnLst/>
              <a:rect l="l" t="t" r="r" b="b"/>
              <a:pathLst>
                <a:path w="3859" h="4344" extrusionOk="0">
                  <a:moveTo>
                    <a:pt x="1858" y="0"/>
                  </a:moveTo>
                  <a:cubicBezTo>
                    <a:pt x="1168" y="96"/>
                    <a:pt x="501" y="429"/>
                    <a:pt x="1" y="929"/>
                  </a:cubicBezTo>
                  <a:lnTo>
                    <a:pt x="739" y="1667"/>
                  </a:lnTo>
                  <a:cubicBezTo>
                    <a:pt x="1025" y="1953"/>
                    <a:pt x="1144" y="2263"/>
                    <a:pt x="1144" y="2620"/>
                  </a:cubicBezTo>
                  <a:cubicBezTo>
                    <a:pt x="1144" y="2977"/>
                    <a:pt x="1025" y="3311"/>
                    <a:pt x="739" y="3573"/>
                  </a:cubicBezTo>
                  <a:cubicBezTo>
                    <a:pt x="549" y="3763"/>
                    <a:pt x="549" y="4049"/>
                    <a:pt x="739" y="4239"/>
                  </a:cubicBezTo>
                  <a:cubicBezTo>
                    <a:pt x="831" y="4308"/>
                    <a:pt x="944" y="4344"/>
                    <a:pt x="1059" y="4344"/>
                  </a:cubicBezTo>
                  <a:cubicBezTo>
                    <a:pt x="1182" y="4344"/>
                    <a:pt x="1307" y="4302"/>
                    <a:pt x="1406" y="4216"/>
                  </a:cubicBezTo>
                  <a:lnTo>
                    <a:pt x="1430" y="4168"/>
                  </a:lnTo>
                  <a:cubicBezTo>
                    <a:pt x="1534" y="4284"/>
                    <a:pt x="1672" y="4338"/>
                    <a:pt x="1814" y="4338"/>
                  </a:cubicBezTo>
                  <a:cubicBezTo>
                    <a:pt x="1964" y="4338"/>
                    <a:pt x="2117" y="4278"/>
                    <a:pt x="2239" y="4168"/>
                  </a:cubicBezTo>
                  <a:cubicBezTo>
                    <a:pt x="2470" y="3983"/>
                    <a:pt x="2477" y="3642"/>
                    <a:pt x="2260" y="3404"/>
                  </a:cubicBezTo>
                  <a:lnTo>
                    <a:pt x="2260" y="3404"/>
                  </a:lnTo>
                  <a:cubicBezTo>
                    <a:pt x="2359" y="3501"/>
                    <a:pt x="2483" y="3543"/>
                    <a:pt x="2611" y="3543"/>
                  </a:cubicBezTo>
                  <a:cubicBezTo>
                    <a:pt x="2765" y="3543"/>
                    <a:pt x="2923" y="3483"/>
                    <a:pt x="3049" y="3382"/>
                  </a:cubicBezTo>
                  <a:cubicBezTo>
                    <a:pt x="3280" y="3175"/>
                    <a:pt x="3287" y="2834"/>
                    <a:pt x="3071" y="2596"/>
                  </a:cubicBezTo>
                  <a:lnTo>
                    <a:pt x="3071" y="2596"/>
                  </a:lnTo>
                  <a:cubicBezTo>
                    <a:pt x="3176" y="2699"/>
                    <a:pt x="3309" y="2751"/>
                    <a:pt x="3445" y="2751"/>
                  </a:cubicBezTo>
                  <a:cubicBezTo>
                    <a:pt x="3591" y="2751"/>
                    <a:pt x="3740" y="2691"/>
                    <a:pt x="3859" y="2572"/>
                  </a:cubicBezTo>
                  <a:cubicBezTo>
                    <a:pt x="2811" y="2120"/>
                    <a:pt x="2001" y="1167"/>
                    <a:pt x="18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65"/>
            <p:cNvSpPr/>
            <p:nvPr/>
          </p:nvSpPr>
          <p:spPr>
            <a:xfrm>
              <a:off x="4862528" y="2754913"/>
              <a:ext cx="227087" cy="209017"/>
            </a:xfrm>
            <a:custGeom>
              <a:avLst/>
              <a:gdLst/>
              <a:ahLst/>
              <a:cxnLst/>
              <a:rect l="l" t="t" r="r" b="b"/>
              <a:pathLst>
                <a:path w="6598" h="6073" extrusionOk="0">
                  <a:moveTo>
                    <a:pt x="2811" y="0"/>
                  </a:moveTo>
                  <a:cubicBezTo>
                    <a:pt x="1263" y="0"/>
                    <a:pt x="1" y="1239"/>
                    <a:pt x="1" y="2787"/>
                  </a:cubicBezTo>
                  <a:lnTo>
                    <a:pt x="1" y="6073"/>
                  </a:lnTo>
                  <a:lnTo>
                    <a:pt x="6597" y="6073"/>
                  </a:lnTo>
                  <a:lnTo>
                    <a:pt x="6597" y="2787"/>
                  </a:lnTo>
                  <a:cubicBezTo>
                    <a:pt x="6597" y="1239"/>
                    <a:pt x="5335" y="0"/>
                    <a:pt x="37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65"/>
            <p:cNvSpPr/>
            <p:nvPr/>
          </p:nvSpPr>
          <p:spPr>
            <a:xfrm>
              <a:off x="4864180" y="2754913"/>
              <a:ext cx="140182" cy="209017"/>
            </a:xfrm>
            <a:custGeom>
              <a:avLst/>
              <a:gdLst/>
              <a:ahLst/>
              <a:cxnLst/>
              <a:rect l="l" t="t" r="r" b="b"/>
              <a:pathLst>
                <a:path w="4073" h="6073" extrusionOk="0">
                  <a:moveTo>
                    <a:pt x="2786" y="0"/>
                  </a:moveTo>
                  <a:cubicBezTo>
                    <a:pt x="1238" y="0"/>
                    <a:pt x="0" y="1239"/>
                    <a:pt x="0" y="2787"/>
                  </a:cubicBezTo>
                  <a:lnTo>
                    <a:pt x="0" y="6073"/>
                  </a:lnTo>
                  <a:lnTo>
                    <a:pt x="1596" y="6073"/>
                  </a:lnTo>
                  <a:lnTo>
                    <a:pt x="1596" y="2787"/>
                  </a:lnTo>
                  <a:cubicBezTo>
                    <a:pt x="1596" y="1358"/>
                    <a:pt x="2667" y="167"/>
                    <a:pt x="4072" y="24"/>
                  </a:cubicBezTo>
                  <a:cubicBezTo>
                    <a:pt x="3953" y="0"/>
                    <a:pt x="3834" y="0"/>
                    <a:pt x="37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65"/>
            <p:cNvSpPr/>
            <p:nvPr/>
          </p:nvSpPr>
          <p:spPr>
            <a:xfrm>
              <a:off x="4924824" y="2902427"/>
              <a:ext cx="100843" cy="100052"/>
            </a:xfrm>
            <a:custGeom>
              <a:avLst/>
              <a:gdLst/>
              <a:ahLst/>
              <a:cxnLst/>
              <a:rect l="l" t="t" r="r" b="b"/>
              <a:pathLst>
                <a:path w="2930" h="2907" extrusionOk="0">
                  <a:moveTo>
                    <a:pt x="1477" y="1"/>
                  </a:moveTo>
                  <a:cubicBezTo>
                    <a:pt x="667" y="1"/>
                    <a:pt x="0" y="644"/>
                    <a:pt x="0" y="1454"/>
                  </a:cubicBezTo>
                  <a:cubicBezTo>
                    <a:pt x="0" y="2263"/>
                    <a:pt x="667" y="2906"/>
                    <a:pt x="1477" y="2906"/>
                  </a:cubicBezTo>
                  <a:cubicBezTo>
                    <a:pt x="2287" y="2906"/>
                    <a:pt x="2930" y="2263"/>
                    <a:pt x="2930" y="1454"/>
                  </a:cubicBezTo>
                  <a:cubicBezTo>
                    <a:pt x="2930" y="644"/>
                    <a:pt x="2287" y="1"/>
                    <a:pt x="14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65"/>
            <p:cNvSpPr/>
            <p:nvPr/>
          </p:nvSpPr>
          <p:spPr>
            <a:xfrm>
              <a:off x="4907615" y="2849183"/>
              <a:ext cx="22991" cy="45087"/>
            </a:xfrm>
            <a:custGeom>
              <a:avLst/>
              <a:gdLst/>
              <a:ahLst/>
              <a:cxnLst/>
              <a:rect l="l" t="t" r="r" b="b"/>
              <a:pathLst>
                <a:path w="668" h="1310" extrusionOk="0">
                  <a:moveTo>
                    <a:pt x="334" y="0"/>
                  </a:moveTo>
                  <a:cubicBezTo>
                    <a:pt x="167" y="0"/>
                    <a:pt x="0" y="143"/>
                    <a:pt x="0" y="333"/>
                  </a:cubicBezTo>
                  <a:lnTo>
                    <a:pt x="0" y="976"/>
                  </a:lnTo>
                  <a:cubicBezTo>
                    <a:pt x="0" y="1167"/>
                    <a:pt x="167" y="1310"/>
                    <a:pt x="334" y="1310"/>
                  </a:cubicBezTo>
                  <a:cubicBezTo>
                    <a:pt x="524" y="1310"/>
                    <a:pt x="667" y="1167"/>
                    <a:pt x="667" y="976"/>
                  </a:cubicBezTo>
                  <a:lnTo>
                    <a:pt x="667" y="333"/>
                  </a:lnTo>
                  <a:cubicBezTo>
                    <a:pt x="667" y="143"/>
                    <a:pt x="524"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65"/>
            <p:cNvSpPr/>
            <p:nvPr/>
          </p:nvSpPr>
          <p:spPr>
            <a:xfrm>
              <a:off x="5022363" y="2849183"/>
              <a:ext cx="22991" cy="45087"/>
            </a:xfrm>
            <a:custGeom>
              <a:avLst/>
              <a:gdLst/>
              <a:ahLst/>
              <a:cxnLst/>
              <a:rect l="l" t="t" r="r" b="b"/>
              <a:pathLst>
                <a:path w="668" h="1310" extrusionOk="0">
                  <a:moveTo>
                    <a:pt x="334" y="0"/>
                  </a:moveTo>
                  <a:cubicBezTo>
                    <a:pt x="167" y="0"/>
                    <a:pt x="0" y="143"/>
                    <a:pt x="0" y="333"/>
                  </a:cubicBezTo>
                  <a:lnTo>
                    <a:pt x="0" y="976"/>
                  </a:lnTo>
                  <a:cubicBezTo>
                    <a:pt x="0" y="1167"/>
                    <a:pt x="167" y="1310"/>
                    <a:pt x="334" y="1310"/>
                  </a:cubicBezTo>
                  <a:cubicBezTo>
                    <a:pt x="524" y="1310"/>
                    <a:pt x="667" y="1167"/>
                    <a:pt x="667" y="976"/>
                  </a:cubicBezTo>
                  <a:lnTo>
                    <a:pt x="667" y="333"/>
                  </a:lnTo>
                  <a:cubicBezTo>
                    <a:pt x="643" y="143"/>
                    <a:pt x="500"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65"/>
            <p:cNvSpPr/>
            <p:nvPr/>
          </p:nvSpPr>
          <p:spPr>
            <a:xfrm>
              <a:off x="4867450" y="2858992"/>
              <a:ext cx="222165" cy="179556"/>
            </a:xfrm>
            <a:custGeom>
              <a:avLst/>
              <a:gdLst/>
              <a:ahLst/>
              <a:cxnLst/>
              <a:rect l="l" t="t" r="r" b="b"/>
              <a:pathLst>
                <a:path w="6455" h="5217" extrusionOk="0">
                  <a:moveTo>
                    <a:pt x="2787" y="1"/>
                  </a:moveTo>
                  <a:cubicBezTo>
                    <a:pt x="2501" y="1"/>
                    <a:pt x="2310" y="215"/>
                    <a:pt x="2310" y="477"/>
                  </a:cubicBezTo>
                  <a:lnTo>
                    <a:pt x="2310" y="1001"/>
                  </a:lnTo>
                  <a:lnTo>
                    <a:pt x="1715" y="1001"/>
                  </a:lnTo>
                  <a:cubicBezTo>
                    <a:pt x="786" y="1001"/>
                    <a:pt x="0" y="1739"/>
                    <a:pt x="0" y="2692"/>
                  </a:cubicBezTo>
                  <a:lnTo>
                    <a:pt x="0" y="4502"/>
                  </a:lnTo>
                  <a:cubicBezTo>
                    <a:pt x="0" y="4764"/>
                    <a:pt x="215" y="4978"/>
                    <a:pt x="477" y="4978"/>
                  </a:cubicBezTo>
                  <a:cubicBezTo>
                    <a:pt x="762" y="4978"/>
                    <a:pt x="953" y="4764"/>
                    <a:pt x="953" y="4502"/>
                  </a:cubicBezTo>
                  <a:lnTo>
                    <a:pt x="953" y="4740"/>
                  </a:lnTo>
                  <a:cubicBezTo>
                    <a:pt x="953" y="5002"/>
                    <a:pt x="1167" y="5216"/>
                    <a:pt x="1429" y="5216"/>
                  </a:cubicBezTo>
                  <a:cubicBezTo>
                    <a:pt x="1715" y="5216"/>
                    <a:pt x="1906" y="5002"/>
                    <a:pt x="1906" y="4740"/>
                  </a:cubicBezTo>
                  <a:lnTo>
                    <a:pt x="1906" y="3382"/>
                  </a:lnTo>
                  <a:cubicBezTo>
                    <a:pt x="2072" y="3501"/>
                    <a:pt x="2239" y="3549"/>
                    <a:pt x="2429" y="3549"/>
                  </a:cubicBezTo>
                  <a:cubicBezTo>
                    <a:pt x="2691" y="3549"/>
                    <a:pt x="2930" y="3430"/>
                    <a:pt x="3072" y="3216"/>
                  </a:cubicBezTo>
                  <a:cubicBezTo>
                    <a:pt x="3168" y="3097"/>
                    <a:pt x="3215" y="2930"/>
                    <a:pt x="3215" y="2739"/>
                  </a:cubicBezTo>
                  <a:cubicBezTo>
                    <a:pt x="3215" y="2930"/>
                    <a:pt x="3287" y="3073"/>
                    <a:pt x="3382" y="3216"/>
                  </a:cubicBezTo>
                  <a:cubicBezTo>
                    <a:pt x="3525" y="3406"/>
                    <a:pt x="3763" y="3549"/>
                    <a:pt x="4025" y="3549"/>
                  </a:cubicBezTo>
                  <a:cubicBezTo>
                    <a:pt x="4216" y="3549"/>
                    <a:pt x="4382" y="3501"/>
                    <a:pt x="4525" y="3382"/>
                  </a:cubicBezTo>
                  <a:lnTo>
                    <a:pt x="4525" y="4740"/>
                  </a:lnTo>
                  <a:cubicBezTo>
                    <a:pt x="4525" y="5002"/>
                    <a:pt x="4739" y="5216"/>
                    <a:pt x="5001" y="5216"/>
                  </a:cubicBezTo>
                  <a:cubicBezTo>
                    <a:pt x="5287" y="5216"/>
                    <a:pt x="5502" y="5002"/>
                    <a:pt x="5502" y="4740"/>
                  </a:cubicBezTo>
                  <a:lnTo>
                    <a:pt x="5502" y="4502"/>
                  </a:lnTo>
                  <a:cubicBezTo>
                    <a:pt x="5502" y="4764"/>
                    <a:pt x="5692" y="4978"/>
                    <a:pt x="5978" y="4978"/>
                  </a:cubicBezTo>
                  <a:cubicBezTo>
                    <a:pt x="6240" y="4978"/>
                    <a:pt x="6454" y="4764"/>
                    <a:pt x="6454" y="4502"/>
                  </a:cubicBezTo>
                  <a:lnTo>
                    <a:pt x="6454" y="2692"/>
                  </a:lnTo>
                  <a:cubicBezTo>
                    <a:pt x="6454" y="1763"/>
                    <a:pt x="5668" y="1001"/>
                    <a:pt x="4811" y="1001"/>
                  </a:cubicBezTo>
                  <a:lnTo>
                    <a:pt x="4216" y="1001"/>
                  </a:lnTo>
                  <a:lnTo>
                    <a:pt x="4216" y="477"/>
                  </a:lnTo>
                  <a:cubicBezTo>
                    <a:pt x="4216" y="215"/>
                    <a:pt x="4001" y="1"/>
                    <a:pt x="3739" y="1"/>
                  </a:cubicBezTo>
                  <a:cubicBezTo>
                    <a:pt x="3453" y="1"/>
                    <a:pt x="3263" y="215"/>
                    <a:pt x="3263" y="477"/>
                  </a:cubicBezTo>
                  <a:cubicBezTo>
                    <a:pt x="3263" y="215"/>
                    <a:pt x="3049" y="1"/>
                    <a:pt x="27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65"/>
            <p:cNvSpPr/>
            <p:nvPr/>
          </p:nvSpPr>
          <p:spPr>
            <a:xfrm>
              <a:off x="4971528" y="2913922"/>
              <a:ext cx="9878" cy="54930"/>
            </a:xfrm>
            <a:custGeom>
              <a:avLst/>
              <a:gdLst/>
              <a:ahLst/>
              <a:cxnLst/>
              <a:rect l="l" t="t" r="r" b="b"/>
              <a:pathLst>
                <a:path w="287" h="1596" extrusionOk="0">
                  <a:moveTo>
                    <a:pt x="144" y="0"/>
                  </a:moveTo>
                  <a:cubicBezTo>
                    <a:pt x="48" y="0"/>
                    <a:pt x="1" y="48"/>
                    <a:pt x="1" y="143"/>
                  </a:cubicBezTo>
                  <a:lnTo>
                    <a:pt x="1" y="1596"/>
                  </a:lnTo>
                  <a:cubicBezTo>
                    <a:pt x="96" y="1477"/>
                    <a:pt x="144" y="1286"/>
                    <a:pt x="144" y="1120"/>
                  </a:cubicBezTo>
                  <a:cubicBezTo>
                    <a:pt x="144" y="1286"/>
                    <a:pt x="215" y="1453"/>
                    <a:pt x="287" y="1596"/>
                  </a:cubicBezTo>
                  <a:lnTo>
                    <a:pt x="287" y="143"/>
                  </a:lnTo>
                  <a:cubicBezTo>
                    <a:pt x="287" y="48"/>
                    <a:pt x="191" y="0"/>
                    <a:pt x="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65"/>
            <p:cNvSpPr/>
            <p:nvPr/>
          </p:nvSpPr>
          <p:spPr>
            <a:xfrm>
              <a:off x="4864180" y="2858992"/>
              <a:ext cx="100843" cy="179556"/>
            </a:xfrm>
            <a:custGeom>
              <a:avLst/>
              <a:gdLst/>
              <a:ahLst/>
              <a:cxnLst/>
              <a:rect l="l" t="t" r="r" b="b"/>
              <a:pathLst>
                <a:path w="2930" h="5217" extrusionOk="0">
                  <a:moveTo>
                    <a:pt x="2763" y="1"/>
                  </a:moveTo>
                  <a:cubicBezTo>
                    <a:pt x="2501" y="1"/>
                    <a:pt x="2286" y="215"/>
                    <a:pt x="2286" y="477"/>
                  </a:cubicBezTo>
                  <a:lnTo>
                    <a:pt x="2286" y="977"/>
                  </a:lnTo>
                  <a:lnTo>
                    <a:pt x="1691" y="977"/>
                  </a:lnTo>
                  <a:cubicBezTo>
                    <a:pt x="762" y="977"/>
                    <a:pt x="0" y="1739"/>
                    <a:pt x="0" y="2692"/>
                  </a:cubicBezTo>
                  <a:lnTo>
                    <a:pt x="0" y="4502"/>
                  </a:lnTo>
                  <a:cubicBezTo>
                    <a:pt x="0" y="4764"/>
                    <a:pt x="191" y="4978"/>
                    <a:pt x="476" y="4978"/>
                  </a:cubicBezTo>
                  <a:cubicBezTo>
                    <a:pt x="738" y="4978"/>
                    <a:pt x="953" y="4764"/>
                    <a:pt x="953" y="4502"/>
                  </a:cubicBezTo>
                  <a:lnTo>
                    <a:pt x="953" y="4740"/>
                  </a:lnTo>
                  <a:cubicBezTo>
                    <a:pt x="953" y="5002"/>
                    <a:pt x="1143" y="5216"/>
                    <a:pt x="1429" y="5216"/>
                  </a:cubicBezTo>
                  <a:lnTo>
                    <a:pt x="1548" y="5216"/>
                  </a:lnTo>
                  <a:cubicBezTo>
                    <a:pt x="1429" y="5121"/>
                    <a:pt x="1358" y="4978"/>
                    <a:pt x="1358" y="4835"/>
                  </a:cubicBezTo>
                  <a:lnTo>
                    <a:pt x="1358" y="2692"/>
                  </a:lnTo>
                  <a:cubicBezTo>
                    <a:pt x="1358" y="1906"/>
                    <a:pt x="1905" y="1263"/>
                    <a:pt x="2620" y="1049"/>
                  </a:cubicBezTo>
                  <a:lnTo>
                    <a:pt x="2620" y="477"/>
                  </a:lnTo>
                  <a:cubicBezTo>
                    <a:pt x="2620" y="287"/>
                    <a:pt x="2763" y="96"/>
                    <a:pt x="2929" y="48"/>
                  </a:cubicBezTo>
                  <a:cubicBezTo>
                    <a:pt x="2882" y="1"/>
                    <a:pt x="2810" y="1"/>
                    <a:pt x="27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65"/>
            <p:cNvSpPr/>
            <p:nvPr/>
          </p:nvSpPr>
          <p:spPr>
            <a:xfrm>
              <a:off x="4947780" y="2901635"/>
              <a:ext cx="57408" cy="28704"/>
            </a:xfrm>
            <a:custGeom>
              <a:avLst/>
              <a:gdLst/>
              <a:ahLst/>
              <a:cxnLst/>
              <a:rect l="l" t="t" r="r" b="b"/>
              <a:pathLst>
                <a:path w="1668" h="834" extrusionOk="0">
                  <a:moveTo>
                    <a:pt x="834" y="0"/>
                  </a:moveTo>
                  <a:cubicBezTo>
                    <a:pt x="381" y="0"/>
                    <a:pt x="0" y="381"/>
                    <a:pt x="0" y="834"/>
                  </a:cubicBezTo>
                  <a:lnTo>
                    <a:pt x="1667" y="834"/>
                  </a:lnTo>
                  <a:cubicBezTo>
                    <a:pt x="1667" y="357"/>
                    <a:pt x="1286" y="0"/>
                    <a:pt x="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65"/>
            <p:cNvSpPr/>
            <p:nvPr/>
          </p:nvSpPr>
          <p:spPr>
            <a:xfrm>
              <a:off x="4975624" y="2800000"/>
              <a:ext cx="141008" cy="89348"/>
            </a:xfrm>
            <a:custGeom>
              <a:avLst/>
              <a:gdLst/>
              <a:ahLst/>
              <a:cxnLst/>
              <a:rect l="l" t="t" r="r" b="b"/>
              <a:pathLst>
                <a:path w="4097" h="2596" extrusionOk="0">
                  <a:moveTo>
                    <a:pt x="1644" y="0"/>
                  </a:moveTo>
                  <a:cubicBezTo>
                    <a:pt x="739" y="0"/>
                    <a:pt x="1" y="738"/>
                    <a:pt x="1" y="1620"/>
                  </a:cubicBezTo>
                  <a:lnTo>
                    <a:pt x="1" y="1953"/>
                  </a:lnTo>
                  <a:cubicBezTo>
                    <a:pt x="1" y="1286"/>
                    <a:pt x="572" y="715"/>
                    <a:pt x="1239" y="715"/>
                  </a:cubicBezTo>
                  <a:cubicBezTo>
                    <a:pt x="1596" y="715"/>
                    <a:pt x="1906" y="857"/>
                    <a:pt x="2144" y="1072"/>
                  </a:cubicBezTo>
                  <a:cubicBezTo>
                    <a:pt x="2382" y="1310"/>
                    <a:pt x="2501" y="1596"/>
                    <a:pt x="2501" y="1953"/>
                  </a:cubicBezTo>
                  <a:lnTo>
                    <a:pt x="2501" y="2191"/>
                  </a:lnTo>
                  <a:cubicBezTo>
                    <a:pt x="2501" y="2405"/>
                    <a:pt x="2668" y="2596"/>
                    <a:pt x="2882" y="2596"/>
                  </a:cubicBezTo>
                  <a:cubicBezTo>
                    <a:pt x="3002" y="2596"/>
                    <a:pt x="3097" y="2548"/>
                    <a:pt x="3144" y="2477"/>
                  </a:cubicBezTo>
                  <a:cubicBezTo>
                    <a:pt x="3216" y="2405"/>
                    <a:pt x="3263" y="2286"/>
                    <a:pt x="3263" y="2167"/>
                  </a:cubicBezTo>
                  <a:cubicBezTo>
                    <a:pt x="3263" y="2382"/>
                    <a:pt x="3454" y="2548"/>
                    <a:pt x="3645" y="2548"/>
                  </a:cubicBezTo>
                  <a:cubicBezTo>
                    <a:pt x="3764" y="2548"/>
                    <a:pt x="3859" y="2524"/>
                    <a:pt x="3930" y="2429"/>
                  </a:cubicBezTo>
                  <a:cubicBezTo>
                    <a:pt x="3978" y="2382"/>
                    <a:pt x="4049" y="2263"/>
                    <a:pt x="4049" y="2143"/>
                  </a:cubicBezTo>
                  <a:lnTo>
                    <a:pt x="4049" y="1572"/>
                  </a:lnTo>
                  <a:cubicBezTo>
                    <a:pt x="4097" y="1191"/>
                    <a:pt x="3906" y="762"/>
                    <a:pt x="3597" y="476"/>
                  </a:cubicBezTo>
                  <a:cubicBezTo>
                    <a:pt x="3311" y="167"/>
                    <a:pt x="2882" y="0"/>
                    <a:pt x="2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65"/>
            <p:cNvSpPr/>
            <p:nvPr/>
          </p:nvSpPr>
          <p:spPr>
            <a:xfrm>
              <a:off x="4975624" y="2800000"/>
              <a:ext cx="107417" cy="89348"/>
            </a:xfrm>
            <a:custGeom>
              <a:avLst/>
              <a:gdLst/>
              <a:ahLst/>
              <a:cxnLst/>
              <a:rect l="l" t="t" r="r" b="b"/>
              <a:pathLst>
                <a:path w="3121" h="2596" extrusionOk="0">
                  <a:moveTo>
                    <a:pt x="1644" y="0"/>
                  </a:moveTo>
                  <a:cubicBezTo>
                    <a:pt x="715" y="0"/>
                    <a:pt x="1" y="738"/>
                    <a:pt x="1" y="1620"/>
                  </a:cubicBezTo>
                  <a:lnTo>
                    <a:pt x="1" y="1953"/>
                  </a:lnTo>
                  <a:cubicBezTo>
                    <a:pt x="1" y="1286"/>
                    <a:pt x="572" y="715"/>
                    <a:pt x="1239" y="715"/>
                  </a:cubicBezTo>
                  <a:cubicBezTo>
                    <a:pt x="1596" y="715"/>
                    <a:pt x="1906" y="834"/>
                    <a:pt x="2144" y="1072"/>
                  </a:cubicBezTo>
                  <a:cubicBezTo>
                    <a:pt x="2359" y="1310"/>
                    <a:pt x="2501" y="1620"/>
                    <a:pt x="2501" y="1953"/>
                  </a:cubicBezTo>
                  <a:lnTo>
                    <a:pt x="2501" y="2191"/>
                  </a:lnTo>
                  <a:cubicBezTo>
                    <a:pt x="2501" y="2405"/>
                    <a:pt x="2668" y="2596"/>
                    <a:pt x="2882" y="2596"/>
                  </a:cubicBezTo>
                  <a:cubicBezTo>
                    <a:pt x="2978" y="2596"/>
                    <a:pt x="3049" y="2548"/>
                    <a:pt x="3121" y="2524"/>
                  </a:cubicBezTo>
                  <a:cubicBezTo>
                    <a:pt x="3025" y="2477"/>
                    <a:pt x="2954" y="2358"/>
                    <a:pt x="2954" y="2191"/>
                  </a:cubicBezTo>
                  <a:lnTo>
                    <a:pt x="2954" y="1238"/>
                  </a:lnTo>
                  <a:cubicBezTo>
                    <a:pt x="2954" y="881"/>
                    <a:pt x="2835" y="595"/>
                    <a:pt x="2597" y="357"/>
                  </a:cubicBezTo>
                  <a:cubicBezTo>
                    <a:pt x="2359" y="143"/>
                    <a:pt x="2049" y="0"/>
                    <a:pt x="16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65"/>
            <p:cNvSpPr/>
            <p:nvPr/>
          </p:nvSpPr>
          <p:spPr>
            <a:xfrm>
              <a:off x="4836302" y="2800000"/>
              <a:ext cx="140182" cy="89348"/>
            </a:xfrm>
            <a:custGeom>
              <a:avLst/>
              <a:gdLst/>
              <a:ahLst/>
              <a:cxnLst/>
              <a:rect l="l" t="t" r="r" b="b"/>
              <a:pathLst>
                <a:path w="4073" h="2596" extrusionOk="0">
                  <a:moveTo>
                    <a:pt x="1644" y="0"/>
                  </a:moveTo>
                  <a:cubicBezTo>
                    <a:pt x="1191" y="0"/>
                    <a:pt x="763" y="167"/>
                    <a:pt x="477" y="476"/>
                  </a:cubicBezTo>
                  <a:cubicBezTo>
                    <a:pt x="167" y="762"/>
                    <a:pt x="0" y="1191"/>
                    <a:pt x="24" y="1572"/>
                  </a:cubicBezTo>
                  <a:lnTo>
                    <a:pt x="24" y="2143"/>
                  </a:lnTo>
                  <a:cubicBezTo>
                    <a:pt x="24" y="2263"/>
                    <a:pt x="96" y="2382"/>
                    <a:pt x="143" y="2429"/>
                  </a:cubicBezTo>
                  <a:cubicBezTo>
                    <a:pt x="215" y="2524"/>
                    <a:pt x="286" y="2548"/>
                    <a:pt x="405" y="2548"/>
                  </a:cubicBezTo>
                  <a:cubicBezTo>
                    <a:pt x="620" y="2548"/>
                    <a:pt x="810" y="2382"/>
                    <a:pt x="810" y="2167"/>
                  </a:cubicBezTo>
                  <a:cubicBezTo>
                    <a:pt x="810" y="2286"/>
                    <a:pt x="858" y="2405"/>
                    <a:pt x="929" y="2477"/>
                  </a:cubicBezTo>
                  <a:cubicBezTo>
                    <a:pt x="977" y="2548"/>
                    <a:pt x="1072" y="2596"/>
                    <a:pt x="1191" y="2596"/>
                  </a:cubicBezTo>
                  <a:cubicBezTo>
                    <a:pt x="1406" y="2596"/>
                    <a:pt x="1572" y="2405"/>
                    <a:pt x="1572" y="2191"/>
                  </a:cubicBezTo>
                  <a:lnTo>
                    <a:pt x="1572" y="1953"/>
                  </a:lnTo>
                  <a:cubicBezTo>
                    <a:pt x="1572" y="1596"/>
                    <a:pt x="1691" y="1310"/>
                    <a:pt x="1929" y="1072"/>
                  </a:cubicBezTo>
                  <a:cubicBezTo>
                    <a:pt x="2168" y="857"/>
                    <a:pt x="2453" y="715"/>
                    <a:pt x="2834" y="715"/>
                  </a:cubicBezTo>
                  <a:cubicBezTo>
                    <a:pt x="3501" y="715"/>
                    <a:pt x="4073" y="1286"/>
                    <a:pt x="4073" y="1953"/>
                  </a:cubicBezTo>
                  <a:lnTo>
                    <a:pt x="4073" y="1620"/>
                  </a:lnTo>
                  <a:cubicBezTo>
                    <a:pt x="4073" y="738"/>
                    <a:pt x="3334" y="0"/>
                    <a:pt x="2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65"/>
            <p:cNvSpPr/>
            <p:nvPr/>
          </p:nvSpPr>
          <p:spPr>
            <a:xfrm>
              <a:off x="4836302" y="2799174"/>
              <a:ext cx="87730" cy="91000"/>
            </a:xfrm>
            <a:custGeom>
              <a:avLst/>
              <a:gdLst/>
              <a:ahLst/>
              <a:cxnLst/>
              <a:rect l="l" t="t" r="r" b="b"/>
              <a:pathLst>
                <a:path w="2549" h="2644" extrusionOk="0">
                  <a:moveTo>
                    <a:pt x="1644" y="0"/>
                  </a:moveTo>
                  <a:cubicBezTo>
                    <a:pt x="1191" y="0"/>
                    <a:pt x="763" y="167"/>
                    <a:pt x="477" y="477"/>
                  </a:cubicBezTo>
                  <a:cubicBezTo>
                    <a:pt x="167" y="762"/>
                    <a:pt x="0" y="1191"/>
                    <a:pt x="0" y="1620"/>
                  </a:cubicBezTo>
                  <a:lnTo>
                    <a:pt x="0" y="2191"/>
                  </a:lnTo>
                  <a:cubicBezTo>
                    <a:pt x="0" y="2310"/>
                    <a:pt x="48" y="2429"/>
                    <a:pt x="120" y="2501"/>
                  </a:cubicBezTo>
                  <a:cubicBezTo>
                    <a:pt x="167" y="2572"/>
                    <a:pt x="262" y="2620"/>
                    <a:pt x="381" y="2620"/>
                  </a:cubicBezTo>
                  <a:cubicBezTo>
                    <a:pt x="596" y="2620"/>
                    <a:pt x="763" y="2429"/>
                    <a:pt x="763" y="2215"/>
                  </a:cubicBezTo>
                  <a:cubicBezTo>
                    <a:pt x="763" y="2334"/>
                    <a:pt x="834" y="2453"/>
                    <a:pt x="882" y="2525"/>
                  </a:cubicBezTo>
                  <a:cubicBezTo>
                    <a:pt x="953" y="2620"/>
                    <a:pt x="1048" y="2644"/>
                    <a:pt x="1144" y="2644"/>
                  </a:cubicBezTo>
                  <a:cubicBezTo>
                    <a:pt x="1215" y="2644"/>
                    <a:pt x="1263" y="2644"/>
                    <a:pt x="1310" y="2620"/>
                  </a:cubicBezTo>
                  <a:cubicBezTo>
                    <a:pt x="1286" y="2572"/>
                    <a:pt x="1215" y="2548"/>
                    <a:pt x="1191" y="2525"/>
                  </a:cubicBezTo>
                  <a:cubicBezTo>
                    <a:pt x="1096" y="2429"/>
                    <a:pt x="1072" y="2334"/>
                    <a:pt x="1072" y="2215"/>
                  </a:cubicBezTo>
                  <a:lnTo>
                    <a:pt x="1072" y="1667"/>
                  </a:lnTo>
                  <a:cubicBezTo>
                    <a:pt x="1072" y="1215"/>
                    <a:pt x="1239" y="786"/>
                    <a:pt x="1548" y="500"/>
                  </a:cubicBezTo>
                  <a:cubicBezTo>
                    <a:pt x="1810" y="238"/>
                    <a:pt x="2168" y="48"/>
                    <a:pt x="2549" y="24"/>
                  </a:cubicBezTo>
                  <a:lnTo>
                    <a:pt x="2406" y="24"/>
                  </a:lnTo>
                  <a:lnTo>
                    <a:pt x="16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7" name="Google Shape;3807;p65"/>
          <p:cNvGrpSpPr/>
          <p:nvPr/>
        </p:nvGrpSpPr>
        <p:grpSpPr>
          <a:xfrm>
            <a:off x="1444699" y="3225971"/>
            <a:ext cx="418737" cy="571931"/>
            <a:chOff x="6429660" y="2696713"/>
            <a:chExt cx="268870" cy="367235"/>
          </a:xfrm>
        </p:grpSpPr>
        <p:sp>
          <p:nvSpPr>
            <p:cNvPr id="3808" name="Google Shape;3808;p65"/>
            <p:cNvSpPr/>
            <p:nvPr/>
          </p:nvSpPr>
          <p:spPr>
            <a:xfrm>
              <a:off x="6534599" y="3006540"/>
              <a:ext cx="57408" cy="57408"/>
            </a:xfrm>
            <a:custGeom>
              <a:avLst/>
              <a:gdLst/>
              <a:ahLst/>
              <a:cxnLst/>
              <a:rect l="l" t="t" r="r" b="b"/>
              <a:pathLst>
                <a:path w="1668" h="1668" extrusionOk="0">
                  <a:moveTo>
                    <a:pt x="834" y="0"/>
                  </a:moveTo>
                  <a:cubicBezTo>
                    <a:pt x="381" y="0"/>
                    <a:pt x="0" y="381"/>
                    <a:pt x="0" y="834"/>
                  </a:cubicBezTo>
                  <a:cubicBezTo>
                    <a:pt x="0" y="1310"/>
                    <a:pt x="381" y="1667"/>
                    <a:pt x="834" y="1667"/>
                  </a:cubicBezTo>
                  <a:cubicBezTo>
                    <a:pt x="1310" y="1667"/>
                    <a:pt x="1667" y="1310"/>
                    <a:pt x="1667" y="834"/>
                  </a:cubicBezTo>
                  <a:cubicBezTo>
                    <a:pt x="1667" y="381"/>
                    <a:pt x="1310" y="0"/>
                    <a:pt x="8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65"/>
            <p:cNvSpPr/>
            <p:nvPr/>
          </p:nvSpPr>
          <p:spPr>
            <a:xfrm>
              <a:off x="6616547" y="2697539"/>
              <a:ext cx="81982" cy="188539"/>
            </a:xfrm>
            <a:custGeom>
              <a:avLst/>
              <a:gdLst/>
              <a:ahLst/>
              <a:cxnLst/>
              <a:rect l="l" t="t" r="r" b="b"/>
              <a:pathLst>
                <a:path w="2382" h="5478" extrusionOk="0">
                  <a:moveTo>
                    <a:pt x="2382" y="0"/>
                  </a:moveTo>
                  <a:lnTo>
                    <a:pt x="834" y="2144"/>
                  </a:lnTo>
                  <a:lnTo>
                    <a:pt x="1" y="2739"/>
                  </a:lnTo>
                  <a:lnTo>
                    <a:pt x="1501" y="5478"/>
                  </a:lnTo>
                  <a:cubicBezTo>
                    <a:pt x="2001" y="5478"/>
                    <a:pt x="2382" y="5049"/>
                    <a:pt x="2382" y="4573"/>
                  </a:cubicBezTo>
                  <a:lnTo>
                    <a:pt x="238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65"/>
            <p:cNvSpPr/>
            <p:nvPr/>
          </p:nvSpPr>
          <p:spPr>
            <a:xfrm>
              <a:off x="6616547" y="2696713"/>
              <a:ext cx="81982" cy="132817"/>
            </a:xfrm>
            <a:custGeom>
              <a:avLst/>
              <a:gdLst/>
              <a:ahLst/>
              <a:cxnLst/>
              <a:rect l="l" t="t" r="r" b="b"/>
              <a:pathLst>
                <a:path w="2382" h="3859" extrusionOk="0">
                  <a:moveTo>
                    <a:pt x="2382" y="1"/>
                  </a:moveTo>
                  <a:lnTo>
                    <a:pt x="1" y="2739"/>
                  </a:lnTo>
                  <a:lnTo>
                    <a:pt x="643" y="3858"/>
                  </a:lnTo>
                  <a:lnTo>
                    <a:pt x="1191" y="3477"/>
                  </a:lnTo>
                  <a:lnTo>
                    <a:pt x="1191" y="3144"/>
                  </a:lnTo>
                  <a:cubicBezTo>
                    <a:pt x="1191" y="1977"/>
                    <a:pt x="1668" y="1001"/>
                    <a:pt x="2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65"/>
            <p:cNvSpPr/>
            <p:nvPr/>
          </p:nvSpPr>
          <p:spPr>
            <a:xfrm>
              <a:off x="6429660" y="2697539"/>
              <a:ext cx="82017" cy="188539"/>
            </a:xfrm>
            <a:custGeom>
              <a:avLst/>
              <a:gdLst/>
              <a:ahLst/>
              <a:cxnLst/>
              <a:rect l="l" t="t" r="r" b="b"/>
              <a:pathLst>
                <a:path w="2383" h="5478" extrusionOk="0">
                  <a:moveTo>
                    <a:pt x="1" y="0"/>
                  </a:moveTo>
                  <a:lnTo>
                    <a:pt x="1" y="4573"/>
                  </a:lnTo>
                  <a:cubicBezTo>
                    <a:pt x="1" y="5049"/>
                    <a:pt x="382" y="5478"/>
                    <a:pt x="882" y="5478"/>
                  </a:cubicBezTo>
                  <a:lnTo>
                    <a:pt x="2382" y="2739"/>
                  </a:lnTo>
                  <a:lnTo>
                    <a:pt x="1549" y="2144"/>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65"/>
            <p:cNvSpPr/>
            <p:nvPr/>
          </p:nvSpPr>
          <p:spPr>
            <a:xfrm>
              <a:off x="6429660" y="2696713"/>
              <a:ext cx="82017" cy="132817"/>
            </a:xfrm>
            <a:custGeom>
              <a:avLst/>
              <a:gdLst/>
              <a:ahLst/>
              <a:cxnLst/>
              <a:rect l="l" t="t" r="r" b="b"/>
              <a:pathLst>
                <a:path w="2383" h="3859" extrusionOk="0">
                  <a:moveTo>
                    <a:pt x="1" y="1"/>
                  </a:moveTo>
                  <a:cubicBezTo>
                    <a:pt x="644" y="905"/>
                    <a:pt x="1192" y="1977"/>
                    <a:pt x="1192" y="3144"/>
                  </a:cubicBezTo>
                  <a:lnTo>
                    <a:pt x="1192" y="3382"/>
                  </a:lnTo>
                  <a:lnTo>
                    <a:pt x="1739" y="3858"/>
                  </a:lnTo>
                  <a:lnTo>
                    <a:pt x="2382" y="2739"/>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65"/>
            <p:cNvSpPr/>
            <p:nvPr/>
          </p:nvSpPr>
          <p:spPr>
            <a:xfrm>
              <a:off x="6462460" y="2791774"/>
              <a:ext cx="206574" cy="226261"/>
            </a:xfrm>
            <a:custGeom>
              <a:avLst/>
              <a:gdLst/>
              <a:ahLst/>
              <a:cxnLst/>
              <a:rect l="l" t="t" r="r" b="b"/>
              <a:pathLst>
                <a:path w="6002" h="6574" extrusionOk="0">
                  <a:moveTo>
                    <a:pt x="1477" y="1"/>
                  </a:moveTo>
                  <a:cubicBezTo>
                    <a:pt x="643" y="1"/>
                    <a:pt x="0" y="644"/>
                    <a:pt x="0" y="1477"/>
                  </a:cubicBezTo>
                  <a:lnTo>
                    <a:pt x="0" y="4264"/>
                  </a:lnTo>
                  <a:cubicBezTo>
                    <a:pt x="0" y="5169"/>
                    <a:pt x="739" y="6574"/>
                    <a:pt x="1691" y="6574"/>
                  </a:cubicBezTo>
                  <a:lnTo>
                    <a:pt x="4311" y="6574"/>
                  </a:lnTo>
                  <a:cubicBezTo>
                    <a:pt x="5240" y="6574"/>
                    <a:pt x="6002" y="5169"/>
                    <a:pt x="6002" y="4264"/>
                  </a:cubicBezTo>
                  <a:lnTo>
                    <a:pt x="6002" y="1477"/>
                  </a:lnTo>
                  <a:cubicBezTo>
                    <a:pt x="5954" y="644"/>
                    <a:pt x="5263" y="1"/>
                    <a:pt x="4454" y="1"/>
                  </a:cubicBezTo>
                  <a:cubicBezTo>
                    <a:pt x="3620" y="1"/>
                    <a:pt x="2977" y="644"/>
                    <a:pt x="2977" y="1477"/>
                  </a:cubicBezTo>
                  <a:cubicBezTo>
                    <a:pt x="2977" y="644"/>
                    <a:pt x="2310" y="1"/>
                    <a:pt x="1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65"/>
            <p:cNvSpPr/>
            <p:nvPr/>
          </p:nvSpPr>
          <p:spPr>
            <a:xfrm>
              <a:off x="6529677" y="2875409"/>
              <a:ext cx="10669" cy="124591"/>
            </a:xfrm>
            <a:custGeom>
              <a:avLst/>
              <a:gdLst/>
              <a:ahLst/>
              <a:cxnLst/>
              <a:rect l="l" t="t" r="r" b="b"/>
              <a:pathLst>
                <a:path w="310" h="3620" extrusionOk="0">
                  <a:moveTo>
                    <a:pt x="143" y="0"/>
                  </a:moveTo>
                  <a:cubicBezTo>
                    <a:pt x="72" y="0"/>
                    <a:pt x="0" y="72"/>
                    <a:pt x="0" y="167"/>
                  </a:cubicBezTo>
                  <a:lnTo>
                    <a:pt x="0" y="3453"/>
                  </a:lnTo>
                  <a:cubicBezTo>
                    <a:pt x="0" y="3548"/>
                    <a:pt x="72" y="3620"/>
                    <a:pt x="143" y="3620"/>
                  </a:cubicBezTo>
                  <a:cubicBezTo>
                    <a:pt x="238" y="3620"/>
                    <a:pt x="310" y="3548"/>
                    <a:pt x="310" y="3429"/>
                  </a:cubicBezTo>
                  <a:lnTo>
                    <a:pt x="310" y="167"/>
                  </a:lnTo>
                  <a:cubicBezTo>
                    <a:pt x="310" y="72"/>
                    <a:pt x="238"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65"/>
            <p:cNvSpPr/>
            <p:nvPr/>
          </p:nvSpPr>
          <p:spPr>
            <a:xfrm>
              <a:off x="6587843" y="2875409"/>
              <a:ext cx="10704" cy="124591"/>
            </a:xfrm>
            <a:custGeom>
              <a:avLst/>
              <a:gdLst/>
              <a:ahLst/>
              <a:cxnLst/>
              <a:rect l="l" t="t" r="r" b="b"/>
              <a:pathLst>
                <a:path w="311" h="3620" extrusionOk="0">
                  <a:moveTo>
                    <a:pt x="168" y="0"/>
                  </a:moveTo>
                  <a:cubicBezTo>
                    <a:pt x="72" y="0"/>
                    <a:pt x="1" y="72"/>
                    <a:pt x="1" y="167"/>
                  </a:cubicBezTo>
                  <a:lnTo>
                    <a:pt x="1" y="3453"/>
                  </a:lnTo>
                  <a:cubicBezTo>
                    <a:pt x="1" y="3548"/>
                    <a:pt x="72" y="3620"/>
                    <a:pt x="168" y="3620"/>
                  </a:cubicBezTo>
                  <a:cubicBezTo>
                    <a:pt x="239" y="3620"/>
                    <a:pt x="311" y="3548"/>
                    <a:pt x="311" y="3429"/>
                  </a:cubicBezTo>
                  <a:lnTo>
                    <a:pt x="311" y="167"/>
                  </a:lnTo>
                  <a:cubicBezTo>
                    <a:pt x="311" y="72"/>
                    <a:pt x="239" y="0"/>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65"/>
            <p:cNvSpPr/>
            <p:nvPr/>
          </p:nvSpPr>
          <p:spPr>
            <a:xfrm>
              <a:off x="6460808" y="2790157"/>
              <a:ext cx="102495" cy="231182"/>
            </a:xfrm>
            <a:custGeom>
              <a:avLst/>
              <a:gdLst/>
              <a:ahLst/>
              <a:cxnLst/>
              <a:rect l="l" t="t" r="r" b="b"/>
              <a:pathLst>
                <a:path w="2978" h="6717" extrusionOk="0">
                  <a:moveTo>
                    <a:pt x="1501" y="0"/>
                  </a:moveTo>
                  <a:cubicBezTo>
                    <a:pt x="1120" y="0"/>
                    <a:pt x="715" y="191"/>
                    <a:pt x="453" y="453"/>
                  </a:cubicBezTo>
                  <a:cubicBezTo>
                    <a:pt x="191" y="715"/>
                    <a:pt x="1" y="1096"/>
                    <a:pt x="1" y="1501"/>
                  </a:cubicBezTo>
                  <a:lnTo>
                    <a:pt x="1" y="4263"/>
                  </a:lnTo>
                  <a:cubicBezTo>
                    <a:pt x="1" y="5192"/>
                    <a:pt x="787" y="6597"/>
                    <a:pt x="1715" y="6597"/>
                  </a:cubicBezTo>
                  <a:lnTo>
                    <a:pt x="2667" y="6687"/>
                  </a:lnTo>
                  <a:lnTo>
                    <a:pt x="2667" y="6687"/>
                  </a:lnTo>
                  <a:cubicBezTo>
                    <a:pt x="1900" y="6541"/>
                    <a:pt x="1287" y="5867"/>
                    <a:pt x="1287" y="5025"/>
                  </a:cubicBezTo>
                  <a:lnTo>
                    <a:pt x="1287" y="1501"/>
                  </a:lnTo>
                  <a:cubicBezTo>
                    <a:pt x="1287" y="1120"/>
                    <a:pt x="1477" y="715"/>
                    <a:pt x="1739" y="453"/>
                  </a:cubicBezTo>
                  <a:cubicBezTo>
                    <a:pt x="1858" y="334"/>
                    <a:pt x="2001" y="215"/>
                    <a:pt x="2144" y="167"/>
                  </a:cubicBezTo>
                  <a:cubicBezTo>
                    <a:pt x="1954" y="72"/>
                    <a:pt x="1739" y="0"/>
                    <a:pt x="1501" y="0"/>
                  </a:cubicBezTo>
                  <a:close/>
                  <a:moveTo>
                    <a:pt x="2667" y="6687"/>
                  </a:moveTo>
                  <a:cubicBezTo>
                    <a:pt x="2768" y="6706"/>
                    <a:pt x="2872" y="6716"/>
                    <a:pt x="2978" y="6716"/>
                  </a:cubicBezTo>
                  <a:lnTo>
                    <a:pt x="2667" y="668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65"/>
            <p:cNvSpPr/>
            <p:nvPr/>
          </p:nvSpPr>
          <p:spPr>
            <a:xfrm>
              <a:off x="6460808" y="2936879"/>
              <a:ext cx="51695" cy="84461"/>
            </a:xfrm>
            <a:custGeom>
              <a:avLst/>
              <a:gdLst/>
              <a:ahLst/>
              <a:cxnLst/>
              <a:rect l="l" t="t" r="r" b="b"/>
              <a:pathLst>
                <a:path w="1502" h="2454" extrusionOk="0">
                  <a:moveTo>
                    <a:pt x="1" y="0"/>
                  </a:moveTo>
                  <a:lnTo>
                    <a:pt x="1" y="786"/>
                  </a:lnTo>
                  <a:cubicBezTo>
                    <a:pt x="1" y="1643"/>
                    <a:pt x="668" y="2334"/>
                    <a:pt x="1501" y="2453"/>
                  </a:cubicBezTo>
                  <a:lnTo>
                    <a:pt x="1501" y="1405"/>
                  </a:lnTo>
                  <a:cubicBezTo>
                    <a:pt x="1501" y="667"/>
                    <a:pt x="882" y="48"/>
                    <a:pt x="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65"/>
            <p:cNvSpPr/>
            <p:nvPr/>
          </p:nvSpPr>
          <p:spPr>
            <a:xfrm>
              <a:off x="6615721" y="2938496"/>
              <a:ext cx="51661" cy="83635"/>
            </a:xfrm>
            <a:custGeom>
              <a:avLst/>
              <a:gdLst/>
              <a:ahLst/>
              <a:cxnLst/>
              <a:rect l="l" t="t" r="r" b="b"/>
              <a:pathLst>
                <a:path w="1501" h="2430" extrusionOk="0">
                  <a:moveTo>
                    <a:pt x="1406" y="1"/>
                  </a:moveTo>
                  <a:cubicBezTo>
                    <a:pt x="1025" y="1"/>
                    <a:pt x="667" y="144"/>
                    <a:pt x="429" y="406"/>
                  </a:cubicBezTo>
                  <a:cubicBezTo>
                    <a:pt x="144" y="644"/>
                    <a:pt x="1" y="1001"/>
                    <a:pt x="1" y="1382"/>
                  </a:cubicBezTo>
                  <a:lnTo>
                    <a:pt x="1" y="2430"/>
                  </a:lnTo>
                  <a:cubicBezTo>
                    <a:pt x="834" y="2335"/>
                    <a:pt x="1501" y="1620"/>
                    <a:pt x="1501" y="763"/>
                  </a:cubicBezTo>
                  <a:lnTo>
                    <a:pt x="15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65"/>
            <p:cNvSpPr/>
            <p:nvPr/>
          </p:nvSpPr>
          <p:spPr>
            <a:xfrm>
              <a:off x="6511642" y="2977835"/>
              <a:ext cx="104113" cy="68904"/>
            </a:xfrm>
            <a:custGeom>
              <a:avLst/>
              <a:gdLst/>
              <a:ahLst/>
              <a:cxnLst/>
              <a:rect l="l" t="t" r="r" b="b"/>
              <a:pathLst>
                <a:path w="3025" h="2002" extrusionOk="0">
                  <a:moveTo>
                    <a:pt x="739" y="1"/>
                  </a:moveTo>
                  <a:cubicBezTo>
                    <a:pt x="310" y="1"/>
                    <a:pt x="0" y="334"/>
                    <a:pt x="0" y="739"/>
                  </a:cubicBezTo>
                  <a:lnTo>
                    <a:pt x="0" y="1192"/>
                  </a:lnTo>
                  <a:cubicBezTo>
                    <a:pt x="0" y="1406"/>
                    <a:pt x="72" y="1573"/>
                    <a:pt x="238" y="1739"/>
                  </a:cubicBezTo>
                  <a:cubicBezTo>
                    <a:pt x="381" y="1882"/>
                    <a:pt x="548" y="1977"/>
                    <a:pt x="762" y="1977"/>
                  </a:cubicBezTo>
                  <a:cubicBezTo>
                    <a:pt x="1191" y="1977"/>
                    <a:pt x="1501" y="1644"/>
                    <a:pt x="1501" y="1215"/>
                  </a:cubicBezTo>
                  <a:cubicBezTo>
                    <a:pt x="1501" y="1430"/>
                    <a:pt x="1596" y="1620"/>
                    <a:pt x="1739" y="1763"/>
                  </a:cubicBezTo>
                  <a:cubicBezTo>
                    <a:pt x="1905" y="1906"/>
                    <a:pt x="2072" y="2001"/>
                    <a:pt x="2286" y="2001"/>
                  </a:cubicBezTo>
                  <a:cubicBezTo>
                    <a:pt x="2691" y="2001"/>
                    <a:pt x="3025" y="1668"/>
                    <a:pt x="3025" y="1263"/>
                  </a:cubicBezTo>
                  <a:lnTo>
                    <a:pt x="3025" y="811"/>
                  </a:lnTo>
                  <a:cubicBezTo>
                    <a:pt x="3025" y="596"/>
                    <a:pt x="2929" y="430"/>
                    <a:pt x="2787" y="287"/>
                  </a:cubicBezTo>
                  <a:cubicBezTo>
                    <a:pt x="2644" y="120"/>
                    <a:pt x="2453" y="25"/>
                    <a:pt x="2263" y="25"/>
                  </a:cubicBezTo>
                  <a:cubicBezTo>
                    <a:pt x="1834" y="25"/>
                    <a:pt x="1501" y="358"/>
                    <a:pt x="1501" y="787"/>
                  </a:cubicBezTo>
                  <a:cubicBezTo>
                    <a:pt x="1501" y="572"/>
                    <a:pt x="1429" y="382"/>
                    <a:pt x="1262" y="239"/>
                  </a:cubicBezTo>
                  <a:cubicBezTo>
                    <a:pt x="1120" y="96"/>
                    <a:pt x="953" y="1"/>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65"/>
            <p:cNvSpPr/>
            <p:nvPr/>
          </p:nvSpPr>
          <p:spPr>
            <a:xfrm>
              <a:off x="6511642" y="2979487"/>
              <a:ext cx="39374" cy="67252"/>
            </a:xfrm>
            <a:custGeom>
              <a:avLst/>
              <a:gdLst/>
              <a:ahLst/>
              <a:cxnLst/>
              <a:rect l="l" t="t" r="r" b="b"/>
              <a:pathLst>
                <a:path w="1144" h="1954" extrusionOk="0">
                  <a:moveTo>
                    <a:pt x="739" y="0"/>
                  </a:moveTo>
                  <a:cubicBezTo>
                    <a:pt x="310" y="0"/>
                    <a:pt x="0" y="310"/>
                    <a:pt x="0" y="739"/>
                  </a:cubicBezTo>
                  <a:lnTo>
                    <a:pt x="0" y="1191"/>
                  </a:lnTo>
                  <a:cubicBezTo>
                    <a:pt x="0" y="1382"/>
                    <a:pt x="72" y="1572"/>
                    <a:pt x="238" y="1715"/>
                  </a:cubicBezTo>
                  <a:cubicBezTo>
                    <a:pt x="381" y="1858"/>
                    <a:pt x="548" y="1953"/>
                    <a:pt x="762" y="1953"/>
                  </a:cubicBezTo>
                  <a:cubicBezTo>
                    <a:pt x="905" y="1953"/>
                    <a:pt x="1024" y="1929"/>
                    <a:pt x="1143" y="1858"/>
                  </a:cubicBezTo>
                  <a:cubicBezTo>
                    <a:pt x="1096" y="1834"/>
                    <a:pt x="1024" y="1810"/>
                    <a:pt x="977" y="1715"/>
                  </a:cubicBezTo>
                  <a:cubicBezTo>
                    <a:pt x="834" y="1572"/>
                    <a:pt x="739" y="1382"/>
                    <a:pt x="739" y="1191"/>
                  </a:cubicBezTo>
                  <a:lnTo>
                    <a:pt x="739" y="739"/>
                  </a:lnTo>
                  <a:cubicBezTo>
                    <a:pt x="739" y="477"/>
                    <a:pt x="881" y="191"/>
                    <a:pt x="1120" y="72"/>
                  </a:cubicBezTo>
                  <a:cubicBezTo>
                    <a:pt x="1000" y="24"/>
                    <a:pt x="881" y="0"/>
                    <a:pt x="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65"/>
            <p:cNvSpPr/>
            <p:nvPr/>
          </p:nvSpPr>
          <p:spPr>
            <a:xfrm>
              <a:off x="6499355" y="2877853"/>
              <a:ext cx="20513" cy="41026"/>
            </a:xfrm>
            <a:custGeom>
              <a:avLst/>
              <a:gdLst/>
              <a:ahLst/>
              <a:cxnLst/>
              <a:rect l="l" t="t" r="r" b="b"/>
              <a:pathLst>
                <a:path w="596" h="1192" extrusionOk="0">
                  <a:moveTo>
                    <a:pt x="286" y="1"/>
                  </a:moveTo>
                  <a:cubicBezTo>
                    <a:pt x="119" y="1"/>
                    <a:pt x="0" y="143"/>
                    <a:pt x="0" y="286"/>
                  </a:cubicBezTo>
                  <a:lnTo>
                    <a:pt x="0" y="882"/>
                  </a:lnTo>
                  <a:cubicBezTo>
                    <a:pt x="0" y="1072"/>
                    <a:pt x="143" y="1191"/>
                    <a:pt x="286" y="1191"/>
                  </a:cubicBezTo>
                  <a:cubicBezTo>
                    <a:pt x="429" y="1191"/>
                    <a:pt x="595" y="1048"/>
                    <a:pt x="595" y="882"/>
                  </a:cubicBezTo>
                  <a:lnTo>
                    <a:pt x="595" y="286"/>
                  </a:lnTo>
                  <a:cubicBezTo>
                    <a:pt x="595" y="120"/>
                    <a:pt x="429" y="1"/>
                    <a:pt x="2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65"/>
            <p:cNvSpPr/>
            <p:nvPr/>
          </p:nvSpPr>
          <p:spPr>
            <a:xfrm>
              <a:off x="6608356" y="2877853"/>
              <a:ext cx="22165" cy="41026"/>
            </a:xfrm>
            <a:custGeom>
              <a:avLst/>
              <a:gdLst/>
              <a:ahLst/>
              <a:cxnLst/>
              <a:rect l="l" t="t" r="r" b="b"/>
              <a:pathLst>
                <a:path w="644" h="1192" extrusionOk="0">
                  <a:moveTo>
                    <a:pt x="310" y="1"/>
                  </a:moveTo>
                  <a:cubicBezTo>
                    <a:pt x="119" y="1"/>
                    <a:pt x="0" y="143"/>
                    <a:pt x="0" y="286"/>
                  </a:cubicBezTo>
                  <a:lnTo>
                    <a:pt x="0" y="882"/>
                  </a:lnTo>
                  <a:cubicBezTo>
                    <a:pt x="0" y="1072"/>
                    <a:pt x="167" y="1191"/>
                    <a:pt x="310" y="1191"/>
                  </a:cubicBezTo>
                  <a:cubicBezTo>
                    <a:pt x="453" y="1191"/>
                    <a:pt x="596" y="1048"/>
                    <a:pt x="596" y="882"/>
                  </a:cubicBezTo>
                  <a:lnTo>
                    <a:pt x="596" y="286"/>
                  </a:lnTo>
                  <a:cubicBezTo>
                    <a:pt x="643" y="120"/>
                    <a:pt x="477" y="1"/>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65"/>
            <p:cNvSpPr/>
            <p:nvPr/>
          </p:nvSpPr>
          <p:spPr>
            <a:xfrm>
              <a:off x="6534599" y="2977044"/>
              <a:ext cx="57408" cy="28704"/>
            </a:xfrm>
            <a:custGeom>
              <a:avLst/>
              <a:gdLst/>
              <a:ahLst/>
              <a:cxnLst/>
              <a:rect l="l" t="t" r="r" b="b"/>
              <a:pathLst>
                <a:path w="1668" h="834" extrusionOk="0">
                  <a:moveTo>
                    <a:pt x="0" y="0"/>
                  </a:moveTo>
                  <a:cubicBezTo>
                    <a:pt x="0" y="476"/>
                    <a:pt x="405" y="834"/>
                    <a:pt x="834" y="834"/>
                  </a:cubicBezTo>
                  <a:cubicBezTo>
                    <a:pt x="1286" y="834"/>
                    <a:pt x="1667" y="453"/>
                    <a:pt x="1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65"/>
            <p:cNvSpPr/>
            <p:nvPr/>
          </p:nvSpPr>
          <p:spPr>
            <a:xfrm>
              <a:off x="6484590" y="2841783"/>
              <a:ext cx="36930" cy="24643"/>
            </a:xfrm>
            <a:custGeom>
              <a:avLst/>
              <a:gdLst/>
              <a:ahLst/>
              <a:cxnLst/>
              <a:rect l="l" t="t" r="r" b="b"/>
              <a:pathLst>
                <a:path w="1073" h="716" extrusionOk="0">
                  <a:moveTo>
                    <a:pt x="358" y="1"/>
                  </a:moveTo>
                  <a:cubicBezTo>
                    <a:pt x="143" y="1"/>
                    <a:pt x="0" y="144"/>
                    <a:pt x="0" y="358"/>
                  </a:cubicBezTo>
                  <a:cubicBezTo>
                    <a:pt x="0" y="572"/>
                    <a:pt x="143" y="715"/>
                    <a:pt x="358" y="715"/>
                  </a:cubicBezTo>
                  <a:lnTo>
                    <a:pt x="715" y="715"/>
                  </a:lnTo>
                  <a:cubicBezTo>
                    <a:pt x="929" y="715"/>
                    <a:pt x="1072" y="572"/>
                    <a:pt x="1072" y="358"/>
                  </a:cubicBezTo>
                  <a:cubicBezTo>
                    <a:pt x="1072" y="144"/>
                    <a:pt x="905" y="1"/>
                    <a:pt x="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65"/>
            <p:cNvSpPr/>
            <p:nvPr/>
          </p:nvSpPr>
          <p:spPr>
            <a:xfrm>
              <a:off x="6606703" y="2842609"/>
              <a:ext cx="36930" cy="24609"/>
            </a:xfrm>
            <a:custGeom>
              <a:avLst/>
              <a:gdLst/>
              <a:ahLst/>
              <a:cxnLst/>
              <a:rect l="l" t="t" r="r" b="b"/>
              <a:pathLst>
                <a:path w="1073" h="715" extrusionOk="0">
                  <a:moveTo>
                    <a:pt x="358" y="0"/>
                  </a:moveTo>
                  <a:cubicBezTo>
                    <a:pt x="144" y="0"/>
                    <a:pt x="1" y="167"/>
                    <a:pt x="1" y="358"/>
                  </a:cubicBezTo>
                  <a:cubicBezTo>
                    <a:pt x="1" y="572"/>
                    <a:pt x="144" y="715"/>
                    <a:pt x="358" y="715"/>
                  </a:cubicBezTo>
                  <a:lnTo>
                    <a:pt x="715" y="715"/>
                  </a:lnTo>
                  <a:cubicBezTo>
                    <a:pt x="929" y="715"/>
                    <a:pt x="1072" y="572"/>
                    <a:pt x="1072" y="358"/>
                  </a:cubicBezTo>
                  <a:cubicBezTo>
                    <a:pt x="1072" y="191"/>
                    <a:pt x="929" y="0"/>
                    <a:pt x="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65"/>
            <p:cNvSpPr/>
            <p:nvPr/>
          </p:nvSpPr>
          <p:spPr>
            <a:xfrm>
              <a:off x="6485416" y="2841783"/>
              <a:ext cx="26261" cy="25435"/>
            </a:xfrm>
            <a:custGeom>
              <a:avLst/>
              <a:gdLst/>
              <a:ahLst/>
              <a:cxnLst/>
              <a:rect l="l" t="t" r="r" b="b"/>
              <a:pathLst>
                <a:path w="763" h="739" extrusionOk="0">
                  <a:moveTo>
                    <a:pt x="357" y="1"/>
                  </a:moveTo>
                  <a:cubicBezTo>
                    <a:pt x="167" y="1"/>
                    <a:pt x="0" y="144"/>
                    <a:pt x="0" y="358"/>
                  </a:cubicBezTo>
                  <a:cubicBezTo>
                    <a:pt x="0" y="477"/>
                    <a:pt x="48" y="548"/>
                    <a:pt x="95" y="620"/>
                  </a:cubicBezTo>
                  <a:cubicBezTo>
                    <a:pt x="167" y="715"/>
                    <a:pt x="238" y="739"/>
                    <a:pt x="334" y="739"/>
                  </a:cubicBezTo>
                  <a:lnTo>
                    <a:pt x="715" y="739"/>
                  </a:lnTo>
                  <a:cubicBezTo>
                    <a:pt x="643" y="715"/>
                    <a:pt x="548" y="691"/>
                    <a:pt x="476" y="620"/>
                  </a:cubicBezTo>
                  <a:cubicBezTo>
                    <a:pt x="429" y="548"/>
                    <a:pt x="405" y="453"/>
                    <a:pt x="429" y="358"/>
                  </a:cubicBezTo>
                  <a:cubicBezTo>
                    <a:pt x="429" y="191"/>
                    <a:pt x="572" y="1"/>
                    <a:pt x="7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65"/>
            <p:cNvSpPr/>
            <p:nvPr/>
          </p:nvSpPr>
          <p:spPr>
            <a:xfrm>
              <a:off x="6607530" y="2842609"/>
              <a:ext cx="25435" cy="26261"/>
            </a:xfrm>
            <a:custGeom>
              <a:avLst/>
              <a:gdLst/>
              <a:ahLst/>
              <a:cxnLst/>
              <a:rect l="l" t="t" r="r" b="b"/>
              <a:pathLst>
                <a:path w="739" h="763" extrusionOk="0">
                  <a:moveTo>
                    <a:pt x="358" y="0"/>
                  </a:moveTo>
                  <a:cubicBezTo>
                    <a:pt x="143" y="0"/>
                    <a:pt x="1" y="167"/>
                    <a:pt x="1" y="358"/>
                  </a:cubicBezTo>
                  <a:cubicBezTo>
                    <a:pt x="1" y="477"/>
                    <a:pt x="24" y="572"/>
                    <a:pt x="96" y="643"/>
                  </a:cubicBezTo>
                  <a:cubicBezTo>
                    <a:pt x="143" y="715"/>
                    <a:pt x="239" y="763"/>
                    <a:pt x="334" y="763"/>
                  </a:cubicBezTo>
                  <a:lnTo>
                    <a:pt x="715" y="763"/>
                  </a:lnTo>
                  <a:cubicBezTo>
                    <a:pt x="620" y="715"/>
                    <a:pt x="548" y="691"/>
                    <a:pt x="477" y="643"/>
                  </a:cubicBezTo>
                  <a:cubicBezTo>
                    <a:pt x="429" y="572"/>
                    <a:pt x="382" y="477"/>
                    <a:pt x="429" y="358"/>
                  </a:cubicBezTo>
                  <a:cubicBezTo>
                    <a:pt x="429" y="191"/>
                    <a:pt x="572" y="0"/>
                    <a:pt x="7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8" name="Google Shape;3828;p65"/>
          <p:cNvGrpSpPr/>
          <p:nvPr/>
        </p:nvGrpSpPr>
        <p:grpSpPr>
          <a:xfrm>
            <a:off x="4829602" y="3271911"/>
            <a:ext cx="573218" cy="480058"/>
            <a:chOff x="7177174" y="2730305"/>
            <a:chExt cx="368061" cy="308243"/>
          </a:xfrm>
        </p:grpSpPr>
        <p:sp>
          <p:nvSpPr>
            <p:cNvPr id="3829" name="Google Shape;3829;p65"/>
            <p:cNvSpPr/>
            <p:nvPr/>
          </p:nvSpPr>
          <p:spPr>
            <a:xfrm>
              <a:off x="7240295" y="2749166"/>
              <a:ext cx="240991" cy="257408"/>
            </a:xfrm>
            <a:custGeom>
              <a:avLst/>
              <a:gdLst/>
              <a:ahLst/>
              <a:cxnLst/>
              <a:rect l="l" t="t" r="r" b="b"/>
              <a:pathLst>
                <a:path w="7002" h="7479" extrusionOk="0">
                  <a:moveTo>
                    <a:pt x="3072" y="1"/>
                  </a:moveTo>
                  <a:lnTo>
                    <a:pt x="0" y="5454"/>
                  </a:lnTo>
                  <a:cubicBezTo>
                    <a:pt x="191" y="5788"/>
                    <a:pt x="500" y="6097"/>
                    <a:pt x="810" y="6240"/>
                  </a:cubicBezTo>
                  <a:lnTo>
                    <a:pt x="810" y="6597"/>
                  </a:lnTo>
                  <a:cubicBezTo>
                    <a:pt x="810" y="7097"/>
                    <a:pt x="1239" y="7478"/>
                    <a:pt x="1715" y="7478"/>
                  </a:cubicBezTo>
                  <a:lnTo>
                    <a:pt x="5311" y="7478"/>
                  </a:lnTo>
                  <a:cubicBezTo>
                    <a:pt x="5811" y="7478"/>
                    <a:pt x="6216" y="7074"/>
                    <a:pt x="6216" y="6597"/>
                  </a:cubicBezTo>
                  <a:lnTo>
                    <a:pt x="6216" y="6240"/>
                  </a:lnTo>
                  <a:cubicBezTo>
                    <a:pt x="6573" y="6049"/>
                    <a:pt x="6835" y="5788"/>
                    <a:pt x="7002" y="5454"/>
                  </a:cubicBezTo>
                  <a:lnTo>
                    <a:pt x="39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65"/>
            <p:cNvSpPr/>
            <p:nvPr/>
          </p:nvSpPr>
          <p:spPr>
            <a:xfrm>
              <a:off x="7345200" y="2749166"/>
              <a:ext cx="25435" cy="4130"/>
            </a:xfrm>
            <a:custGeom>
              <a:avLst/>
              <a:gdLst/>
              <a:ahLst/>
              <a:cxnLst/>
              <a:rect l="l" t="t" r="r" b="b"/>
              <a:pathLst>
                <a:path w="739" h="120" extrusionOk="0">
                  <a:moveTo>
                    <a:pt x="72" y="1"/>
                  </a:moveTo>
                  <a:lnTo>
                    <a:pt x="1" y="120"/>
                  </a:lnTo>
                  <a:cubicBezTo>
                    <a:pt x="215" y="48"/>
                    <a:pt x="477" y="1"/>
                    <a:pt x="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65"/>
            <p:cNvSpPr/>
            <p:nvPr/>
          </p:nvSpPr>
          <p:spPr>
            <a:xfrm>
              <a:off x="7240295" y="2854070"/>
              <a:ext cx="112304" cy="151678"/>
            </a:xfrm>
            <a:custGeom>
              <a:avLst/>
              <a:gdLst/>
              <a:ahLst/>
              <a:cxnLst/>
              <a:rect l="l" t="t" r="r" b="b"/>
              <a:pathLst>
                <a:path w="3263" h="4407" extrusionOk="0">
                  <a:moveTo>
                    <a:pt x="1358" y="1"/>
                  </a:moveTo>
                  <a:lnTo>
                    <a:pt x="0" y="2382"/>
                  </a:lnTo>
                  <a:cubicBezTo>
                    <a:pt x="191" y="2716"/>
                    <a:pt x="500" y="3001"/>
                    <a:pt x="810" y="3168"/>
                  </a:cubicBezTo>
                  <a:lnTo>
                    <a:pt x="810" y="3525"/>
                  </a:lnTo>
                  <a:cubicBezTo>
                    <a:pt x="810" y="4026"/>
                    <a:pt x="1239" y="4407"/>
                    <a:pt x="1715" y="4407"/>
                  </a:cubicBezTo>
                  <a:lnTo>
                    <a:pt x="3263" y="4407"/>
                  </a:lnTo>
                  <a:cubicBezTo>
                    <a:pt x="2763" y="4407"/>
                    <a:pt x="2358" y="4026"/>
                    <a:pt x="2358" y="3525"/>
                  </a:cubicBezTo>
                  <a:lnTo>
                    <a:pt x="2358" y="3168"/>
                  </a:lnTo>
                  <a:cubicBezTo>
                    <a:pt x="2001" y="2978"/>
                    <a:pt x="1739" y="2716"/>
                    <a:pt x="1572" y="2382"/>
                  </a:cubicBezTo>
                  <a:cubicBezTo>
                    <a:pt x="1405" y="2120"/>
                    <a:pt x="1358" y="1835"/>
                    <a:pt x="1358" y="1549"/>
                  </a:cubicBezTo>
                  <a:lnTo>
                    <a:pt x="135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65"/>
            <p:cNvSpPr/>
            <p:nvPr/>
          </p:nvSpPr>
          <p:spPr>
            <a:xfrm>
              <a:off x="7233721" y="2749166"/>
              <a:ext cx="113991" cy="187747"/>
            </a:xfrm>
            <a:custGeom>
              <a:avLst/>
              <a:gdLst/>
              <a:ahLst/>
              <a:cxnLst/>
              <a:rect l="l" t="t" r="r" b="b"/>
              <a:pathLst>
                <a:path w="3312" h="5455" extrusionOk="0">
                  <a:moveTo>
                    <a:pt x="2406" y="1"/>
                  </a:moveTo>
                  <a:cubicBezTo>
                    <a:pt x="1096" y="1"/>
                    <a:pt x="1" y="1072"/>
                    <a:pt x="1" y="2430"/>
                  </a:cubicBezTo>
                  <a:lnTo>
                    <a:pt x="1" y="4621"/>
                  </a:lnTo>
                  <a:cubicBezTo>
                    <a:pt x="1" y="4930"/>
                    <a:pt x="96" y="5216"/>
                    <a:pt x="215" y="5454"/>
                  </a:cubicBezTo>
                  <a:lnTo>
                    <a:pt x="1715" y="5049"/>
                  </a:lnTo>
                  <a:cubicBezTo>
                    <a:pt x="2644" y="4787"/>
                    <a:pt x="3311" y="3954"/>
                    <a:pt x="3311" y="3001"/>
                  </a:cubicBezTo>
                  <a:lnTo>
                    <a:pt x="33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65"/>
            <p:cNvSpPr/>
            <p:nvPr/>
          </p:nvSpPr>
          <p:spPr>
            <a:xfrm>
              <a:off x="7234548" y="2749166"/>
              <a:ext cx="113165" cy="187747"/>
            </a:xfrm>
            <a:custGeom>
              <a:avLst/>
              <a:gdLst/>
              <a:ahLst/>
              <a:cxnLst/>
              <a:rect l="l" t="t" r="r" b="b"/>
              <a:pathLst>
                <a:path w="3288" h="5455" extrusionOk="0">
                  <a:moveTo>
                    <a:pt x="2406" y="1"/>
                  </a:moveTo>
                  <a:cubicBezTo>
                    <a:pt x="1096" y="1"/>
                    <a:pt x="1" y="1096"/>
                    <a:pt x="1" y="2430"/>
                  </a:cubicBezTo>
                  <a:lnTo>
                    <a:pt x="1" y="4621"/>
                  </a:lnTo>
                  <a:cubicBezTo>
                    <a:pt x="1" y="4930"/>
                    <a:pt x="96" y="5216"/>
                    <a:pt x="215" y="5454"/>
                  </a:cubicBezTo>
                  <a:lnTo>
                    <a:pt x="1620" y="5073"/>
                  </a:lnTo>
                  <a:cubicBezTo>
                    <a:pt x="1572" y="4930"/>
                    <a:pt x="1549" y="4787"/>
                    <a:pt x="1549" y="4621"/>
                  </a:cubicBezTo>
                  <a:lnTo>
                    <a:pt x="1549" y="2430"/>
                  </a:lnTo>
                  <a:cubicBezTo>
                    <a:pt x="1549" y="1334"/>
                    <a:pt x="2263" y="405"/>
                    <a:pt x="3287" y="96"/>
                  </a:cubicBezTo>
                  <a:lnTo>
                    <a:pt x="32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65"/>
            <p:cNvSpPr/>
            <p:nvPr/>
          </p:nvSpPr>
          <p:spPr>
            <a:xfrm>
              <a:off x="7373904" y="2749992"/>
              <a:ext cx="113956" cy="186921"/>
            </a:xfrm>
            <a:custGeom>
              <a:avLst/>
              <a:gdLst/>
              <a:ahLst/>
              <a:cxnLst/>
              <a:rect l="l" t="t" r="r" b="b"/>
              <a:pathLst>
                <a:path w="3311" h="5431" extrusionOk="0">
                  <a:moveTo>
                    <a:pt x="902" y="0"/>
                  </a:moveTo>
                  <a:cubicBezTo>
                    <a:pt x="887" y="0"/>
                    <a:pt x="872" y="0"/>
                    <a:pt x="857" y="0"/>
                  </a:cubicBezTo>
                  <a:lnTo>
                    <a:pt x="0" y="0"/>
                  </a:lnTo>
                  <a:lnTo>
                    <a:pt x="0" y="2977"/>
                  </a:lnTo>
                  <a:cubicBezTo>
                    <a:pt x="0" y="3954"/>
                    <a:pt x="667" y="4787"/>
                    <a:pt x="1572" y="5025"/>
                  </a:cubicBezTo>
                  <a:lnTo>
                    <a:pt x="3096" y="5430"/>
                  </a:lnTo>
                  <a:cubicBezTo>
                    <a:pt x="3239" y="5168"/>
                    <a:pt x="3310" y="4906"/>
                    <a:pt x="3310" y="4597"/>
                  </a:cubicBezTo>
                  <a:lnTo>
                    <a:pt x="3310" y="2406"/>
                  </a:lnTo>
                  <a:cubicBezTo>
                    <a:pt x="3310" y="1086"/>
                    <a:pt x="2261" y="0"/>
                    <a:pt x="9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65"/>
            <p:cNvSpPr/>
            <p:nvPr/>
          </p:nvSpPr>
          <p:spPr>
            <a:xfrm>
              <a:off x="7311608" y="2940148"/>
              <a:ext cx="98365" cy="98400"/>
            </a:xfrm>
            <a:custGeom>
              <a:avLst/>
              <a:gdLst/>
              <a:ahLst/>
              <a:cxnLst/>
              <a:rect l="l" t="t" r="r" b="b"/>
              <a:pathLst>
                <a:path w="2858" h="2859" extrusionOk="0">
                  <a:moveTo>
                    <a:pt x="1429" y="0"/>
                  </a:moveTo>
                  <a:cubicBezTo>
                    <a:pt x="643" y="0"/>
                    <a:pt x="0" y="643"/>
                    <a:pt x="0" y="1429"/>
                  </a:cubicBezTo>
                  <a:cubicBezTo>
                    <a:pt x="0" y="2215"/>
                    <a:pt x="643" y="2858"/>
                    <a:pt x="1429" y="2858"/>
                  </a:cubicBezTo>
                  <a:cubicBezTo>
                    <a:pt x="2215" y="2858"/>
                    <a:pt x="2858" y="2215"/>
                    <a:pt x="2858" y="1429"/>
                  </a:cubicBezTo>
                  <a:cubicBezTo>
                    <a:pt x="2858" y="643"/>
                    <a:pt x="2215" y="0"/>
                    <a:pt x="1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65"/>
            <p:cNvSpPr/>
            <p:nvPr/>
          </p:nvSpPr>
          <p:spPr>
            <a:xfrm>
              <a:off x="7291095" y="2914748"/>
              <a:ext cx="139391" cy="104113"/>
            </a:xfrm>
            <a:custGeom>
              <a:avLst/>
              <a:gdLst/>
              <a:ahLst/>
              <a:cxnLst/>
              <a:rect l="l" t="t" r="r" b="b"/>
              <a:pathLst>
                <a:path w="4050" h="3025" extrusionOk="0">
                  <a:moveTo>
                    <a:pt x="2025" y="0"/>
                  </a:moveTo>
                  <a:cubicBezTo>
                    <a:pt x="906" y="0"/>
                    <a:pt x="1" y="881"/>
                    <a:pt x="1" y="2024"/>
                  </a:cubicBezTo>
                  <a:cubicBezTo>
                    <a:pt x="1" y="2596"/>
                    <a:pt x="453" y="3025"/>
                    <a:pt x="1001" y="3025"/>
                  </a:cubicBezTo>
                  <a:cubicBezTo>
                    <a:pt x="1573" y="3025"/>
                    <a:pt x="2025" y="2596"/>
                    <a:pt x="2025" y="2024"/>
                  </a:cubicBezTo>
                  <a:cubicBezTo>
                    <a:pt x="2025" y="2596"/>
                    <a:pt x="2478" y="3025"/>
                    <a:pt x="3025" y="3025"/>
                  </a:cubicBezTo>
                  <a:cubicBezTo>
                    <a:pt x="3597" y="3025"/>
                    <a:pt x="4049" y="2596"/>
                    <a:pt x="4049" y="2024"/>
                  </a:cubicBezTo>
                  <a:cubicBezTo>
                    <a:pt x="4049" y="881"/>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65"/>
            <p:cNvSpPr/>
            <p:nvPr/>
          </p:nvSpPr>
          <p:spPr>
            <a:xfrm>
              <a:off x="7291921" y="2914748"/>
              <a:ext cx="85287" cy="104113"/>
            </a:xfrm>
            <a:custGeom>
              <a:avLst/>
              <a:gdLst/>
              <a:ahLst/>
              <a:cxnLst/>
              <a:rect l="l" t="t" r="r" b="b"/>
              <a:pathLst>
                <a:path w="2478" h="3025" extrusionOk="0">
                  <a:moveTo>
                    <a:pt x="2025" y="0"/>
                  </a:moveTo>
                  <a:cubicBezTo>
                    <a:pt x="906" y="0"/>
                    <a:pt x="1" y="929"/>
                    <a:pt x="1" y="2024"/>
                  </a:cubicBezTo>
                  <a:cubicBezTo>
                    <a:pt x="1" y="2596"/>
                    <a:pt x="453" y="3025"/>
                    <a:pt x="1025" y="3025"/>
                  </a:cubicBezTo>
                  <a:cubicBezTo>
                    <a:pt x="1168" y="3025"/>
                    <a:pt x="1310" y="2977"/>
                    <a:pt x="1453" y="2906"/>
                  </a:cubicBezTo>
                  <a:cubicBezTo>
                    <a:pt x="1144" y="2763"/>
                    <a:pt x="906" y="2405"/>
                    <a:pt x="906" y="2024"/>
                  </a:cubicBezTo>
                  <a:cubicBezTo>
                    <a:pt x="906" y="1072"/>
                    <a:pt x="1572" y="262"/>
                    <a:pt x="2477" y="48"/>
                  </a:cubicBezTo>
                  <a:cubicBezTo>
                    <a:pt x="2334" y="24"/>
                    <a:pt x="2168" y="0"/>
                    <a:pt x="20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65"/>
            <p:cNvSpPr/>
            <p:nvPr/>
          </p:nvSpPr>
          <p:spPr>
            <a:xfrm>
              <a:off x="7331261" y="2954913"/>
              <a:ext cx="59060" cy="29530"/>
            </a:xfrm>
            <a:custGeom>
              <a:avLst/>
              <a:gdLst/>
              <a:ahLst/>
              <a:cxnLst/>
              <a:rect l="l" t="t" r="r" b="b"/>
              <a:pathLst>
                <a:path w="1716" h="858" extrusionOk="0">
                  <a:moveTo>
                    <a:pt x="1" y="0"/>
                  </a:moveTo>
                  <a:cubicBezTo>
                    <a:pt x="1" y="476"/>
                    <a:pt x="382" y="857"/>
                    <a:pt x="858" y="857"/>
                  </a:cubicBezTo>
                  <a:cubicBezTo>
                    <a:pt x="1334" y="857"/>
                    <a:pt x="1715" y="453"/>
                    <a:pt x="1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65"/>
            <p:cNvSpPr/>
            <p:nvPr/>
          </p:nvSpPr>
          <p:spPr>
            <a:xfrm>
              <a:off x="7287826" y="2856548"/>
              <a:ext cx="24609" cy="47565"/>
            </a:xfrm>
            <a:custGeom>
              <a:avLst/>
              <a:gdLst/>
              <a:ahLst/>
              <a:cxnLst/>
              <a:rect l="l" t="t" r="r" b="b"/>
              <a:pathLst>
                <a:path w="715" h="1382" extrusionOk="0">
                  <a:moveTo>
                    <a:pt x="358" y="0"/>
                  </a:moveTo>
                  <a:cubicBezTo>
                    <a:pt x="191" y="0"/>
                    <a:pt x="1" y="143"/>
                    <a:pt x="1" y="358"/>
                  </a:cubicBezTo>
                  <a:lnTo>
                    <a:pt x="1" y="1024"/>
                  </a:lnTo>
                  <a:cubicBezTo>
                    <a:pt x="1" y="1215"/>
                    <a:pt x="143" y="1382"/>
                    <a:pt x="358" y="1382"/>
                  </a:cubicBezTo>
                  <a:cubicBezTo>
                    <a:pt x="572" y="1382"/>
                    <a:pt x="715" y="1239"/>
                    <a:pt x="715" y="1024"/>
                  </a:cubicBezTo>
                  <a:lnTo>
                    <a:pt x="715" y="358"/>
                  </a:lnTo>
                  <a:cubicBezTo>
                    <a:pt x="691" y="143"/>
                    <a:pt x="548"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65"/>
            <p:cNvSpPr/>
            <p:nvPr/>
          </p:nvSpPr>
          <p:spPr>
            <a:xfrm>
              <a:off x="7409939" y="2856548"/>
              <a:ext cx="24643" cy="47565"/>
            </a:xfrm>
            <a:custGeom>
              <a:avLst/>
              <a:gdLst/>
              <a:ahLst/>
              <a:cxnLst/>
              <a:rect l="l" t="t" r="r" b="b"/>
              <a:pathLst>
                <a:path w="716" h="1382" extrusionOk="0">
                  <a:moveTo>
                    <a:pt x="358" y="0"/>
                  </a:moveTo>
                  <a:cubicBezTo>
                    <a:pt x="168" y="0"/>
                    <a:pt x="1" y="143"/>
                    <a:pt x="1" y="358"/>
                  </a:cubicBezTo>
                  <a:lnTo>
                    <a:pt x="1" y="1024"/>
                  </a:lnTo>
                  <a:cubicBezTo>
                    <a:pt x="1" y="1215"/>
                    <a:pt x="144" y="1382"/>
                    <a:pt x="358" y="1382"/>
                  </a:cubicBezTo>
                  <a:cubicBezTo>
                    <a:pt x="525" y="1382"/>
                    <a:pt x="715" y="1239"/>
                    <a:pt x="715" y="1024"/>
                  </a:cubicBezTo>
                  <a:lnTo>
                    <a:pt x="715" y="358"/>
                  </a:lnTo>
                  <a:cubicBezTo>
                    <a:pt x="715" y="143"/>
                    <a:pt x="572" y="0"/>
                    <a:pt x="3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65"/>
            <p:cNvSpPr/>
            <p:nvPr/>
          </p:nvSpPr>
          <p:spPr>
            <a:xfrm>
              <a:off x="7405052" y="2731131"/>
              <a:ext cx="140182" cy="134469"/>
            </a:xfrm>
            <a:custGeom>
              <a:avLst/>
              <a:gdLst/>
              <a:ahLst/>
              <a:cxnLst/>
              <a:rect l="l" t="t" r="r" b="b"/>
              <a:pathLst>
                <a:path w="4073" h="3907" extrusionOk="0">
                  <a:moveTo>
                    <a:pt x="381" y="1"/>
                  </a:moveTo>
                  <a:cubicBezTo>
                    <a:pt x="167" y="1"/>
                    <a:pt x="0" y="191"/>
                    <a:pt x="0" y="382"/>
                  </a:cubicBezTo>
                  <a:cubicBezTo>
                    <a:pt x="0" y="596"/>
                    <a:pt x="167" y="787"/>
                    <a:pt x="381" y="787"/>
                  </a:cubicBezTo>
                  <a:lnTo>
                    <a:pt x="619" y="787"/>
                  </a:lnTo>
                  <a:cubicBezTo>
                    <a:pt x="1000" y="787"/>
                    <a:pt x="1310" y="1072"/>
                    <a:pt x="1310" y="1453"/>
                  </a:cubicBezTo>
                  <a:lnTo>
                    <a:pt x="1310" y="3906"/>
                  </a:lnTo>
                  <a:lnTo>
                    <a:pt x="2429" y="3906"/>
                  </a:lnTo>
                  <a:cubicBezTo>
                    <a:pt x="3334" y="3906"/>
                    <a:pt x="4072" y="3168"/>
                    <a:pt x="4049" y="2239"/>
                  </a:cubicBezTo>
                  <a:lnTo>
                    <a:pt x="4049" y="1644"/>
                  </a:lnTo>
                  <a:cubicBezTo>
                    <a:pt x="4049" y="739"/>
                    <a:pt x="3334" y="1"/>
                    <a:pt x="24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65"/>
            <p:cNvSpPr/>
            <p:nvPr/>
          </p:nvSpPr>
          <p:spPr>
            <a:xfrm>
              <a:off x="7405052" y="2730305"/>
              <a:ext cx="87730" cy="134469"/>
            </a:xfrm>
            <a:custGeom>
              <a:avLst/>
              <a:gdLst/>
              <a:ahLst/>
              <a:cxnLst/>
              <a:rect l="l" t="t" r="r" b="b"/>
              <a:pathLst>
                <a:path w="2549" h="3907" extrusionOk="0">
                  <a:moveTo>
                    <a:pt x="381" y="1"/>
                  </a:moveTo>
                  <a:cubicBezTo>
                    <a:pt x="262" y="1"/>
                    <a:pt x="191" y="49"/>
                    <a:pt x="119" y="120"/>
                  </a:cubicBezTo>
                  <a:cubicBezTo>
                    <a:pt x="24" y="168"/>
                    <a:pt x="0" y="263"/>
                    <a:pt x="0" y="382"/>
                  </a:cubicBezTo>
                  <a:cubicBezTo>
                    <a:pt x="0" y="596"/>
                    <a:pt x="167" y="763"/>
                    <a:pt x="381" y="763"/>
                  </a:cubicBezTo>
                  <a:lnTo>
                    <a:pt x="619" y="763"/>
                  </a:lnTo>
                  <a:cubicBezTo>
                    <a:pt x="1000" y="763"/>
                    <a:pt x="1310" y="1073"/>
                    <a:pt x="1310" y="1454"/>
                  </a:cubicBezTo>
                  <a:lnTo>
                    <a:pt x="1310" y="3906"/>
                  </a:lnTo>
                  <a:lnTo>
                    <a:pt x="2548" y="3906"/>
                  </a:lnTo>
                  <a:lnTo>
                    <a:pt x="2548" y="715"/>
                  </a:lnTo>
                  <a:cubicBezTo>
                    <a:pt x="2548" y="334"/>
                    <a:pt x="2262" y="25"/>
                    <a:pt x="18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65"/>
            <p:cNvSpPr/>
            <p:nvPr/>
          </p:nvSpPr>
          <p:spPr>
            <a:xfrm>
              <a:off x="7177174" y="2731131"/>
              <a:ext cx="141008" cy="134469"/>
            </a:xfrm>
            <a:custGeom>
              <a:avLst/>
              <a:gdLst/>
              <a:ahLst/>
              <a:cxnLst/>
              <a:rect l="l" t="t" r="r" b="b"/>
              <a:pathLst>
                <a:path w="4097" h="3907" extrusionOk="0">
                  <a:moveTo>
                    <a:pt x="1668" y="1"/>
                  </a:moveTo>
                  <a:cubicBezTo>
                    <a:pt x="739" y="1"/>
                    <a:pt x="24" y="739"/>
                    <a:pt x="24" y="1644"/>
                  </a:cubicBezTo>
                  <a:lnTo>
                    <a:pt x="24" y="2239"/>
                  </a:lnTo>
                  <a:cubicBezTo>
                    <a:pt x="1" y="3168"/>
                    <a:pt x="739" y="3906"/>
                    <a:pt x="1668" y="3906"/>
                  </a:cubicBezTo>
                  <a:lnTo>
                    <a:pt x="2811" y="3906"/>
                  </a:lnTo>
                  <a:lnTo>
                    <a:pt x="2811" y="1453"/>
                  </a:lnTo>
                  <a:cubicBezTo>
                    <a:pt x="2811" y="1072"/>
                    <a:pt x="3096" y="787"/>
                    <a:pt x="3478" y="787"/>
                  </a:cubicBezTo>
                  <a:lnTo>
                    <a:pt x="3716" y="787"/>
                  </a:lnTo>
                  <a:cubicBezTo>
                    <a:pt x="3930" y="787"/>
                    <a:pt x="4097" y="596"/>
                    <a:pt x="4097" y="382"/>
                  </a:cubicBezTo>
                  <a:cubicBezTo>
                    <a:pt x="4097" y="191"/>
                    <a:pt x="3930" y="1"/>
                    <a:pt x="37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65"/>
            <p:cNvSpPr/>
            <p:nvPr/>
          </p:nvSpPr>
          <p:spPr>
            <a:xfrm>
              <a:off x="7178000" y="2731957"/>
              <a:ext cx="95922" cy="133643"/>
            </a:xfrm>
            <a:custGeom>
              <a:avLst/>
              <a:gdLst/>
              <a:ahLst/>
              <a:cxnLst/>
              <a:rect l="l" t="t" r="r" b="b"/>
              <a:pathLst>
                <a:path w="2787" h="3883" extrusionOk="0">
                  <a:moveTo>
                    <a:pt x="1644" y="1"/>
                  </a:moveTo>
                  <a:cubicBezTo>
                    <a:pt x="762" y="1"/>
                    <a:pt x="0" y="715"/>
                    <a:pt x="0" y="1644"/>
                  </a:cubicBezTo>
                  <a:lnTo>
                    <a:pt x="0" y="2239"/>
                  </a:lnTo>
                  <a:cubicBezTo>
                    <a:pt x="0" y="3144"/>
                    <a:pt x="715" y="3882"/>
                    <a:pt x="1644" y="3882"/>
                  </a:cubicBezTo>
                  <a:lnTo>
                    <a:pt x="2739" y="3882"/>
                  </a:lnTo>
                  <a:cubicBezTo>
                    <a:pt x="1834" y="3882"/>
                    <a:pt x="1120" y="3144"/>
                    <a:pt x="1144" y="2239"/>
                  </a:cubicBezTo>
                  <a:lnTo>
                    <a:pt x="1144" y="1644"/>
                  </a:lnTo>
                  <a:cubicBezTo>
                    <a:pt x="1144" y="763"/>
                    <a:pt x="1858" y="1"/>
                    <a:pt x="27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5" name="Google Shape;3845;p65"/>
          <p:cNvGrpSpPr/>
          <p:nvPr/>
        </p:nvGrpSpPr>
        <p:grpSpPr>
          <a:xfrm>
            <a:off x="1368090" y="1781421"/>
            <a:ext cx="571931" cy="565553"/>
            <a:chOff x="802880" y="3895819"/>
            <a:chExt cx="367235" cy="363139"/>
          </a:xfrm>
        </p:grpSpPr>
        <p:sp>
          <p:nvSpPr>
            <p:cNvPr id="3846" name="Google Shape;3846;p65"/>
            <p:cNvSpPr/>
            <p:nvPr/>
          </p:nvSpPr>
          <p:spPr>
            <a:xfrm>
              <a:off x="872541" y="3999932"/>
              <a:ext cx="227087" cy="236070"/>
            </a:xfrm>
            <a:custGeom>
              <a:avLst/>
              <a:gdLst/>
              <a:ahLst/>
              <a:cxnLst/>
              <a:rect l="l" t="t" r="r" b="b"/>
              <a:pathLst>
                <a:path w="6598" h="6859" extrusionOk="0">
                  <a:moveTo>
                    <a:pt x="1" y="0"/>
                  </a:moveTo>
                  <a:lnTo>
                    <a:pt x="1" y="4787"/>
                  </a:lnTo>
                  <a:cubicBezTo>
                    <a:pt x="1" y="5954"/>
                    <a:pt x="953" y="6859"/>
                    <a:pt x="2072" y="6859"/>
                  </a:cubicBezTo>
                  <a:lnTo>
                    <a:pt x="4502" y="6859"/>
                  </a:lnTo>
                  <a:cubicBezTo>
                    <a:pt x="5668" y="6859"/>
                    <a:pt x="6597" y="5954"/>
                    <a:pt x="6597" y="4787"/>
                  </a:cubicBezTo>
                  <a:lnTo>
                    <a:pt x="659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65"/>
            <p:cNvSpPr/>
            <p:nvPr/>
          </p:nvSpPr>
          <p:spPr>
            <a:xfrm>
              <a:off x="853681" y="3912236"/>
              <a:ext cx="265600" cy="275409"/>
            </a:xfrm>
            <a:custGeom>
              <a:avLst/>
              <a:gdLst/>
              <a:ahLst/>
              <a:cxnLst/>
              <a:rect l="l" t="t" r="r" b="b"/>
              <a:pathLst>
                <a:path w="7717" h="8002" extrusionOk="0">
                  <a:moveTo>
                    <a:pt x="1" y="0"/>
                  </a:moveTo>
                  <a:lnTo>
                    <a:pt x="1" y="5573"/>
                  </a:lnTo>
                  <a:cubicBezTo>
                    <a:pt x="1" y="6906"/>
                    <a:pt x="1096" y="8002"/>
                    <a:pt x="2454" y="8002"/>
                  </a:cubicBezTo>
                  <a:lnTo>
                    <a:pt x="5264" y="8002"/>
                  </a:lnTo>
                  <a:cubicBezTo>
                    <a:pt x="6597" y="8002"/>
                    <a:pt x="7717" y="6906"/>
                    <a:pt x="7717" y="5573"/>
                  </a:cubicBezTo>
                  <a:lnTo>
                    <a:pt x="77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65"/>
            <p:cNvSpPr/>
            <p:nvPr/>
          </p:nvSpPr>
          <p:spPr>
            <a:xfrm>
              <a:off x="852889" y="3912236"/>
              <a:ext cx="147548" cy="276235"/>
            </a:xfrm>
            <a:custGeom>
              <a:avLst/>
              <a:gdLst/>
              <a:ahLst/>
              <a:cxnLst/>
              <a:rect l="l" t="t" r="r" b="b"/>
              <a:pathLst>
                <a:path w="4287" h="8026" extrusionOk="0">
                  <a:moveTo>
                    <a:pt x="0" y="0"/>
                  </a:moveTo>
                  <a:lnTo>
                    <a:pt x="0" y="5573"/>
                  </a:lnTo>
                  <a:cubicBezTo>
                    <a:pt x="0" y="6906"/>
                    <a:pt x="1096" y="8026"/>
                    <a:pt x="2429" y="8026"/>
                  </a:cubicBezTo>
                  <a:lnTo>
                    <a:pt x="4287" y="8026"/>
                  </a:lnTo>
                  <a:cubicBezTo>
                    <a:pt x="2953" y="8026"/>
                    <a:pt x="1834" y="6906"/>
                    <a:pt x="1834" y="5573"/>
                  </a:cubicBezTo>
                  <a:lnTo>
                    <a:pt x="18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65"/>
            <p:cNvSpPr/>
            <p:nvPr/>
          </p:nvSpPr>
          <p:spPr>
            <a:xfrm>
              <a:off x="942202" y="4170402"/>
              <a:ext cx="87730" cy="88556"/>
            </a:xfrm>
            <a:custGeom>
              <a:avLst/>
              <a:gdLst/>
              <a:ahLst/>
              <a:cxnLst/>
              <a:rect l="l" t="t" r="r" b="b"/>
              <a:pathLst>
                <a:path w="2549" h="2573" extrusionOk="0">
                  <a:moveTo>
                    <a:pt x="1263" y="1"/>
                  </a:moveTo>
                  <a:cubicBezTo>
                    <a:pt x="572" y="1"/>
                    <a:pt x="1" y="572"/>
                    <a:pt x="1" y="1287"/>
                  </a:cubicBezTo>
                  <a:cubicBezTo>
                    <a:pt x="1" y="2001"/>
                    <a:pt x="572" y="2573"/>
                    <a:pt x="1263" y="2573"/>
                  </a:cubicBezTo>
                  <a:cubicBezTo>
                    <a:pt x="1977" y="2573"/>
                    <a:pt x="2549" y="2001"/>
                    <a:pt x="2549" y="1287"/>
                  </a:cubicBezTo>
                  <a:cubicBezTo>
                    <a:pt x="2549" y="572"/>
                    <a:pt x="1977" y="1"/>
                    <a:pt x="1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65"/>
            <p:cNvSpPr/>
            <p:nvPr/>
          </p:nvSpPr>
          <p:spPr>
            <a:xfrm>
              <a:off x="906133" y="4092549"/>
              <a:ext cx="159869" cy="154948"/>
            </a:xfrm>
            <a:custGeom>
              <a:avLst/>
              <a:gdLst/>
              <a:ahLst/>
              <a:cxnLst/>
              <a:rect l="l" t="t" r="r" b="b"/>
              <a:pathLst>
                <a:path w="4645" h="4502" extrusionOk="0">
                  <a:moveTo>
                    <a:pt x="2311" y="0"/>
                  </a:moveTo>
                  <a:cubicBezTo>
                    <a:pt x="1049" y="0"/>
                    <a:pt x="1" y="1048"/>
                    <a:pt x="1" y="2334"/>
                  </a:cubicBezTo>
                  <a:lnTo>
                    <a:pt x="1" y="3334"/>
                  </a:lnTo>
                  <a:cubicBezTo>
                    <a:pt x="1" y="3977"/>
                    <a:pt x="501" y="4501"/>
                    <a:pt x="1168" y="4501"/>
                  </a:cubicBezTo>
                  <a:cubicBezTo>
                    <a:pt x="1811" y="4501"/>
                    <a:pt x="2311" y="4001"/>
                    <a:pt x="2311" y="3334"/>
                  </a:cubicBezTo>
                  <a:cubicBezTo>
                    <a:pt x="2311" y="3977"/>
                    <a:pt x="2811" y="4501"/>
                    <a:pt x="3478" y="4501"/>
                  </a:cubicBezTo>
                  <a:cubicBezTo>
                    <a:pt x="4145" y="4501"/>
                    <a:pt x="4645" y="4001"/>
                    <a:pt x="4645" y="3334"/>
                  </a:cubicBezTo>
                  <a:lnTo>
                    <a:pt x="4645" y="2334"/>
                  </a:lnTo>
                  <a:cubicBezTo>
                    <a:pt x="4645" y="1048"/>
                    <a:pt x="3597" y="0"/>
                    <a:pt x="2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65"/>
            <p:cNvSpPr/>
            <p:nvPr/>
          </p:nvSpPr>
          <p:spPr>
            <a:xfrm>
              <a:off x="906959" y="4092549"/>
              <a:ext cx="98400" cy="154948"/>
            </a:xfrm>
            <a:custGeom>
              <a:avLst/>
              <a:gdLst/>
              <a:ahLst/>
              <a:cxnLst/>
              <a:rect l="l" t="t" r="r" b="b"/>
              <a:pathLst>
                <a:path w="2859" h="4502" extrusionOk="0">
                  <a:moveTo>
                    <a:pt x="2311" y="0"/>
                  </a:moveTo>
                  <a:cubicBezTo>
                    <a:pt x="1049" y="0"/>
                    <a:pt x="1" y="1048"/>
                    <a:pt x="1" y="2334"/>
                  </a:cubicBezTo>
                  <a:lnTo>
                    <a:pt x="1" y="3334"/>
                  </a:lnTo>
                  <a:cubicBezTo>
                    <a:pt x="1" y="4001"/>
                    <a:pt x="501" y="4501"/>
                    <a:pt x="1168" y="4501"/>
                  </a:cubicBezTo>
                  <a:cubicBezTo>
                    <a:pt x="1334" y="4501"/>
                    <a:pt x="1525" y="4454"/>
                    <a:pt x="1692" y="4358"/>
                  </a:cubicBezTo>
                  <a:cubicBezTo>
                    <a:pt x="1311" y="4168"/>
                    <a:pt x="1072" y="3787"/>
                    <a:pt x="1072" y="3334"/>
                  </a:cubicBezTo>
                  <a:lnTo>
                    <a:pt x="1072" y="2334"/>
                  </a:lnTo>
                  <a:cubicBezTo>
                    <a:pt x="1072" y="1239"/>
                    <a:pt x="1858" y="334"/>
                    <a:pt x="2859" y="72"/>
                  </a:cubicBezTo>
                  <a:cubicBezTo>
                    <a:pt x="2668" y="48"/>
                    <a:pt x="2501" y="0"/>
                    <a:pt x="23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65"/>
            <p:cNvSpPr/>
            <p:nvPr/>
          </p:nvSpPr>
          <p:spPr>
            <a:xfrm>
              <a:off x="954524" y="4174498"/>
              <a:ext cx="63122" cy="32008"/>
            </a:xfrm>
            <a:custGeom>
              <a:avLst/>
              <a:gdLst/>
              <a:ahLst/>
              <a:cxnLst/>
              <a:rect l="l" t="t" r="r" b="b"/>
              <a:pathLst>
                <a:path w="1834" h="930" extrusionOk="0">
                  <a:moveTo>
                    <a:pt x="0" y="1"/>
                  </a:moveTo>
                  <a:cubicBezTo>
                    <a:pt x="0" y="525"/>
                    <a:pt x="405" y="930"/>
                    <a:pt x="905" y="930"/>
                  </a:cubicBezTo>
                  <a:cubicBezTo>
                    <a:pt x="1405" y="930"/>
                    <a:pt x="1834" y="525"/>
                    <a:pt x="1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65"/>
            <p:cNvSpPr/>
            <p:nvPr/>
          </p:nvSpPr>
          <p:spPr>
            <a:xfrm>
              <a:off x="914359" y="4054036"/>
              <a:ext cx="24609" cy="49183"/>
            </a:xfrm>
            <a:custGeom>
              <a:avLst/>
              <a:gdLst/>
              <a:ahLst/>
              <a:cxnLst/>
              <a:rect l="l" t="t" r="r" b="b"/>
              <a:pathLst>
                <a:path w="715" h="1429" extrusionOk="0">
                  <a:moveTo>
                    <a:pt x="357" y="0"/>
                  </a:moveTo>
                  <a:cubicBezTo>
                    <a:pt x="143" y="0"/>
                    <a:pt x="0" y="143"/>
                    <a:pt x="0" y="357"/>
                  </a:cubicBezTo>
                  <a:lnTo>
                    <a:pt x="0" y="1072"/>
                  </a:lnTo>
                  <a:cubicBezTo>
                    <a:pt x="0" y="1262"/>
                    <a:pt x="143" y="1429"/>
                    <a:pt x="357" y="1429"/>
                  </a:cubicBezTo>
                  <a:cubicBezTo>
                    <a:pt x="572" y="1429"/>
                    <a:pt x="715" y="1262"/>
                    <a:pt x="715" y="1072"/>
                  </a:cubicBezTo>
                  <a:lnTo>
                    <a:pt x="715" y="357"/>
                  </a:lnTo>
                  <a:cubicBezTo>
                    <a:pt x="715" y="167"/>
                    <a:pt x="572"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65"/>
            <p:cNvSpPr/>
            <p:nvPr/>
          </p:nvSpPr>
          <p:spPr>
            <a:xfrm>
              <a:off x="1033202" y="4054036"/>
              <a:ext cx="24609" cy="49183"/>
            </a:xfrm>
            <a:custGeom>
              <a:avLst/>
              <a:gdLst/>
              <a:ahLst/>
              <a:cxnLst/>
              <a:rect l="l" t="t" r="r" b="b"/>
              <a:pathLst>
                <a:path w="715" h="1429" extrusionOk="0">
                  <a:moveTo>
                    <a:pt x="357" y="0"/>
                  </a:moveTo>
                  <a:cubicBezTo>
                    <a:pt x="143" y="0"/>
                    <a:pt x="0" y="143"/>
                    <a:pt x="0" y="357"/>
                  </a:cubicBezTo>
                  <a:lnTo>
                    <a:pt x="0" y="1072"/>
                  </a:lnTo>
                  <a:cubicBezTo>
                    <a:pt x="0" y="1262"/>
                    <a:pt x="143" y="1429"/>
                    <a:pt x="357" y="1429"/>
                  </a:cubicBezTo>
                  <a:cubicBezTo>
                    <a:pt x="572" y="1429"/>
                    <a:pt x="715" y="1262"/>
                    <a:pt x="715" y="1072"/>
                  </a:cubicBezTo>
                  <a:lnTo>
                    <a:pt x="715" y="357"/>
                  </a:lnTo>
                  <a:cubicBezTo>
                    <a:pt x="715" y="167"/>
                    <a:pt x="572" y="0"/>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65"/>
            <p:cNvSpPr/>
            <p:nvPr/>
          </p:nvSpPr>
          <p:spPr>
            <a:xfrm>
              <a:off x="892228" y="4010567"/>
              <a:ext cx="43469" cy="28739"/>
            </a:xfrm>
            <a:custGeom>
              <a:avLst/>
              <a:gdLst/>
              <a:ahLst/>
              <a:cxnLst/>
              <a:rect l="l" t="t" r="r" b="b"/>
              <a:pathLst>
                <a:path w="1263" h="835" extrusionOk="0">
                  <a:moveTo>
                    <a:pt x="429" y="1"/>
                  </a:moveTo>
                  <a:cubicBezTo>
                    <a:pt x="191" y="1"/>
                    <a:pt x="0" y="191"/>
                    <a:pt x="0" y="430"/>
                  </a:cubicBezTo>
                  <a:cubicBezTo>
                    <a:pt x="0" y="668"/>
                    <a:pt x="191" y="834"/>
                    <a:pt x="429" y="834"/>
                  </a:cubicBezTo>
                  <a:lnTo>
                    <a:pt x="857" y="834"/>
                  </a:lnTo>
                  <a:cubicBezTo>
                    <a:pt x="1096" y="834"/>
                    <a:pt x="1262" y="668"/>
                    <a:pt x="1262" y="430"/>
                  </a:cubicBezTo>
                  <a:cubicBezTo>
                    <a:pt x="1262" y="191"/>
                    <a:pt x="1096" y="1"/>
                    <a:pt x="8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65"/>
            <p:cNvSpPr/>
            <p:nvPr/>
          </p:nvSpPr>
          <p:spPr>
            <a:xfrm>
              <a:off x="1036472" y="4012219"/>
              <a:ext cx="42643" cy="28739"/>
            </a:xfrm>
            <a:custGeom>
              <a:avLst/>
              <a:gdLst/>
              <a:ahLst/>
              <a:cxnLst/>
              <a:rect l="l" t="t" r="r" b="b"/>
              <a:pathLst>
                <a:path w="1239" h="835" extrusionOk="0">
                  <a:moveTo>
                    <a:pt x="405" y="1"/>
                  </a:moveTo>
                  <a:cubicBezTo>
                    <a:pt x="167" y="1"/>
                    <a:pt x="0" y="167"/>
                    <a:pt x="0" y="405"/>
                  </a:cubicBezTo>
                  <a:cubicBezTo>
                    <a:pt x="0" y="644"/>
                    <a:pt x="167" y="834"/>
                    <a:pt x="405" y="834"/>
                  </a:cubicBezTo>
                  <a:lnTo>
                    <a:pt x="834" y="834"/>
                  </a:lnTo>
                  <a:cubicBezTo>
                    <a:pt x="1072" y="834"/>
                    <a:pt x="1239" y="644"/>
                    <a:pt x="1239" y="405"/>
                  </a:cubicBezTo>
                  <a:cubicBezTo>
                    <a:pt x="1239" y="167"/>
                    <a:pt x="1072" y="1"/>
                    <a:pt x="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65"/>
            <p:cNvSpPr/>
            <p:nvPr/>
          </p:nvSpPr>
          <p:spPr>
            <a:xfrm>
              <a:off x="893846" y="4010567"/>
              <a:ext cx="29565" cy="28739"/>
            </a:xfrm>
            <a:custGeom>
              <a:avLst/>
              <a:gdLst/>
              <a:ahLst/>
              <a:cxnLst/>
              <a:rect l="l" t="t" r="r" b="b"/>
              <a:pathLst>
                <a:path w="859" h="835" extrusionOk="0">
                  <a:moveTo>
                    <a:pt x="406" y="1"/>
                  </a:moveTo>
                  <a:cubicBezTo>
                    <a:pt x="167" y="1"/>
                    <a:pt x="1" y="191"/>
                    <a:pt x="1" y="430"/>
                  </a:cubicBezTo>
                  <a:cubicBezTo>
                    <a:pt x="1" y="549"/>
                    <a:pt x="48" y="644"/>
                    <a:pt x="120" y="715"/>
                  </a:cubicBezTo>
                  <a:cubicBezTo>
                    <a:pt x="215" y="787"/>
                    <a:pt x="287" y="834"/>
                    <a:pt x="406" y="834"/>
                  </a:cubicBezTo>
                  <a:lnTo>
                    <a:pt x="858" y="834"/>
                  </a:lnTo>
                  <a:cubicBezTo>
                    <a:pt x="739" y="834"/>
                    <a:pt x="644" y="787"/>
                    <a:pt x="596" y="715"/>
                  </a:cubicBezTo>
                  <a:cubicBezTo>
                    <a:pt x="501" y="644"/>
                    <a:pt x="477" y="525"/>
                    <a:pt x="477" y="430"/>
                  </a:cubicBezTo>
                  <a:cubicBezTo>
                    <a:pt x="477" y="215"/>
                    <a:pt x="644" y="1"/>
                    <a:pt x="8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65"/>
            <p:cNvSpPr/>
            <p:nvPr/>
          </p:nvSpPr>
          <p:spPr>
            <a:xfrm>
              <a:off x="1036472" y="4012219"/>
              <a:ext cx="29530" cy="28739"/>
            </a:xfrm>
            <a:custGeom>
              <a:avLst/>
              <a:gdLst/>
              <a:ahLst/>
              <a:cxnLst/>
              <a:rect l="l" t="t" r="r" b="b"/>
              <a:pathLst>
                <a:path w="858" h="835" extrusionOk="0">
                  <a:moveTo>
                    <a:pt x="405" y="1"/>
                  </a:moveTo>
                  <a:cubicBezTo>
                    <a:pt x="167" y="1"/>
                    <a:pt x="0" y="167"/>
                    <a:pt x="0" y="405"/>
                  </a:cubicBezTo>
                  <a:cubicBezTo>
                    <a:pt x="0" y="524"/>
                    <a:pt x="48" y="620"/>
                    <a:pt x="120" y="715"/>
                  </a:cubicBezTo>
                  <a:cubicBezTo>
                    <a:pt x="191" y="763"/>
                    <a:pt x="286" y="834"/>
                    <a:pt x="405" y="834"/>
                  </a:cubicBezTo>
                  <a:lnTo>
                    <a:pt x="858" y="834"/>
                  </a:lnTo>
                  <a:cubicBezTo>
                    <a:pt x="739" y="834"/>
                    <a:pt x="643" y="763"/>
                    <a:pt x="596" y="715"/>
                  </a:cubicBezTo>
                  <a:cubicBezTo>
                    <a:pt x="524" y="620"/>
                    <a:pt x="477" y="524"/>
                    <a:pt x="477" y="405"/>
                  </a:cubicBezTo>
                  <a:cubicBezTo>
                    <a:pt x="477" y="191"/>
                    <a:pt x="643" y="1"/>
                    <a:pt x="8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65"/>
            <p:cNvSpPr/>
            <p:nvPr/>
          </p:nvSpPr>
          <p:spPr>
            <a:xfrm>
              <a:off x="802880" y="3895819"/>
              <a:ext cx="141008" cy="113991"/>
            </a:xfrm>
            <a:custGeom>
              <a:avLst/>
              <a:gdLst/>
              <a:ahLst/>
              <a:cxnLst/>
              <a:rect l="l" t="t" r="r" b="b"/>
              <a:pathLst>
                <a:path w="4097" h="3312" extrusionOk="0">
                  <a:moveTo>
                    <a:pt x="1858" y="1"/>
                  </a:moveTo>
                  <a:cubicBezTo>
                    <a:pt x="858" y="1"/>
                    <a:pt x="48" y="834"/>
                    <a:pt x="48" y="1835"/>
                  </a:cubicBezTo>
                  <a:cubicBezTo>
                    <a:pt x="0" y="1858"/>
                    <a:pt x="0" y="3311"/>
                    <a:pt x="0" y="3311"/>
                  </a:cubicBezTo>
                  <a:lnTo>
                    <a:pt x="1382" y="3311"/>
                  </a:lnTo>
                  <a:cubicBezTo>
                    <a:pt x="2167" y="3311"/>
                    <a:pt x="2787" y="2692"/>
                    <a:pt x="2787" y="1906"/>
                  </a:cubicBezTo>
                  <a:lnTo>
                    <a:pt x="2787" y="1477"/>
                  </a:lnTo>
                  <a:cubicBezTo>
                    <a:pt x="2787" y="1073"/>
                    <a:pt x="3096" y="787"/>
                    <a:pt x="3477" y="787"/>
                  </a:cubicBezTo>
                  <a:lnTo>
                    <a:pt x="3715" y="787"/>
                  </a:lnTo>
                  <a:cubicBezTo>
                    <a:pt x="3930" y="787"/>
                    <a:pt x="4096" y="596"/>
                    <a:pt x="4096" y="406"/>
                  </a:cubicBezTo>
                  <a:cubicBezTo>
                    <a:pt x="4096" y="191"/>
                    <a:pt x="3930" y="1"/>
                    <a:pt x="37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65"/>
            <p:cNvSpPr/>
            <p:nvPr/>
          </p:nvSpPr>
          <p:spPr>
            <a:xfrm>
              <a:off x="803706" y="3897471"/>
              <a:ext cx="99191" cy="112339"/>
            </a:xfrm>
            <a:custGeom>
              <a:avLst/>
              <a:gdLst/>
              <a:ahLst/>
              <a:cxnLst/>
              <a:rect l="l" t="t" r="r" b="b"/>
              <a:pathLst>
                <a:path w="2882" h="3264" extrusionOk="0">
                  <a:moveTo>
                    <a:pt x="1810" y="1"/>
                  </a:moveTo>
                  <a:cubicBezTo>
                    <a:pt x="834" y="1"/>
                    <a:pt x="0" y="786"/>
                    <a:pt x="0" y="1810"/>
                  </a:cubicBezTo>
                  <a:lnTo>
                    <a:pt x="0" y="3263"/>
                  </a:lnTo>
                  <a:lnTo>
                    <a:pt x="1072" y="3263"/>
                  </a:lnTo>
                  <a:lnTo>
                    <a:pt x="1072" y="1810"/>
                  </a:lnTo>
                  <a:cubicBezTo>
                    <a:pt x="1072" y="834"/>
                    <a:pt x="1882" y="1"/>
                    <a:pt x="28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65"/>
            <p:cNvSpPr/>
            <p:nvPr/>
          </p:nvSpPr>
          <p:spPr>
            <a:xfrm>
              <a:off x="1029107" y="3895819"/>
              <a:ext cx="141008" cy="113991"/>
            </a:xfrm>
            <a:custGeom>
              <a:avLst/>
              <a:gdLst/>
              <a:ahLst/>
              <a:cxnLst/>
              <a:rect l="l" t="t" r="r" b="b"/>
              <a:pathLst>
                <a:path w="4097" h="3312" extrusionOk="0">
                  <a:moveTo>
                    <a:pt x="381" y="1"/>
                  </a:moveTo>
                  <a:cubicBezTo>
                    <a:pt x="167" y="1"/>
                    <a:pt x="0" y="191"/>
                    <a:pt x="0" y="406"/>
                  </a:cubicBezTo>
                  <a:cubicBezTo>
                    <a:pt x="0" y="596"/>
                    <a:pt x="167" y="787"/>
                    <a:pt x="381" y="787"/>
                  </a:cubicBezTo>
                  <a:lnTo>
                    <a:pt x="619" y="787"/>
                  </a:lnTo>
                  <a:cubicBezTo>
                    <a:pt x="1000" y="787"/>
                    <a:pt x="1310" y="1073"/>
                    <a:pt x="1310" y="1477"/>
                  </a:cubicBezTo>
                  <a:lnTo>
                    <a:pt x="1310" y="1906"/>
                  </a:lnTo>
                  <a:cubicBezTo>
                    <a:pt x="1310" y="2692"/>
                    <a:pt x="1929" y="3311"/>
                    <a:pt x="2715" y="3311"/>
                  </a:cubicBezTo>
                  <a:lnTo>
                    <a:pt x="4096" y="3311"/>
                  </a:lnTo>
                  <a:lnTo>
                    <a:pt x="4049" y="1835"/>
                  </a:lnTo>
                  <a:cubicBezTo>
                    <a:pt x="4049" y="834"/>
                    <a:pt x="3239" y="1"/>
                    <a:pt x="2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65"/>
            <p:cNvSpPr/>
            <p:nvPr/>
          </p:nvSpPr>
          <p:spPr>
            <a:xfrm>
              <a:off x="1029898" y="3895819"/>
              <a:ext cx="130373" cy="113991"/>
            </a:xfrm>
            <a:custGeom>
              <a:avLst/>
              <a:gdLst/>
              <a:ahLst/>
              <a:cxnLst/>
              <a:rect l="l" t="t" r="r" b="b"/>
              <a:pathLst>
                <a:path w="3788" h="3312" extrusionOk="0">
                  <a:moveTo>
                    <a:pt x="382" y="1"/>
                  </a:moveTo>
                  <a:cubicBezTo>
                    <a:pt x="263" y="1"/>
                    <a:pt x="215" y="72"/>
                    <a:pt x="120" y="120"/>
                  </a:cubicBezTo>
                  <a:cubicBezTo>
                    <a:pt x="25" y="191"/>
                    <a:pt x="1" y="287"/>
                    <a:pt x="1" y="406"/>
                  </a:cubicBezTo>
                  <a:cubicBezTo>
                    <a:pt x="1" y="596"/>
                    <a:pt x="191" y="787"/>
                    <a:pt x="382" y="787"/>
                  </a:cubicBezTo>
                  <a:lnTo>
                    <a:pt x="620" y="787"/>
                  </a:lnTo>
                  <a:cubicBezTo>
                    <a:pt x="1025" y="787"/>
                    <a:pt x="1311" y="1073"/>
                    <a:pt x="1311" y="1477"/>
                  </a:cubicBezTo>
                  <a:lnTo>
                    <a:pt x="1311" y="1906"/>
                  </a:lnTo>
                  <a:cubicBezTo>
                    <a:pt x="1311" y="2692"/>
                    <a:pt x="1930" y="3311"/>
                    <a:pt x="2716" y="3311"/>
                  </a:cubicBezTo>
                  <a:lnTo>
                    <a:pt x="3787" y="3311"/>
                  </a:lnTo>
                  <a:cubicBezTo>
                    <a:pt x="3002" y="3311"/>
                    <a:pt x="2382" y="2692"/>
                    <a:pt x="2382" y="1882"/>
                  </a:cubicBezTo>
                  <a:lnTo>
                    <a:pt x="2382" y="692"/>
                  </a:lnTo>
                  <a:cubicBezTo>
                    <a:pt x="2382" y="311"/>
                    <a:pt x="2097" y="1"/>
                    <a:pt x="16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66"/>
        <p:cNvGrpSpPr/>
        <p:nvPr/>
      </p:nvGrpSpPr>
      <p:grpSpPr>
        <a:xfrm>
          <a:off x="0" y="0"/>
          <a:ext cx="0" cy="0"/>
          <a:chOff x="0" y="0"/>
          <a:chExt cx="0" cy="0"/>
        </a:xfrm>
      </p:grpSpPr>
      <p:sp>
        <p:nvSpPr>
          <p:cNvPr id="3867" name="Google Shape;3867;p66"/>
          <p:cNvSpPr txBox="1">
            <a:spLocks noGrp="1"/>
          </p:cNvSpPr>
          <p:nvPr>
            <p:ph type="title"/>
          </p:nvPr>
        </p:nvSpPr>
        <p:spPr>
          <a:xfrm>
            <a:off x="175900" y="2237300"/>
            <a:ext cx="6753600" cy="1341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IMPLEMENTATION EXPLANATION</a:t>
            </a:r>
            <a:endParaRPr/>
          </a:p>
        </p:txBody>
      </p:sp>
      <p:sp>
        <p:nvSpPr>
          <p:cNvPr id="3868" name="Google Shape;3868;p66"/>
          <p:cNvSpPr txBox="1">
            <a:spLocks noGrp="1"/>
          </p:cNvSpPr>
          <p:nvPr>
            <p:ph type="title" idx="2"/>
          </p:nvPr>
        </p:nvSpPr>
        <p:spPr>
          <a:xfrm>
            <a:off x="1476250" y="116200"/>
            <a:ext cx="3282600" cy="153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869" name="Google Shape;3869;p66"/>
          <p:cNvSpPr/>
          <p:nvPr/>
        </p:nvSpPr>
        <p:spPr>
          <a:xfrm rot="-503883">
            <a:off x="5922074" y="2764019"/>
            <a:ext cx="326602" cy="133433"/>
          </a:xfrm>
          <a:prstGeom prst="arc">
            <a:avLst>
              <a:gd name="adj1" fmla="val 16200000"/>
              <a:gd name="adj2" fmla="val 0"/>
            </a:avLst>
          </a:prstGeom>
          <a:no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0" name="Google Shape;3870;p66"/>
          <p:cNvGrpSpPr/>
          <p:nvPr/>
        </p:nvGrpSpPr>
        <p:grpSpPr>
          <a:xfrm>
            <a:off x="7074677" y="2047289"/>
            <a:ext cx="1621684" cy="1566880"/>
            <a:chOff x="2797671" y="1875275"/>
            <a:chExt cx="1761360" cy="1701836"/>
          </a:xfrm>
        </p:grpSpPr>
        <p:sp>
          <p:nvSpPr>
            <p:cNvPr id="3871" name="Google Shape;3871;p66"/>
            <p:cNvSpPr/>
            <p:nvPr/>
          </p:nvSpPr>
          <p:spPr>
            <a:xfrm rot="-481">
              <a:off x="2797686" y="3453115"/>
              <a:ext cx="1523617" cy="123889"/>
            </a:xfrm>
            <a:custGeom>
              <a:avLst/>
              <a:gdLst/>
              <a:ahLst/>
              <a:cxnLst/>
              <a:rect l="l" t="t" r="r" b="b"/>
              <a:pathLst>
                <a:path w="85285" h="5648" extrusionOk="0">
                  <a:moveTo>
                    <a:pt x="42648" y="0"/>
                  </a:moveTo>
                  <a:cubicBezTo>
                    <a:pt x="19096" y="0"/>
                    <a:pt x="0" y="1260"/>
                    <a:pt x="0" y="2818"/>
                  </a:cubicBezTo>
                  <a:cubicBezTo>
                    <a:pt x="0" y="4376"/>
                    <a:pt x="19096" y="5648"/>
                    <a:pt x="42648" y="5648"/>
                  </a:cubicBezTo>
                  <a:cubicBezTo>
                    <a:pt x="66200" y="5648"/>
                    <a:pt x="85284" y="4376"/>
                    <a:pt x="85284" y="2818"/>
                  </a:cubicBezTo>
                  <a:cubicBezTo>
                    <a:pt x="85284" y="1260"/>
                    <a:pt x="66200" y="0"/>
                    <a:pt x="42648" y="0"/>
                  </a:cubicBezTo>
                  <a:close/>
                </a:path>
              </a:pathLst>
            </a:custGeom>
            <a:solidFill>
              <a:srgbClr val="000000">
                <a:alpha val="10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2" name="Google Shape;3872;p66"/>
            <p:cNvGrpSpPr/>
            <p:nvPr/>
          </p:nvGrpSpPr>
          <p:grpSpPr>
            <a:xfrm>
              <a:off x="2797671" y="1875275"/>
              <a:ext cx="1761360" cy="1682105"/>
              <a:chOff x="1105438" y="237825"/>
              <a:chExt cx="5473463" cy="5227175"/>
            </a:xfrm>
          </p:grpSpPr>
          <p:sp>
            <p:nvSpPr>
              <p:cNvPr id="3873" name="Google Shape;3873;p66"/>
              <p:cNvSpPr/>
              <p:nvPr/>
            </p:nvSpPr>
            <p:spPr>
              <a:xfrm>
                <a:off x="1560000" y="2288050"/>
                <a:ext cx="309000" cy="479350"/>
              </a:xfrm>
              <a:custGeom>
                <a:avLst/>
                <a:gdLst/>
                <a:ahLst/>
                <a:cxnLst/>
                <a:rect l="l" t="t" r="r" b="b"/>
                <a:pathLst>
                  <a:path w="12360" h="19174" extrusionOk="0">
                    <a:moveTo>
                      <a:pt x="10616" y="1"/>
                    </a:moveTo>
                    <a:lnTo>
                      <a:pt x="8873" y="80"/>
                    </a:lnTo>
                    <a:lnTo>
                      <a:pt x="8398" y="80"/>
                    </a:lnTo>
                    <a:cubicBezTo>
                      <a:pt x="8240" y="80"/>
                      <a:pt x="8081" y="159"/>
                      <a:pt x="7923" y="159"/>
                    </a:cubicBezTo>
                    <a:cubicBezTo>
                      <a:pt x="7289" y="239"/>
                      <a:pt x="6734" y="397"/>
                      <a:pt x="6180" y="635"/>
                    </a:cubicBezTo>
                    <a:cubicBezTo>
                      <a:pt x="5863" y="793"/>
                      <a:pt x="5546" y="872"/>
                      <a:pt x="5229" y="1031"/>
                    </a:cubicBezTo>
                    <a:lnTo>
                      <a:pt x="4437" y="1427"/>
                    </a:lnTo>
                    <a:cubicBezTo>
                      <a:pt x="3328" y="2140"/>
                      <a:pt x="2298" y="3091"/>
                      <a:pt x="1585" y="4200"/>
                    </a:cubicBezTo>
                    <a:cubicBezTo>
                      <a:pt x="872" y="5388"/>
                      <a:pt x="396" y="6656"/>
                      <a:pt x="238" y="8003"/>
                    </a:cubicBezTo>
                    <a:cubicBezTo>
                      <a:pt x="0" y="9349"/>
                      <a:pt x="79" y="10775"/>
                      <a:pt x="396" y="12122"/>
                    </a:cubicBezTo>
                    <a:cubicBezTo>
                      <a:pt x="792" y="13390"/>
                      <a:pt x="1347" y="14657"/>
                      <a:pt x="2218" y="15846"/>
                    </a:cubicBezTo>
                    <a:lnTo>
                      <a:pt x="1743" y="14816"/>
                    </a:lnTo>
                    <a:cubicBezTo>
                      <a:pt x="1347" y="13944"/>
                      <a:pt x="1030" y="13073"/>
                      <a:pt x="872" y="12122"/>
                    </a:cubicBezTo>
                    <a:cubicBezTo>
                      <a:pt x="634" y="10617"/>
                      <a:pt x="792" y="9191"/>
                      <a:pt x="1109" y="7765"/>
                    </a:cubicBezTo>
                    <a:cubicBezTo>
                      <a:pt x="1585" y="6101"/>
                      <a:pt x="2535" y="4517"/>
                      <a:pt x="3961" y="3408"/>
                    </a:cubicBezTo>
                    <a:cubicBezTo>
                      <a:pt x="4674" y="2774"/>
                      <a:pt x="5546" y="2298"/>
                      <a:pt x="6417" y="2061"/>
                    </a:cubicBezTo>
                    <a:cubicBezTo>
                      <a:pt x="6655" y="1981"/>
                      <a:pt x="6893" y="1823"/>
                      <a:pt x="7130" y="1823"/>
                    </a:cubicBezTo>
                    <a:lnTo>
                      <a:pt x="7923" y="1665"/>
                    </a:lnTo>
                    <a:cubicBezTo>
                      <a:pt x="8160" y="1585"/>
                      <a:pt x="8398" y="1585"/>
                      <a:pt x="8636" y="1585"/>
                    </a:cubicBezTo>
                    <a:lnTo>
                      <a:pt x="8794" y="1585"/>
                    </a:lnTo>
                    <a:lnTo>
                      <a:pt x="8715" y="1981"/>
                    </a:lnTo>
                    <a:cubicBezTo>
                      <a:pt x="8636" y="2536"/>
                      <a:pt x="8556" y="3091"/>
                      <a:pt x="8477" y="3645"/>
                    </a:cubicBezTo>
                    <a:cubicBezTo>
                      <a:pt x="8319" y="4754"/>
                      <a:pt x="8240" y="5943"/>
                      <a:pt x="8240" y="7052"/>
                    </a:cubicBezTo>
                    <a:cubicBezTo>
                      <a:pt x="8160" y="9349"/>
                      <a:pt x="8477" y="11647"/>
                      <a:pt x="9190" y="13786"/>
                    </a:cubicBezTo>
                    <a:cubicBezTo>
                      <a:pt x="9824" y="15767"/>
                      <a:pt x="10933" y="17589"/>
                      <a:pt x="12359" y="19173"/>
                    </a:cubicBezTo>
                    <a:lnTo>
                      <a:pt x="11963" y="18460"/>
                    </a:lnTo>
                    <a:cubicBezTo>
                      <a:pt x="11567" y="17826"/>
                      <a:pt x="11250" y="17113"/>
                      <a:pt x="10933" y="16400"/>
                    </a:cubicBezTo>
                    <a:cubicBezTo>
                      <a:pt x="9903" y="13786"/>
                      <a:pt x="9428" y="11013"/>
                      <a:pt x="9507" y="8240"/>
                    </a:cubicBezTo>
                    <a:cubicBezTo>
                      <a:pt x="9507" y="6260"/>
                      <a:pt x="9745" y="4358"/>
                      <a:pt x="10141" y="2457"/>
                    </a:cubicBezTo>
                    <a:lnTo>
                      <a:pt x="10141" y="2061"/>
                    </a:lnTo>
                    <a:lnTo>
                      <a:pt x="10299" y="1506"/>
                    </a:lnTo>
                    <a:cubicBezTo>
                      <a:pt x="10379" y="1031"/>
                      <a:pt x="10537" y="476"/>
                      <a:pt x="10616" y="1"/>
                    </a:cubicBezTo>
                    <a:close/>
                  </a:path>
                </a:pathLst>
              </a:custGeom>
              <a:solidFill>
                <a:srgbClr val="EBB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66"/>
              <p:cNvSpPr/>
              <p:nvPr/>
            </p:nvSpPr>
            <p:spPr>
              <a:xfrm>
                <a:off x="1458975" y="2610900"/>
                <a:ext cx="116875" cy="380300"/>
              </a:xfrm>
              <a:custGeom>
                <a:avLst/>
                <a:gdLst/>
                <a:ahLst/>
                <a:cxnLst/>
                <a:rect l="l" t="t" r="r" b="b"/>
                <a:pathLst>
                  <a:path w="4675" h="15212" extrusionOk="0">
                    <a:moveTo>
                      <a:pt x="4675" y="0"/>
                    </a:moveTo>
                    <a:cubicBezTo>
                      <a:pt x="4675" y="1"/>
                      <a:pt x="4279" y="317"/>
                      <a:pt x="3566" y="872"/>
                    </a:cubicBezTo>
                    <a:cubicBezTo>
                      <a:pt x="2536" y="1664"/>
                      <a:pt x="1744" y="2694"/>
                      <a:pt x="1110" y="3803"/>
                    </a:cubicBezTo>
                    <a:cubicBezTo>
                      <a:pt x="238" y="5625"/>
                      <a:pt x="1" y="7685"/>
                      <a:pt x="555" y="9587"/>
                    </a:cubicBezTo>
                    <a:cubicBezTo>
                      <a:pt x="1268" y="11805"/>
                      <a:pt x="2615" y="13786"/>
                      <a:pt x="4517" y="15212"/>
                    </a:cubicBezTo>
                    <a:lnTo>
                      <a:pt x="4279" y="14816"/>
                    </a:lnTo>
                    <a:cubicBezTo>
                      <a:pt x="4120" y="14578"/>
                      <a:pt x="3883" y="14182"/>
                      <a:pt x="3566" y="13706"/>
                    </a:cubicBezTo>
                    <a:cubicBezTo>
                      <a:pt x="2853" y="12518"/>
                      <a:pt x="2298" y="11250"/>
                      <a:pt x="1981" y="9904"/>
                    </a:cubicBezTo>
                    <a:cubicBezTo>
                      <a:pt x="1823" y="9507"/>
                      <a:pt x="1744" y="9032"/>
                      <a:pt x="1744" y="8636"/>
                    </a:cubicBezTo>
                    <a:cubicBezTo>
                      <a:pt x="1664" y="8240"/>
                      <a:pt x="1664" y="7765"/>
                      <a:pt x="1664" y="7368"/>
                    </a:cubicBezTo>
                    <a:cubicBezTo>
                      <a:pt x="1664" y="6497"/>
                      <a:pt x="1823" y="5625"/>
                      <a:pt x="2140" y="4754"/>
                    </a:cubicBezTo>
                    <a:cubicBezTo>
                      <a:pt x="2694" y="3090"/>
                      <a:pt x="3566" y="1506"/>
                      <a:pt x="4675" y="0"/>
                    </a:cubicBezTo>
                    <a:close/>
                  </a:path>
                </a:pathLst>
              </a:custGeom>
              <a:solidFill>
                <a:srgbClr val="EBB2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66"/>
              <p:cNvSpPr/>
              <p:nvPr/>
            </p:nvSpPr>
            <p:spPr>
              <a:xfrm>
                <a:off x="1314400" y="2302500"/>
                <a:ext cx="760850" cy="748425"/>
              </a:xfrm>
              <a:custGeom>
                <a:avLst/>
                <a:gdLst/>
                <a:ahLst/>
                <a:cxnLst/>
                <a:rect l="l" t="t" r="r" b="b"/>
                <a:pathLst>
                  <a:path w="30434" h="29937" extrusionOk="0">
                    <a:moveTo>
                      <a:pt x="18305" y="0"/>
                    </a:moveTo>
                    <a:cubicBezTo>
                      <a:pt x="16103" y="0"/>
                      <a:pt x="13793" y="1552"/>
                      <a:pt x="12201" y="3463"/>
                    </a:cubicBezTo>
                    <a:cubicBezTo>
                      <a:pt x="12042" y="3701"/>
                      <a:pt x="11963" y="3859"/>
                      <a:pt x="11805" y="4018"/>
                    </a:cubicBezTo>
                    <a:lnTo>
                      <a:pt x="11646" y="4335"/>
                    </a:lnTo>
                    <a:lnTo>
                      <a:pt x="11409" y="4731"/>
                    </a:lnTo>
                    <a:cubicBezTo>
                      <a:pt x="11329" y="4810"/>
                      <a:pt x="11250" y="4889"/>
                      <a:pt x="11250" y="4969"/>
                    </a:cubicBezTo>
                    <a:cubicBezTo>
                      <a:pt x="11171" y="5048"/>
                      <a:pt x="11013" y="5285"/>
                      <a:pt x="10933" y="5523"/>
                    </a:cubicBezTo>
                    <a:cubicBezTo>
                      <a:pt x="10933" y="5523"/>
                      <a:pt x="10933" y="5602"/>
                      <a:pt x="10854" y="5682"/>
                    </a:cubicBezTo>
                    <a:cubicBezTo>
                      <a:pt x="10775" y="5840"/>
                      <a:pt x="10696" y="6078"/>
                      <a:pt x="10616" y="6315"/>
                    </a:cubicBezTo>
                    <a:lnTo>
                      <a:pt x="10537" y="6474"/>
                    </a:lnTo>
                    <a:cubicBezTo>
                      <a:pt x="10537" y="6632"/>
                      <a:pt x="10458" y="6791"/>
                      <a:pt x="10458" y="6949"/>
                    </a:cubicBezTo>
                    <a:lnTo>
                      <a:pt x="10458" y="7187"/>
                    </a:lnTo>
                    <a:cubicBezTo>
                      <a:pt x="10379" y="7345"/>
                      <a:pt x="10379" y="7583"/>
                      <a:pt x="10379" y="7821"/>
                    </a:cubicBezTo>
                    <a:lnTo>
                      <a:pt x="10379" y="13129"/>
                    </a:lnTo>
                    <a:cubicBezTo>
                      <a:pt x="10379" y="13129"/>
                      <a:pt x="0" y="23824"/>
                      <a:pt x="13706" y="29132"/>
                    </a:cubicBezTo>
                    <a:lnTo>
                      <a:pt x="14102" y="29291"/>
                    </a:lnTo>
                    <a:lnTo>
                      <a:pt x="14182" y="29291"/>
                    </a:lnTo>
                    <a:lnTo>
                      <a:pt x="14578" y="29370"/>
                    </a:lnTo>
                    <a:lnTo>
                      <a:pt x="14736" y="29449"/>
                    </a:lnTo>
                    <a:lnTo>
                      <a:pt x="15053" y="29528"/>
                    </a:lnTo>
                    <a:lnTo>
                      <a:pt x="15291" y="29528"/>
                    </a:lnTo>
                    <a:lnTo>
                      <a:pt x="15687" y="29608"/>
                    </a:lnTo>
                    <a:lnTo>
                      <a:pt x="15845" y="29608"/>
                    </a:lnTo>
                    <a:lnTo>
                      <a:pt x="16400" y="29687"/>
                    </a:lnTo>
                    <a:lnTo>
                      <a:pt x="16479" y="29687"/>
                    </a:lnTo>
                    <a:cubicBezTo>
                      <a:pt x="17509" y="29766"/>
                      <a:pt x="18539" y="29924"/>
                      <a:pt x="19569" y="29924"/>
                    </a:cubicBezTo>
                    <a:lnTo>
                      <a:pt x="20361" y="29924"/>
                    </a:lnTo>
                    <a:cubicBezTo>
                      <a:pt x="20608" y="29933"/>
                      <a:pt x="20856" y="29937"/>
                      <a:pt x="21105" y="29937"/>
                    </a:cubicBezTo>
                    <a:cubicBezTo>
                      <a:pt x="25719" y="29937"/>
                      <a:pt x="30433" y="28501"/>
                      <a:pt x="29155" y="24141"/>
                    </a:cubicBezTo>
                    <a:cubicBezTo>
                      <a:pt x="28917" y="23428"/>
                      <a:pt x="27967" y="22953"/>
                      <a:pt x="26858" y="22398"/>
                    </a:cubicBezTo>
                    <a:lnTo>
                      <a:pt x="26699" y="22398"/>
                    </a:lnTo>
                    <a:lnTo>
                      <a:pt x="25511" y="21843"/>
                    </a:lnTo>
                    <a:cubicBezTo>
                      <a:pt x="25115" y="21685"/>
                      <a:pt x="24718" y="21527"/>
                      <a:pt x="24322" y="21289"/>
                    </a:cubicBezTo>
                    <a:cubicBezTo>
                      <a:pt x="23847" y="21130"/>
                      <a:pt x="23451" y="20814"/>
                      <a:pt x="23055" y="20497"/>
                    </a:cubicBezTo>
                    <a:cubicBezTo>
                      <a:pt x="22817" y="20338"/>
                      <a:pt x="22579" y="20101"/>
                      <a:pt x="22421" y="19863"/>
                    </a:cubicBezTo>
                    <a:cubicBezTo>
                      <a:pt x="22342" y="19784"/>
                      <a:pt x="22262" y="19704"/>
                      <a:pt x="22183" y="19625"/>
                    </a:cubicBezTo>
                    <a:lnTo>
                      <a:pt x="21708" y="18991"/>
                    </a:lnTo>
                    <a:lnTo>
                      <a:pt x="21549" y="18754"/>
                    </a:lnTo>
                    <a:cubicBezTo>
                      <a:pt x="21391" y="18516"/>
                      <a:pt x="21233" y="18278"/>
                      <a:pt x="21074" y="18041"/>
                    </a:cubicBezTo>
                    <a:lnTo>
                      <a:pt x="21074" y="17961"/>
                    </a:lnTo>
                    <a:cubicBezTo>
                      <a:pt x="20836" y="17645"/>
                      <a:pt x="20678" y="17328"/>
                      <a:pt x="20520" y="16932"/>
                    </a:cubicBezTo>
                    <a:cubicBezTo>
                      <a:pt x="20123" y="16219"/>
                      <a:pt x="19807" y="15426"/>
                      <a:pt x="19490" y="14713"/>
                    </a:cubicBezTo>
                    <a:cubicBezTo>
                      <a:pt x="18789" y="13079"/>
                      <a:pt x="18624" y="282"/>
                      <a:pt x="19820" y="282"/>
                    </a:cubicBezTo>
                    <a:cubicBezTo>
                      <a:pt x="19841" y="282"/>
                      <a:pt x="19863" y="286"/>
                      <a:pt x="19886" y="294"/>
                    </a:cubicBezTo>
                    <a:cubicBezTo>
                      <a:pt x="19373" y="92"/>
                      <a:pt x="18842" y="0"/>
                      <a:pt x="183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66"/>
              <p:cNvSpPr/>
              <p:nvPr/>
            </p:nvSpPr>
            <p:spPr>
              <a:xfrm>
                <a:off x="2092775" y="4361775"/>
                <a:ext cx="1047775" cy="926900"/>
              </a:xfrm>
              <a:custGeom>
                <a:avLst/>
                <a:gdLst/>
                <a:ahLst/>
                <a:cxnLst/>
                <a:rect l="l" t="t" r="r" b="b"/>
                <a:pathLst>
                  <a:path w="41911" h="37076" extrusionOk="0">
                    <a:moveTo>
                      <a:pt x="8953" y="0"/>
                    </a:moveTo>
                    <a:cubicBezTo>
                      <a:pt x="7923" y="1743"/>
                      <a:pt x="2536" y="9745"/>
                      <a:pt x="1" y="9824"/>
                    </a:cubicBezTo>
                    <a:cubicBezTo>
                      <a:pt x="1" y="9824"/>
                      <a:pt x="6735" y="33116"/>
                      <a:pt x="11092" y="34859"/>
                    </a:cubicBezTo>
                    <a:cubicBezTo>
                      <a:pt x="13391" y="35796"/>
                      <a:pt x="18550" y="37076"/>
                      <a:pt x="22745" y="37076"/>
                    </a:cubicBezTo>
                    <a:cubicBezTo>
                      <a:pt x="26357" y="37076"/>
                      <a:pt x="29253" y="36128"/>
                      <a:pt x="28997" y="33196"/>
                    </a:cubicBezTo>
                    <a:cubicBezTo>
                      <a:pt x="28601" y="28668"/>
                      <a:pt x="22788" y="28022"/>
                      <a:pt x="19499" y="28022"/>
                    </a:cubicBezTo>
                    <a:cubicBezTo>
                      <a:pt x="18184" y="28022"/>
                      <a:pt x="17272" y="28125"/>
                      <a:pt x="17272" y="28125"/>
                    </a:cubicBezTo>
                    <a:cubicBezTo>
                      <a:pt x="17272" y="28125"/>
                      <a:pt x="16083" y="18935"/>
                      <a:pt x="17826" y="16954"/>
                    </a:cubicBezTo>
                    <a:cubicBezTo>
                      <a:pt x="19331" y="15212"/>
                      <a:pt x="35176" y="15449"/>
                      <a:pt x="41911" y="6734"/>
                    </a:cubicBezTo>
                    <a:lnTo>
                      <a:pt x="8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66"/>
              <p:cNvSpPr/>
              <p:nvPr/>
            </p:nvSpPr>
            <p:spPr>
              <a:xfrm>
                <a:off x="2696875" y="5132750"/>
                <a:ext cx="120825" cy="130225"/>
              </a:xfrm>
              <a:custGeom>
                <a:avLst/>
                <a:gdLst/>
                <a:ahLst/>
                <a:cxnLst/>
                <a:rect l="l" t="t" r="r" b="b"/>
                <a:pathLst>
                  <a:path w="4833" h="5209" extrusionOk="0">
                    <a:moveTo>
                      <a:pt x="914" y="1"/>
                    </a:moveTo>
                    <a:cubicBezTo>
                      <a:pt x="608" y="1"/>
                      <a:pt x="301" y="46"/>
                      <a:pt x="0" y="138"/>
                    </a:cubicBezTo>
                    <a:cubicBezTo>
                      <a:pt x="238" y="218"/>
                      <a:pt x="476" y="297"/>
                      <a:pt x="713" y="376"/>
                    </a:cubicBezTo>
                    <a:cubicBezTo>
                      <a:pt x="1268" y="614"/>
                      <a:pt x="1743" y="931"/>
                      <a:pt x="2139" y="1327"/>
                    </a:cubicBezTo>
                    <a:cubicBezTo>
                      <a:pt x="2694" y="1881"/>
                      <a:pt x="3169" y="2436"/>
                      <a:pt x="3565" y="3070"/>
                    </a:cubicBezTo>
                    <a:cubicBezTo>
                      <a:pt x="4041" y="3703"/>
                      <a:pt x="4437" y="4416"/>
                      <a:pt x="4674" y="5209"/>
                    </a:cubicBezTo>
                    <a:cubicBezTo>
                      <a:pt x="4674" y="5129"/>
                      <a:pt x="4674" y="5050"/>
                      <a:pt x="4674" y="5050"/>
                    </a:cubicBezTo>
                    <a:cubicBezTo>
                      <a:pt x="4754" y="4892"/>
                      <a:pt x="4754" y="4733"/>
                      <a:pt x="4754" y="4575"/>
                    </a:cubicBezTo>
                    <a:cubicBezTo>
                      <a:pt x="4833" y="3941"/>
                      <a:pt x="4754" y="3387"/>
                      <a:pt x="4516" y="2832"/>
                    </a:cubicBezTo>
                    <a:cubicBezTo>
                      <a:pt x="4199" y="2040"/>
                      <a:pt x="3645" y="1327"/>
                      <a:pt x="3011" y="772"/>
                    </a:cubicBezTo>
                    <a:cubicBezTo>
                      <a:pt x="2394" y="267"/>
                      <a:pt x="1657" y="1"/>
                      <a:pt x="914"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66"/>
              <p:cNvSpPr/>
              <p:nvPr/>
            </p:nvSpPr>
            <p:spPr>
              <a:xfrm>
                <a:off x="2538425" y="5206725"/>
                <a:ext cx="178275" cy="82000"/>
              </a:xfrm>
              <a:custGeom>
                <a:avLst/>
                <a:gdLst/>
                <a:ahLst/>
                <a:cxnLst/>
                <a:rect l="l" t="t" r="r" b="b"/>
                <a:pathLst>
                  <a:path w="7131" h="3280" extrusionOk="0">
                    <a:moveTo>
                      <a:pt x="878" y="0"/>
                    </a:moveTo>
                    <a:cubicBezTo>
                      <a:pt x="589" y="0"/>
                      <a:pt x="297" y="10"/>
                      <a:pt x="0" y="31"/>
                    </a:cubicBezTo>
                    <a:cubicBezTo>
                      <a:pt x="0" y="31"/>
                      <a:pt x="317" y="190"/>
                      <a:pt x="792" y="348"/>
                    </a:cubicBezTo>
                    <a:cubicBezTo>
                      <a:pt x="1268" y="586"/>
                      <a:pt x="1981" y="824"/>
                      <a:pt x="2694" y="1061"/>
                    </a:cubicBezTo>
                    <a:cubicBezTo>
                      <a:pt x="3486" y="1299"/>
                      <a:pt x="4278" y="1616"/>
                      <a:pt x="5071" y="1933"/>
                    </a:cubicBezTo>
                    <a:cubicBezTo>
                      <a:pt x="5784" y="2250"/>
                      <a:pt x="6497" y="2725"/>
                      <a:pt x="7130" y="3280"/>
                    </a:cubicBezTo>
                    <a:cubicBezTo>
                      <a:pt x="7051" y="3200"/>
                      <a:pt x="7051" y="3200"/>
                      <a:pt x="7130" y="3121"/>
                    </a:cubicBezTo>
                    <a:cubicBezTo>
                      <a:pt x="7051" y="2963"/>
                      <a:pt x="6972" y="2804"/>
                      <a:pt x="6972" y="2646"/>
                    </a:cubicBezTo>
                    <a:cubicBezTo>
                      <a:pt x="6655" y="2012"/>
                      <a:pt x="6259" y="1537"/>
                      <a:pt x="5704" y="1220"/>
                    </a:cubicBezTo>
                    <a:cubicBezTo>
                      <a:pt x="4991" y="665"/>
                      <a:pt x="4120" y="348"/>
                      <a:pt x="3248" y="190"/>
                    </a:cubicBezTo>
                    <a:cubicBezTo>
                      <a:pt x="2436" y="74"/>
                      <a:pt x="1667" y="0"/>
                      <a:pt x="878"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66"/>
              <p:cNvSpPr/>
              <p:nvPr/>
            </p:nvSpPr>
            <p:spPr>
              <a:xfrm>
                <a:off x="2453250" y="5068550"/>
                <a:ext cx="91125" cy="73600"/>
              </a:xfrm>
              <a:custGeom>
                <a:avLst/>
                <a:gdLst/>
                <a:ahLst/>
                <a:cxnLst/>
                <a:rect l="l" t="t" r="r" b="b"/>
                <a:pathLst>
                  <a:path w="3645" h="2944" extrusionOk="0">
                    <a:moveTo>
                      <a:pt x="2964" y="1"/>
                    </a:moveTo>
                    <a:cubicBezTo>
                      <a:pt x="2111" y="1"/>
                      <a:pt x="1284" y="322"/>
                      <a:pt x="714" y="963"/>
                    </a:cubicBezTo>
                    <a:cubicBezTo>
                      <a:pt x="238" y="1518"/>
                      <a:pt x="1" y="2231"/>
                      <a:pt x="80" y="2944"/>
                    </a:cubicBezTo>
                    <a:lnTo>
                      <a:pt x="397" y="2548"/>
                    </a:lnTo>
                    <a:cubicBezTo>
                      <a:pt x="634" y="2310"/>
                      <a:pt x="951" y="2073"/>
                      <a:pt x="1268" y="1835"/>
                    </a:cubicBezTo>
                    <a:cubicBezTo>
                      <a:pt x="2060" y="1280"/>
                      <a:pt x="2853" y="646"/>
                      <a:pt x="3645" y="13"/>
                    </a:cubicBezTo>
                    <a:lnTo>
                      <a:pt x="3249" y="13"/>
                    </a:lnTo>
                    <a:cubicBezTo>
                      <a:pt x="3154" y="5"/>
                      <a:pt x="3059" y="1"/>
                      <a:pt x="2964"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66"/>
              <p:cNvSpPr/>
              <p:nvPr/>
            </p:nvSpPr>
            <p:spPr>
              <a:xfrm>
                <a:off x="2378000" y="4656875"/>
                <a:ext cx="524875" cy="122050"/>
              </a:xfrm>
              <a:custGeom>
                <a:avLst/>
                <a:gdLst/>
                <a:ahLst/>
                <a:cxnLst/>
                <a:rect l="l" t="t" r="r" b="b"/>
                <a:pathLst>
                  <a:path w="20995" h="4882" extrusionOk="0">
                    <a:moveTo>
                      <a:pt x="20995" y="1"/>
                    </a:moveTo>
                    <a:cubicBezTo>
                      <a:pt x="20994" y="1"/>
                      <a:pt x="20361" y="159"/>
                      <a:pt x="19331" y="476"/>
                    </a:cubicBezTo>
                    <a:cubicBezTo>
                      <a:pt x="18222" y="793"/>
                      <a:pt x="16716" y="1268"/>
                      <a:pt x="14894" y="1902"/>
                    </a:cubicBezTo>
                    <a:cubicBezTo>
                      <a:pt x="12676" y="2695"/>
                      <a:pt x="10537" y="3328"/>
                      <a:pt x="8239" y="3724"/>
                    </a:cubicBezTo>
                    <a:cubicBezTo>
                      <a:pt x="7196" y="3920"/>
                      <a:pt x="6100" y="4062"/>
                      <a:pt x="4993" y="4062"/>
                    </a:cubicBezTo>
                    <a:cubicBezTo>
                      <a:pt x="4755" y="4062"/>
                      <a:pt x="4517" y="4055"/>
                      <a:pt x="4278" y="4041"/>
                    </a:cubicBezTo>
                    <a:cubicBezTo>
                      <a:pt x="2852" y="3962"/>
                      <a:pt x="1426" y="3724"/>
                      <a:pt x="0" y="3249"/>
                    </a:cubicBezTo>
                    <a:lnTo>
                      <a:pt x="0" y="3249"/>
                    </a:lnTo>
                    <a:lnTo>
                      <a:pt x="555" y="3487"/>
                    </a:lnTo>
                    <a:cubicBezTo>
                      <a:pt x="1030" y="3724"/>
                      <a:pt x="1505" y="3962"/>
                      <a:pt x="2060" y="4121"/>
                    </a:cubicBezTo>
                    <a:cubicBezTo>
                      <a:pt x="3518" y="4628"/>
                      <a:pt x="5026" y="4881"/>
                      <a:pt x="6545" y="4881"/>
                    </a:cubicBezTo>
                    <a:cubicBezTo>
                      <a:pt x="6924" y="4881"/>
                      <a:pt x="7305" y="4865"/>
                      <a:pt x="7685" y="4834"/>
                    </a:cubicBezTo>
                    <a:cubicBezTo>
                      <a:pt x="10062" y="4517"/>
                      <a:pt x="12438" y="3962"/>
                      <a:pt x="14657" y="3011"/>
                    </a:cubicBezTo>
                    <a:cubicBezTo>
                      <a:pt x="16796" y="2140"/>
                      <a:pt x="18935" y="1110"/>
                      <a:pt x="20995"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66"/>
              <p:cNvSpPr/>
              <p:nvPr/>
            </p:nvSpPr>
            <p:spPr>
              <a:xfrm>
                <a:off x="2090800" y="4361775"/>
                <a:ext cx="1006175" cy="928900"/>
              </a:xfrm>
              <a:custGeom>
                <a:avLst/>
                <a:gdLst/>
                <a:ahLst/>
                <a:cxnLst/>
                <a:rect l="l" t="t" r="r" b="b"/>
                <a:pathLst>
                  <a:path w="40247" h="37156" extrusionOk="0">
                    <a:moveTo>
                      <a:pt x="9032" y="0"/>
                    </a:moveTo>
                    <a:cubicBezTo>
                      <a:pt x="8002" y="1743"/>
                      <a:pt x="2615" y="9745"/>
                      <a:pt x="0" y="9983"/>
                    </a:cubicBezTo>
                    <a:cubicBezTo>
                      <a:pt x="0" y="9983"/>
                      <a:pt x="6814" y="33275"/>
                      <a:pt x="11092" y="34939"/>
                    </a:cubicBezTo>
                    <a:cubicBezTo>
                      <a:pt x="13434" y="35875"/>
                      <a:pt x="18612" y="37155"/>
                      <a:pt x="22817" y="37155"/>
                    </a:cubicBezTo>
                    <a:cubicBezTo>
                      <a:pt x="26436" y="37155"/>
                      <a:pt x="29332" y="36207"/>
                      <a:pt x="29076" y="33275"/>
                    </a:cubicBezTo>
                    <a:cubicBezTo>
                      <a:pt x="28997" y="32403"/>
                      <a:pt x="28680" y="31532"/>
                      <a:pt x="28046" y="30819"/>
                    </a:cubicBezTo>
                    <a:cubicBezTo>
                      <a:pt x="26534" y="32265"/>
                      <a:pt x="24204" y="33984"/>
                      <a:pt x="21372" y="33984"/>
                    </a:cubicBezTo>
                    <a:cubicBezTo>
                      <a:pt x="20791" y="33984"/>
                      <a:pt x="20189" y="33912"/>
                      <a:pt x="19569" y="33750"/>
                    </a:cubicBezTo>
                    <a:cubicBezTo>
                      <a:pt x="15528" y="32562"/>
                      <a:pt x="18935" y="29789"/>
                      <a:pt x="21470" y="28204"/>
                    </a:cubicBezTo>
                    <a:cubicBezTo>
                      <a:pt x="20757" y="28165"/>
                      <a:pt x="20064" y="28145"/>
                      <a:pt x="19381" y="28145"/>
                    </a:cubicBezTo>
                    <a:cubicBezTo>
                      <a:pt x="18697" y="28145"/>
                      <a:pt x="18024" y="28165"/>
                      <a:pt x="17351" y="28204"/>
                    </a:cubicBezTo>
                    <a:cubicBezTo>
                      <a:pt x="17351" y="28204"/>
                      <a:pt x="17192" y="27333"/>
                      <a:pt x="17113" y="26145"/>
                    </a:cubicBezTo>
                    <a:cubicBezTo>
                      <a:pt x="15944" y="26911"/>
                      <a:pt x="14713" y="27492"/>
                      <a:pt x="13692" y="27492"/>
                    </a:cubicBezTo>
                    <a:cubicBezTo>
                      <a:pt x="12707" y="27492"/>
                      <a:pt x="11917" y="26950"/>
                      <a:pt x="11567" y="25511"/>
                    </a:cubicBezTo>
                    <a:cubicBezTo>
                      <a:pt x="10854" y="22025"/>
                      <a:pt x="14182" y="19965"/>
                      <a:pt x="17192" y="18935"/>
                    </a:cubicBezTo>
                    <a:cubicBezTo>
                      <a:pt x="17192" y="18222"/>
                      <a:pt x="17509" y="17588"/>
                      <a:pt x="17905" y="16954"/>
                    </a:cubicBezTo>
                    <a:cubicBezTo>
                      <a:pt x="19252" y="15370"/>
                      <a:pt x="32799" y="15449"/>
                      <a:pt x="40167" y="8715"/>
                    </a:cubicBezTo>
                    <a:cubicBezTo>
                      <a:pt x="40247" y="7923"/>
                      <a:pt x="40247" y="7131"/>
                      <a:pt x="40088" y="6418"/>
                    </a:cubicBezTo>
                    <a:lnTo>
                      <a:pt x="90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66"/>
              <p:cNvSpPr/>
              <p:nvPr/>
            </p:nvSpPr>
            <p:spPr>
              <a:xfrm>
                <a:off x="1116325" y="2621575"/>
                <a:ext cx="4224700" cy="2839000"/>
              </a:xfrm>
              <a:custGeom>
                <a:avLst/>
                <a:gdLst/>
                <a:ahLst/>
                <a:cxnLst/>
                <a:rect l="l" t="t" r="r" b="b"/>
                <a:pathLst>
                  <a:path w="168988" h="113560" extrusionOk="0">
                    <a:moveTo>
                      <a:pt x="91467" y="1"/>
                    </a:moveTo>
                    <a:cubicBezTo>
                      <a:pt x="90500" y="1"/>
                      <a:pt x="89679" y="262"/>
                      <a:pt x="89287" y="1000"/>
                    </a:cubicBezTo>
                    <a:cubicBezTo>
                      <a:pt x="87861" y="3614"/>
                      <a:pt x="91822" y="6228"/>
                      <a:pt x="91822" y="6228"/>
                    </a:cubicBezTo>
                    <a:cubicBezTo>
                      <a:pt x="91822" y="6228"/>
                      <a:pt x="90876" y="6010"/>
                      <a:pt x="89771" y="6010"/>
                    </a:cubicBezTo>
                    <a:cubicBezTo>
                      <a:pt x="88296" y="6010"/>
                      <a:pt x="86537" y="6398"/>
                      <a:pt x="86356" y="8209"/>
                    </a:cubicBezTo>
                    <a:lnTo>
                      <a:pt x="86118" y="11378"/>
                    </a:lnTo>
                    <a:cubicBezTo>
                      <a:pt x="86118" y="11378"/>
                      <a:pt x="79956" y="13174"/>
                      <a:pt x="73384" y="13174"/>
                    </a:cubicBezTo>
                    <a:cubicBezTo>
                      <a:pt x="70097" y="13174"/>
                      <a:pt x="66708" y="12725"/>
                      <a:pt x="63935" y="11378"/>
                    </a:cubicBezTo>
                    <a:cubicBezTo>
                      <a:pt x="57836" y="8416"/>
                      <a:pt x="47820" y="3750"/>
                      <a:pt x="38694" y="3750"/>
                    </a:cubicBezTo>
                    <a:cubicBezTo>
                      <a:pt x="35372" y="3750"/>
                      <a:pt x="32168" y="4368"/>
                      <a:pt x="29314" y="5911"/>
                    </a:cubicBezTo>
                    <a:cubicBezTo>
                      <a:pt x="18698" y="11695"/>
                      <a:pt x="555" y="37601"/>
                      <a:pt x="1110" y="40770"/>
                    </a:cubicBezTo>
                    <a:cubicBezTo>
                      <a:pt x="1295" y="41827"/>
                      <a:pt x="1902" y="42179"/>
                      <a:pt x="2630" y="42179"/>
                    </a:cubicBezTo>
                    <a:cubicBezTo>
                      <a:pt x="4085" y="42179"/>
                      <a:pt x="6022" y="40771"/>
                      <a:pt x="6022" y="40770"/>
                    </a:cubicBezTo>
                    <a:lnTo>
                      <a:pt x="6022" y="40770"/>
                    </a:lnTo>
                    <a:cubicBezTo>
                      <a:pt x="6022" y="40771"/>
                      <a:pt x="1" y="49961"/>
                      <a:pt x="1981" y="52258"/>
                    </a:cubicBezTo>
                    <a:cubicBezTo>
                      <a:pt x="2774" y="53145"/>
                      <a:pt x="3731" y="53412"/>
                      <a:pt x="4594" y="53412"/>
                    </a:cubicBezTo>
                    <a:cubicBezTo>
                      <a:pt x="5889" y="53412"/>
                      <a:pt x="6973" y="52813"/>
                      <a:pt x="6973" y="52813"/>
                    </a:cubicBezTo>
                    <a:cubicBezTo>
                      <a:pt x="6973" y="52813"/>
                      <a:pt x="16163" y="70638"/>
                      <a:pt x="20203" y="74362"/>
                    </a:cubicBezTo>
                    <a:cubicBezTo>
                      <a:pt x="24244" y="78165"/>
                      <a:pt x="21312" y="84186"/>
                      <a:pt x="15608" y="84503"/>
                    </a:cubicBezTo>
                    <a:cubicBezTo>
                      <a:pt x="15608" y="84503"/>
                      <a:pt x="22342" y="107795"/>
                      <a:pt x="26620" y="109459"/>
                    </a:cubicBezTo>
                    <a:cubicBezTo>
                      <a:pt x="28962" y="110395"/>
                      <a:pt x="34141" y="111675"/>
                      <a:pt x="38345" y="111675"/>
                    </a:cubicBezTo>
                    <a:cubicBezTo>
                      <a:pt x="41964" y="111675"/>
                      <a:pt x="44861" y="110727"/>
                      <a:pt x="44604" y="107795"/>
                    </a:cubicBezTo>
                    <a:cubicBezTo>
                      <a:pt x="44215" y="103347"/>
                      <a:pt x="38559" y="102684"/>
                      <a:pt x="35220" y="102684"/>
                    </a:cubicBezTo>
                    <a:cubicBezTo>
                      <a:pt x="33801" y="102684"/>
                      <a:pt x="32800" y="102804"/>
                      <a:pt x="32800" y="102804"/>
                    </a:cubicBezTo>
                    <a:cubicBezTo>
                      <a:pt x="32800" y="102804"/>
                      <a:pt x="31612" y="93614"/>
                      <a:pt x="33354" y="91633"/>
                    </a:cubicBezTo>
                    <a:cubicBezTo>
                      <a:pt x="35097" y="89573"/>
                      <a:pt x="55934" y="90207"/>
                      <a:pt x="59816" y="76739"/>
                    </a:cubicBezTo>
                    <a:cubicBezTo>
                      <a:pt x="59816" y="76739"/>
                      <a:pt x="69644" y="82505"/>
                      <a:pt x="82038" y="82505"/>
                    </a:cubicBezTo>
                    <a:cubicBezTo>
                      <a:pt x="87962" y="82505"/>
                      <a:pt x="94472" y="81188"/>
                      <a:pt x="100775" y="77293"/>
                    </a:cubicBezTo>
                    <a:cubicBezTo>
                      <a:pt x="100775" y="77293"/>
                      <a:pt x="109410" y="106052"/>
                      <a:pt x="115986" y="110726"/>
                    </a:cubicBezTo>
                    <a:cubicBezTo>
                      <a:pt x="118839" y="112696"/>
                      <a:pt x="123061" y="113559"/>
                      <a:pt x="126929" y="113559"/>
                    </a:cubicBezTo>
                    <a:cubicBezTo>
                      <a:pt x="132083" y="113559"/>
                      <a:pt x="136607" y="112027"/>
                      <a:pt x="136426" y="109538"/>
                    </a:cubicBezTo>
                    <a:cubicBezTo>
                      <a:pt x="136188" y="105260"/>
                      <a:pt x="126127" y="102645"/>
                      <a:pt x="126127" y="102645"/>
                    </a:cubicBezTo>
                    <a:cubicBezTo>
                      <a:pt x="125176" y="102407"/>
                      <a:pt x="123275" y="90524"/>
                      <a:pt x="123354" y="89335"/>
                    </a:cubicBezTo>
                    <a:cubicBezTo>
                      <a:pt x="123500" y="89324"/>
                      <a:pt x="123639" y="89318"/>
                      <a:pt x="123772" y="89318"/>
                    </a:cubicBezTo>
                    <a:cubicBezTo>
                      <a:pt x="127239" y="89318"/>
                      <a:pt x="126335" y="93164"/>
                      <a:pt x="129692" y="93851"/>
                    </a:cubicBezTo>
                    <a:cubicBezTo>
                      <a:pt x="129914" y="93892"/>
                      <a:pt x="130135" y="93911"/>
                      <a:pt x="130354" y="93911"/>
                    </a:cubicBezTo>
                    <a:cubicBezTo>
                      <a:pt x="132712" y="93911"/>
                      <a:pt x="134836" y="91682"/>
                      <a:pt x="135634" y="89652"/>
                    </a:cubicBezTo>
                    <a:lnTo>
                      <a:pt x="135634" y="89652"/>
                    </a:lnTo>
                    <a:cubicBezTo>
                      <a:pt x="135385" y="91267"/>
                      <a:pt x="135672" y="92590"/>
                      <a:pt x="136953" y="92590"/>
                    </a:cubicBezTo>
                    <a:cubicBezTo>
                      <a:pt x="137306" y="92590"/>
                      <a:pt x="137734" y="92489"/>
                      <a:pt x="138248" y="92267"/>
                    </a:cubicBezTo>
                    <a:cubicBezTo>
                      <a:pt x="139912" y="91474"/>
                      <a:pt x="140229" y="89098"/>
                      <a:pt x="141417" y="87989"/>
                    </a:cubicBezTo>
                    <a:lnTo>
                      <a:pt x="141417" y="87989"/>
                    </a:lnTo>
                    <a:cubicBezTo>
                      <a:pt x="140862" y="92187"/>
                      <a:pt x="136505" y="102724"/>
                      <a:pt x="140783" y="106052"/>
                    </a:cubicBezTo>
                    <a:cubicBezTo>
                      <a:pt x="142900" y="107718"/>
                      <a:pt x="148677" y="109359"/>
                      <a:pt x="153531" y="109359"/>
                    </a:cubicBezTo>
                    <a:cubicBezTo>
                      <a:pt x="157216" y="109359"/>
                      <a:pt x="160370" y="108413"/>
                      <a:pt x="160986" y="105814"/>
                    </a:cubicBezTo>
                    <a:cubicBezTo>
                      <a:pt x="161778" y="102011"/>
                      <a:pt x="151479" y="99476"/>
                      <a:pt x="151479" y="99476"/>
                    </a:cubicBezTo>
                    <a:cubicBezTo>
                      <a:pt x="151479" y="99476"/>
                      <a:pt x="164947" y="77610"/>
                      <a:pt x="167007" y="70084"/>
                    </a:cubicBezTo>
                    <a:cubicBezTo>
                      <a:pt x="168987" y="62637"/>
                      <a:pt x="119947" y="2584"/>
                      <a:pt x="97051" y="1554"/>
                    </a:cubicBezTo>
                    <a:cubicBezTo>
                      <a:pt x="97051" y="1554"/>
                      <a:pt x="93825" y="1"/>
                      <a:pt x="914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66"/>
              <p:cNvSpPr/>
              <p:nvPr/>
            </p:nvSpPr>
            <p:spPr>
              <a:xfrm>
                <a:off x="1105438" y="3500225"/>
                <a:ext cx="1586500" cy="1919200"/>
              </a:xfrm>
              <a:custGeom>
                <a:avLst/>
                <a:gdLst/>
                <a:ahLst/>
                <a:cxnLst/>
                <a:rect l="l" t="t" r="r" b="b"/>
                <a:pathLst>
                  <a:path w="63460" h="76768" extrusionOk="0">
                    <a:moveTo>
                      <a:pt x="13786" y="0"/>
                    </a:moveTo>
                    <a:lnTo>
                      <a:pt x="13786" y="0"/>
                    </a:lnTo>
                    <a:cubicBezTo>
                      <a:pt x="13785" y="0"/>
                      <a:pt x="8974" y="1999"/>
                      <a:pt x="6004" y="1999"/>
                    </a:cubicBezTo>
                    <a:cubicBezTo>
                      <a:pt x="4629" y="1999"/>
                      <a:pt x="3649" y="1571"/>
                      <a:pt x="3724" y="317"/>
                    </a:cubicBezTo>
                    <a:cubicBezTo>
                      <a:pt x="3724" y="238"/>
                      <a:pt x="3724" y="159"/>
                      <a:pt x="3803" y="0"/>
                    </a:cubicBezTo>
                    <a:lnTo>
                      <a:pt x="3803" y="0"/>
                    </a:lnTo>
                    <a:cubicBezTo>
                      <a:pt x="2060" y="2852"/>
                      <a:pt x="1110" y="4991"/>
                      <a:pt x="1268" y="5783"/>
                    </a:cubicBezTo>
                    <a:cubicBezTo>
                      <a:pt x="1453" y="6840"/>
                      <a:pt x="2060" y="7192"/>
                      <a:pt x="2788" y="7192"/>
                    </a:cubicBezTo>
                    <a:cubicBezTo>
                      <a:pt x="4243" y="7192"/>
                      <a:pt x="6180" y="5784"/>
                      <a:pt x="6180" y="5783"/>
                    </a:cubicBezTo>
                    <a:lnTo>
                      <a:pt x="6180" y="5783"/>
                    </a:lnTo>
                    <a:cubicBezTo>
                      <a:pt x="6180" y="5784"/>
                      <a:pt x="1" y="14894"/>
                      <a:pt x="2060" y="17271"/>
                    </a:cubicBezTo>
                    <a:cubicBezTo>
                      <a:pt x="2879" y="18184"/>
                      <a:pt x="3822" y="18459"/>
                      <a:pt x="4662" y="18459"/>
                    </a:cubicBezTo>
                    <a:cubicBezTo>
                      <a:pt x="5936" y="18459"/>
                      <a:pt x="6972" y="17826"/>
                      <a:pt x="6972" y="17826"/>
                    </a:cubicBezTo>
                    <a:cubicBezTo>
                      <a:pt x="6972" y="17826"/>
                      <a:pt x="16242" y="35731"/>
                      <a:pt x="20203" y="39454"/>
                    </a:cubicBezTo>
                    <a:cubicBezTo>
                      <a:pt x="24243" y="43178"/>
                      <a:pt x="21391" y="49199"/>
                      <a:pt x="15608" y="49516"/>
                    </a:cubicBezTo>
                    <a:cubicBezTo>
                      <a:pt x="15608" y="49516"/>
                      <a:pt x="22421" y="72808"/>
                      <a:pt x="26699" y="74551"/>
                    </a:cubicBezTo>
                    <a:cubicBezTo>
                      <a:pt x="29041" y="75487"/>
                      <a:pt x="34220" y="76767"/>
                      <a:pt x="38424" y="76767"/>
                    </a:cubicBezTo>
                    <a:cubicBezTo>
                      <a:pt x="42043" y="76767"/>
                      <a:pt x="44940" y="75819"/>
                      <a:pt x="44683" y="72887"/>
                    </a:cubicBezTo>
                    <a:cubicBezTo>
                      <a:pt x="44231" y="68360"/>
                      <a:pt x="38402" y="67713"/>
                      <a:pt x="35108" y="67713"/>
                    </a:cubicBezTo>
                    <a:cubicBezTo>
                      <a:pt x="33791" y="67713"/>
                      <a:pt x="32879" y="67817"/>
                      <a:pt x="32879" y="67817"/>
                    </a:cubicBezTo>
                    <a:cubicBezTo>
                      <a:pt x="32879" y="67817"/>
                      <a:pt x="31691" y="58627"/>
                      <a:pt x="33433" y="56646"/>
                    </a:cubicBezTo>
                    <a:cubicBezTo>
                      <a:pt x="35097" y="54665"/>
                      <a:pt x="55933" y="55220"/>
                      <a:pt x="59895" y="41752"/>
                    </a:cubicBezTo>
                    <a:cubicBezTo>
                      <a:pt x="59895" y="41752"/>
                      <a:pt x="60608" y="42227"/>
                      <a:pt x="61954" y="42861"/>
                    </a:cubicBezTo>
                    <a:lnTo>
                      <a:pt x="63460" y="29155"/>
                    </a:lnTo>
                    <a:lnTo>
                      <a:pt x="63460" y="29155"/>
                    </a:lnTo>
                    <a:cubicBezTo>
                      <a:pt x="63460" y="29155"/>
                      <a:pt x="63380" y="29472"/>
                      <a:pt x="63222" y="29947"/>
                    </a:cubicBezTo>
                    <a:cubicBezTo>
                      <a:pt x="62106" y="33370"/>
                      <a:pt x="56865" y="46999"/>
                      <a:pt x="46188" y="46999"/>
                    </a:cubicBezTo>
                    <a:cubicBezTo>
                      <a:pt x="45498" y="46999"/>
                      <a:pt x="44785" y="46942"/>
                      <a:pt x="44050" y="46822"/>
                    </a:cubicBezTo>
                    <a:cubicBezTo>
                      <a:pt x="30344" y="44524"/>
                      <a:pt x="15212" y="11805"/>
                      <a:pt x="15212" y="11805"/>
                    </a:cubicBezTo>
                    <a:cubicBezTo>
                      <a:pt x="15212" y="11805"/>
                      <a:pt x="11283" y="15247"/>
                      <a:pt x="8599" y="15247"/>
                    </a:cubicBezTo>
                    <a:cubicBezTo>
                      <a:pt x="7687" y="15247"/>
                      <a:pt x="6919" y="14850"/>
                      <a:pt x="6497" y="13785"/>
                    </a:cubicBezTo>
                    <a:cubicBezTo>
                      <a:pt x="4913" y="9586"/>
                      <a:pt x="13786" y="0"/>
                      <a:pt x="137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66"/>
              <p:cNvSpPr/>
              <p:nvPr/>
            </p:nvSpPr>
            <p:spPr>
              <a:xfrm>
                <a:off x="1504525" y="4068650"/>
                <a:ext cx="3656250" cy="1392075"/>
              </a:xfrm>
              <a:custGeom>
                <a:avLst/>
                <a:gdLst/>
                <a:ahLst/>
                <a:cxnLst/>
                <a:rect l="l" t="t" r="r" b="b"/>
                <a:pathLst>
                  <a:path w="146250" h="55683" extrusionOk="0">
                    <a:moveTo>
                      <a:pt x="106479" y="0"/>
                    </a:moveTo>
                    <a:cubicBezTo>
                      <a:pt x="106479" y="0"/>
                      <a:pt x="111305" y="7541"/>
                      <a:pt x="108745" y="7541"/>
                    </a:cubicBezTo>
                    <a:cubicBezTo>
                      <a:pt x="108681" y="7541"/>
                      <a:pt x="108612" y="7536"/>
                      <a:pt x="108539" y="7526"/>
                    </a:cubicBezTo>
                    <a:cubicBezTo>
                      <a:pt x="108290" y="7493"/>
                      <a:pt x="108058" y="7478"/>
                      <a:pt x="107840" y="7478"/>
                    </a:cubicBezTo>
                    <a:cubicBezTo>
                      <a:pt x="105492" y="7478"/>
                      <a:pt x="104894" y="9269"/>
                      <a:pt x="104894" y="9269"/>
                    </a:cubicBezTo>
                    <a:cubicBezTo>
                      <a:pt x="104894" y="9269"/>
                      <a:pt x="109806" y="23530"/>
                      <a:pt x="103865" y="25194"/>
                    </a:cubicBezTo>
                    <a:cubicBezTo>
                      <a:pt x="103653" y="25254"/>
                      <a:pt x="103422" y="25282"/>
                      <a:pt x="103172" y="25282"/>
                    </a:cubicBezTo>
                    <a:cubicBezTo>
                      <a:pt x="96489" y="25282"/>
                      <a:pt x="76611" y="4595"/>
                      <a:pt x="76611" y="4595"/>
                    </a:cubicBezTo>
                    <a:cubicBezTo>
                      <a:pt x="76611" y="4595"/>
                      <a:pt x="76611" y="10441"/>
                      <a:pt x="72928" y="10441"/>
                    </a:cubicBezTo>
                    <a:cubicBezTo>
                      <a:pt x="72410" y="10441"/>
                      <a:pt x="71819" y="10325"/>
                      <a:pt x="71145" y="10062"/>
                    </a:cubicBezTo>
                    <a:cubicBezTo>
                      <a:pt x="65680" y="7923"/>
                      <a:pt x="65282" y="6260"/>
                      <a:pt x="65282" y="6259"/>
                    </a:cubicBezTo>
                    <a:lnTo>
                      <a:pt x="65282" y="6259"/>
                    </a:lnTo>
                    <a:cubicBezTo>
                      <a:pt x="65282" y="6261"/>
                      <a:pt x="66246" y="10778"/>
                      <a:pt x="64496" y="10778"/>
                    </a:cubicBezTo>
                    <a:cubicBezTo>
                      <a:pt x="64239" y="10778"/>
                      <a:pt x="63924" y="10681"/>
                      <a:pt x="63539" y="10458"/>
                    </a:cubicBezTo>
                    <a:cubicBezTo>
                      <a:pt x="60608" y="8794"/>
                      <a:pt x="59816" y="4595"/>
                      <a:pt x="59816" y="4595"/>
                    </a:cubicBezTo>
                    <a:cubicBezTo>
                      <a:pt x="59816" y="4595"/>
                      <a:pt x="58435" y="9930"/>
                      <a:pt x="55785" y="9930"/>
                    </a:cubicBezTo>
                    <a:cubicBezTo>
                      <a:pt x="55458" y="9930"/>
                      <a:pt x="55111" y="9848"/>
                      <a:pt x="54745" y="9666"/>
                    </a:cubicBezTo>
                    <a:cubicBezTo>
                      <a:pt x="52448" y="8398"/>
                      <a:pt x="50467" y="6734"/>
                      <a:pt x="48883" y="4674"/>
                    </a:cubicBezTo>
                    <a:cubicBezTo>
                      <a:pt x="48883" y="4674"/>
                      <a:pt x="43301" y="29692"/>
                      <a:pt x="28671" y="29692"/>
                    </a:cubicBezTo>
                    <a:cubicBezTo>
                      <a:pt x="27231" y="29692"/>
                      <a:pt x="25704" y="29450"/>
                      <a:pt x="24085" y="28917"/>
                    </a:cubicBezTo>
                    <a:cubicBezTo>
                      <a:pt x="7844" y="23688"/>
                      <a:pt x="9587" y="17033"/>
                      <a:pt x="10142" y="15766"/>
                    </a:cubicBezTo>
                    <a:lnTo>
                      <a:pt x="10142" y="15766"/>
                    </a:lnTo>
                    <a:cubicBezTo>
                      <a:pt x="9191" y="17826"/>
                      <a:pt x="7923" y="19806"/>
                      <a:pt x="6418" y="21549"/>
                    </a:cubicBezTo>
                    <a:cubicBezTo>
                      <a:pt x="5705" y="24481"/>
                      <a:pt x="3011" y="26620"/>
                      <a:pt x="1" y="26620"/>
                    </a:cubicBezTo>
                    <a:cubicBezTo>
                      <a:pt x="1" y="26620"/>
                      <a:pt x="6735" y="49912"/>
                      <a:pt x="11092" y="51655"/>
                    </a:cubicBezTo>
                    <a:cubicBezTo>
                      <a:pt x="13391" y="52591"/>
                      <a:pt x="18551" y="53871"/>
                      <a:pt x="22746" y="53871"/>
                    </a:cubicBezTo>
                    <a:cubicBezTo>
                      <a:pt x="26357" y="53871"/>
                      <a:pt x="29254" y="52923"/>
                      <a:pt x="28997" y="49991"/>
                    </a:cubicBezTo>
                    <a:cubicBezTo>
                      <a:pt x="28601" y="45464"/>
                      <a:pt x="22789" y="44817"/>
                      <a:pt x="19499" y="44817"/>
                    </a:cubicBezTo>
                    <a:cubicBezTo>
                      <a:pt x="18184" y="44817"/>
                      <a:pt x="17272" y="44921"/>
                      <a:pt x="17272" y="44921"/>
                    </a:cubicBezTo>
                    <a:cubicBezTo>
                      <a:pt x="17272" y="44921"/>
                      <a:pt x="16084" y="35731"/>
                      <a:pt x="17826" y="33750"/>
                    </a:cubicBezTo>
                    <a:cubicBezTo>
                      <a:pt x="19569" y="31690"/>
                      <a:pt x="40326" y="32324"/>
                      <a:pt x="44288" y="18935"/>
                    </a:cubicBezTo>
                    <a:cubicBezTo>
                      <a:pt x="44288" y="18935"/>
                      <a:pt x="54080" y="24701"/>
                      <a:pt x="66450" y="24701"/>
                    </a:cubicBezTo>
                    <a:cubicBezTo>
                      <a:pt x="72363" y="24701"/>
                      <a:pt x="78865" y="23384"/>
                      <a:pt x="85168" y="19489"/>
                    </a:cubicBezTo>
                    <a:cubicBezTo>
                      <a:pt x="85168" y="19489"/>
                      <a:pt x="93803" y="48248"/>
                      <a:pt x="100458" y="52843"/>
                    </a:cubicBezTo>
                    <a:cubicBezTo>
                      <a:pt x="103287" y="54820"/>
                      <a:pt x="107511" y="55683"/>
                      <a:pt x="111385" y="55683"/>
                    </a:cubicBezTo>
                    <a:cubicBezTo>
                      <a:pt x="116515" y="55683"/>
                      <a:pt x="121033" y="54171"/>
                      <a:pt x="120898" y="51734"/>
                    </a:cubicBezTo>
                    <a:cubicBezTo>
                      <a:pt x="120581" y="47377"/>
                      <a:pt x="110519" y="44762"/>
                      <a:pt x="110519" y="44762"/>
                    </a:cubicBezTo>
                    <a:cubicBezTo>
                      <a:pt x="109569" y="44524"/>
                      <a:pt x="107747" y="32720"/>
                      <a:pt x="107826" y="31452"/>
                    </a:cubicBezTo>
                    <a:cubicBezTo>
                      <a:pt x="107934" y="31446"/>
                      <a:pt x="108039" y="31442"/>
                      <a:pt x="108140" y="31442"/>
                    </a:cubicBezTo>
                    <a:cubicBezTo>
                      <a:pt x="111649" y="31442"/>
                      <a:pt x="110696" y="35352"/>
                      <a:pt x="114085" y="35968"/>
                    </a:cubicBezTo>
                    <a:cubicBezTo>
                      <a:pt x="114346" y="36022"/>
                      <a:pt x="114605" y="36047"/>
                      <a:pt x="114861" y="36047"/>
                    </a:cubicBezTo>
                    <a:cubicBezTo>
                      <a:pt x="117239" y="36047"/>
                      <a:pt x="119311" y="33844"/>
                      <a:pt x="120026" y="31769"/>
                    </a:cubicBezTo>
                    <a:lnTo>
                      <a:pt x="120026" y="31769"/>
                    </a:lnTo>
                    <a:cubicBezTo>
                      <a:pt x="119781" y="33424"/>
                      <a:pt x="120058" y="34748"/>
                      <a:pt x="121297" y="34748"/>
                    </a:cubicBezTo>
                    <a:cubicBezTo>
                      <a:pt x="121659" y="34748"/>
                      <a:pt x="122103" y="34635"/>
                      <a:pt x="122641" y="34384"/>
                    </a:cubicBezTo>
                    <a:cubicBezTo>
                      <a:pt x="124305" y="33671"/>
                      <a:pt x="124542" y="31215"/>
                      <a:pt x="125889" y="30185"/>
                    </a:cubicBezTo>
                    <a:lnTo>
                      <a:pt x="125889" y="30185"/>
                    </a:lnTo>
                    <a:cubicBezTo>
                      <a:pt x="125334" y="34384"/>
                      <a:pt x="120898" y="44921"/>
                      <a:pt x="125255" y="48248"/>
                    </a:cubicBezTo>
                    <a:cubicBezTo>
                      <a:pt x="127371" y="49869"/>
                      <a:pt x="133120" y="51515"/>
                      <a:pt x="137951" y="51515"/>
                    </a:cubicBezTo>
                    <a:cubicBezTo>
                      <a:pt x="141622" y="51515"/>
                      <a:pt x="144763" y="50565"/>
                      <a:pt x="145378" y="47931"/>
                    </a:cubicBezTo>
                    <a:cubicBezTo>
                      <a:pt x="146250" y="44208"/>
                      <a:pt x="135871" y="41593"/>
                      <a:pt x="135871" y="41593"/>
                    </a:cubicBezTo>
                    <a:cubicBezTo>
                      <a:pt x="135871" y="41593"/>
                      <a:pt x="139674" y="35493"/>
                      <a:pt x="143477" y="28679"/>
                    </a:cubicBezTo>
                    <a:cubicBezTo>
                      <a:pt x="143002" y="28363"/>
                      <a:pt x="142685" y="27887"/>
                      <a:pt x="142605" y="27253"/>
                    </a:cubicBezTo>
                    <a:cubicBezTo>
                      <a:pt x="142130" y="24322"/>
                      <a:pt x="142526" y="21312"/>
                      <a:pt x="143794" y="18539"/>
                    </a:cubicBezTo>
                    <a:lnTo>
                      <a:pt x="1064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66"/>
              <p:cNvSpPr/>
              <p:nvPr/>
            </p:nvSpPr>
            <p:spPr>
              <a:xfrm>
                <a:off x="1758050" y="4456850"/>
                <a:ext cx="2000" cy="5950"/>
              </a:xfrm>
              <a:custGeom>
                <a:avLst/>
                <a:gdLst/>
                <a:ahLst/>
                <a:cxnLst/>
                <a:rect l="l" t="t" r="r" b="b"/>
                <a:pathLst>
                  <a:path w="80" h="238" extrusionOk="0">
                    <a:moveTo>
                      <a:pt x="80" y="0"/>
                    </a:moveTo>
                    <a:lnTo>
                      <a:pt x="1" y="238"/>
                    </a:lnTo>
                    <a:cubicBezTo>
                      <a:pt x="80" y="79"/>
                      <a:pt x="80" y="0"/>
                      <a:pt x="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66"/>
              <p:cNvSpPr/>
              <p:nvPr/>
            </p:nvSpPr>
            <p:spPr>
              <a:xfrm>
                <a:off x="1502550" y="4066650"/>
                <a:ext cx="3638425" cy="1393925"/>
              </a:xfrm>
              <a:custGeom>
                <a:avLst/>
                <a:gdLst/>
                <a:ahLst/>
                <a:cxnLst/>
                <a:rect l="l" t="t" r="r" b="b"/>
                <a:pathLst>
                  <a:path w="145537" h="55757" extrusionOk="0">
                    <a:moveTo>
                      <a:pt x="106558" y="1"/>
                    </a:moveTo>
                    <a:cubicBezTo>
                      <a:pt x="106558" y="1"/>
                      <a:pt x="111386" y="7621"/>
                      <a:pt x="108896" y="7621"/>
                    </a:cubicBezTo>
                    <a:cubicBezTo>
                      <a:pt x="108834" y="7621"/>
                      <a:pt x="108768" y="7616"/>
                      <a:pt x="108697" y="7606"/>
                    </a:cubicBezTo>
                    <a:cubicBezTo>
                      <a:pt x="108442" y="7573"/>
                      <a:pt x="108203" y="7558"/>
                      <a:pt x="107980" y="7558"/>
                    </a:cubicBezTo>
                    <a:cubicBezTo>
                      <a:pt x="105571" y="7558"/>
                      <a:pt x="104973" y="9349"/>
                      <a:pt x="104973" y="9349"/>
                    </a:cubicBezTo>
                    <a:cubicBezTo>
                      <a:pt x="104973" y="9349"/>
                      <a:pt x="105211" y="10062"/>
                      <a:pt x="105528" y="11172"/>
                    </a:cubicBezTo>
                    <a:cubicBezTo>
                      <a:pt x="107826" y="14182"/>
                      <a:pt x="109093" y="17826"/>
                      <a:pt x="109252" y="21629"/>
                    </a:cubicBezTo>
                    <a:cubicBezTo>
                      <a:pt x="109252" y="24798"/>
                      <a:pt x="109252" y="28443"/>
                      <a:pt x="109331" y="31691"/>
                    </a:cubicBezTo>
                    <a:cubicBezTo>
                      <a:pt x="111628" y="32325"/>
                      <a:pt x="111311" y="35494"/>
                      <a:pt x="114243" y="36048"/>
                    </a:cubicBezTo>
                    <a:cubicBezTo>
                      <a:pt x="114471" y="36090"/>
                      <a:pt x="114698" y="36109"/>
                      <a:pt x="114924" y="36109"/>
                    </a:cubicBezTo>
                    <a:cubicBezTo>
                      <a:pt x="117286" y="36109"/>
                      <a:pt x="119461" y="33946"/>
                      <a:pt x="120185" y="31849"/>
                    </a:cubicBezTo>
                    <a:lnTo>
                      <a:pt x="120185" y="31849"/>
                    </a:lnTo>
                    <a:cubicBezTo>
                      <a:pt x="119938" y="33454"/>
                      <a:pt x="120220" y="34818"/>
                      <a:pt x="121480" y="34818"/>
                    </a:cubicBezTo>
                    <a:cubicBezTo>
                      <a:pt x="121838" y="34818"/>
                      <a:pt x="122274" y="34709"/>
                      <a:pt x="122799" y="34464"/>
                    </a:cubicBezTo>
                    <a:cubicBezTo>
                      <a:pt x="124067" y="33909"/>
                      <a:pt x="124542" y="32404"/>
                      <a:pt x="125255" y="31215"/>
                    </a:cubicBezTo>
                    <a:lnTo>
                      <a:pt x="125255" y="31215"/>
                    </a:lnTo>
                    <a:cubicBezTo>
                      <a:pt x="124795" y="31550"/>
                      <a:pt x="124358" y="31752"/>
                      <a:pt x="123965" y="31752"/>
                    </a:cubicBezTo>
                    <a:cubicBezTo>
                      <a:pt x="123614" y="31752"/>
                      <a:pt x="123299" y="31590"/>
                      <a:pt x="123037" y="31215"/>
                    </a:cubicBezTo>
                    <a:cubicBezTo>
                      <a:pt x="121056" y="28680"/>
                      <a:pt x="120739" y="20362"/>
                      <a:pt x="120739" y="20362"/>
                    </a:cubicBezTo>
                    <a:cubicBezTo>
                      <a:pt x="120739" y="20362"/>
                      <a:pt x="118617" y="30286"/>
                      <a:pt x="116028" y="30286"/>
                    </a:cubicBezTo>
                    <a:cubicBezTo>
                      <a:pt x="115831" y="30286"/>
                      <a:pt x="115632" y="30229"/>
                      <a:pt x="115431" y="30106"/>
                    </a:cubicBezTo>
                    <a:cubicBezTo>
                      <a:pt x="112658" y="28443"/>
                      <a:pt x="111787" y="18619"/>
                      <a:pt x="113767" y="16955"/>
                    </a:cubicBezTo>
                    <a:cubicBezTo>
                      <a:pt x="114048" y="16719"/>
                      <a:pt x="114450" y="16619"/>
                      <a:pt x="114945" y="16619"/>
                    </a:cubicBezTo>
                    <a:cubicBezTo>
                      <a:pt x="117841" y="16619"/>
                      <a:pt x="123895" y="20059"/>
                      <a:pt x="127128" y="20059"/>
                    </a:cubicBezTo>
                    <a:cubicBezTo>
                      <a:pt x="127247" y="20059"/>
                      <a:pt x="127362" y="20054"/>
                      <a:pt x="127473" y="20045"/>
                    </a:cubicBezTo>
                    <a:cubicBezTo>
                      <a:pt x="129295" y="19966"/>
                      <a:pt x="122641" y="12122"/>
                      <a:pt x="115669" y="4596"/>
                    </a:cubicBezTo>
                    <a:lnTo>
                      <a:pt x="115748" y="4596"/>
                    </a:lnTo>
                    <a:lnTo>
                      <a:pt x="106558" y="1"/>
                    </a:lnTo>
                    <a:close/>
                    <a:moveTo>
                      <a:pt x="109252" y="40643"/>
                    </a:moveTo>
                    <a:cubicBezTo>
                      <a:pt x="107588" y="42069"/>
                      <a:pt x="106003" y="43733"/>
                      <a:pt x="104736" y="45555"/>
                    </a:cubicBezTo>
                    <a:cubicBezTo>
                      <a:pt x="104102" y="46823"/>
                      <a:pt x="104260" y="48328"/>
                      <a:pt x="105132" y="49437"/>
                    </a:cubicBezTo>
                    <a:cubicBezTo>
                      <a:pt x="108063" y="48011"/>
                      <a:pt x="111074" y="46902"/>
                      <a:pt x="114164" y="46031"/>
                    </a:cubicBezTo>
                    <a:cubicBezTo>
                      <a:pt x="112975" y="45555"/>
                      <a:pt x="111787" y="45159"/>
                      <a:pt x="110598" y="44842"/>
                    </a:cubicBezTo>
                    <a:cubicBezTo>
                      <a:pt x="110282" y="44763"/>
                      <a:pt x="109727" y="42941"/>
                      <a:pt x="109252" y="40643"/>
                    </a:cubicBezTo>
                    <a:close/>
                    <a:moveTo>
                      <a:pt x="129058" y="25987"/>
                    </a:moveTo>
                    <a:cubicBezTo>
                      <a:pt x="128107" y="27650"/>
                      <a:pt x="127077" y="29156"/>
                      <a:pt x="125810" y="30582"/>
                    </a:cubicBezTo>
                    <a:cubicBezTo>
                      <a:pt x="125097" y="34939"/>
                      <a:pt x="121056" y="45001"/>
                      <a:pt x="125255" y="48249"/>
                    </a:cubicBezTo>
                    <a:cubicBezTo>
                      <a:pt x="127417" y="49915"/>
                      <a:pt x="133187" y="51556"/>
                      <a:pt x="138028" y="51556"/>
                    </a:cubicBezTo>
                    <a:cubicBezTo>
                      <a:pt x="141703" y="51556"/>
                      <a:pt x="144842" y="50610"/>
                      <a:pt x="145457" y="48011"/>
                    </a:cubicBezTo>
                    <a:cubicBezTo>
                      <a:pt x="145537" y="46902"/>
                      <a:pt x="145061" y="45872"/>
                      <a:pt x="144110" y="45238"/>
                    </a:cubicBezTo>
                    <a:cubicBezTo>
                      <a:pt x="143588" y="46544"/>
                      <a:pt x="142420" y="48173"/>
                      <a:pt x="139586" y="48173"/>
                    </a:cubicBezTo>
                    <a:cubicBezTo>
                      <a:pt x="138981" y="48173"/>
                      <a:pt x="138301" y="48099"/>
                      <a:pt x="137535" y="47932"/>
                    </a:cubicBezTo>
                    <a:cubicBezTo>
                      <a:pt x="132148" y="46664"/>
                      <a:pt x="134762" y="43654"/>
                      <a:pt x="137535" y="42149"/>
                    </a:cubicBezTo>
                    <a:cubicBezTo>
                      <a:pt x="136584" y="41832"/>
                      <a:pt x="135871" y="41673"/>
                      <a:pt x="135871" y="41673"/>
                    </a:cubicBezTo>
                    <a:cubicBezTo>
                      <a:pt x="135871" y="41673"/>
                      <a:pt x="136505" y="40722"/>
                      <a:pt x="137376" y="39217"/>
                    </a:cubicBezTo>
                    <a:lnTo>
                      <a:pt x="137376" y="39217"/>
                    </a:lnTo>
                    <a:cubicBezTo>
                      <a:pt x="135456" y="40110"/>
                      <a:pt x="133535" y="40777"/>
                      <a:pt x="132055" y="40777"/>
                    </a:cubicBezTo>
                    <a:cubicBezTo>
                      <a:pt x="130909" y="40777"/>
                      <a:pt x="130027" y="40378"/>
                      <a:pt x="129612" y="39376"/>
                    </a:cubicBezTo>
                    <a:cubicBezTo>
                      <a:pt x="127315" y="34384"/>
                      <a:pt x="130722" y="29789"/>
                      <a:pt x="130722" y="29789"/>
                    </a:cubicBezTo>
                    <a:lnTo>
                      <a:pt x="129058" y="25987"/>
                    </a:lnTo>
                    <a:close/>
                    <a:moveTo>
                      <a:pt x="48645" y="5943"/>
                    </a:moveTo>
                    <a:cubicBezTo>
                      <a:pt x="47615" y="9904"/>
                      <a:pt x="46189" y="13707"/>
                      <a:pt x="44367" y="17272"/>
                    </a:cubicBezTo>
                    <a:cubicBezTo>
                      <a:pt x="42069" y="22501"/>
                      <a:pt x="38266" y="27650"/>
                      <a:pt x="32166" y="29631"/>
                    </a:cubicBezTo>
                    <a:cubicBezTo>
                      <a:pt x="28317" y="30849"/>
                      <a:pt x="25066" y="31350"/>
                      <a:pt x="22348" y="31350"/>
                    </a:cubicBezTo>
                    <a:cubicBezTo>
                      <a:pt x="15165" y="31350"/>
                      <a:pt x="11717" y="27845"/>
                      <a:pt x="10854" y="24798"/>
                    </a:cubicBezTo>
                    <a:cubicBezTo>
                      <a:pt x="10300" y="22738"/>
                      <a:pt x="9508" y="20599"/>
                      <a:pt x="8715" y="18539"/>
                    </a:cubicBezTo>
                    <a:cubicBezTo>
                      <a:pt x="8002" y="19649"/>
                      <a:pt x="7289" y="20679"/>
                      <a:pt x="6497" y="21629"/>
                    </a:cubicBezTo>
                    <a:cubicBezTo>
                      <a:pt x="5797" y="24586"/>
                      <a:pt x="3187" y="26702"/>
                      <a:pt x="167" y="26702"/>
                    </a:cubicBezTo>
                    <a:cubicBezTo>
                      <a:pt x="112" y="26702"/>
                      <a:pt x="56" y="26701"/>
                      <a:pt x="1" y="26700"/>
                    </a:cubicBezTo>
                    <a:lnTo>
                      <a:pt x="1" y="26700"/>
                    </a:lnTo>
                    <a:cubicBezTo>
                      <a:pt x="1" y="26700"/>
                      <a:pt x="6735" y="49992"/>
                      <a:pt x="11092" y="51735"/>
                    </a:cubicBezTo>
                    <a:cubicBezTo>
                      <a:pt x="13391" y="52671"/>
                      <a:pt x="18550" y="53951"/>
                      <a:pt x="22746" y="53951"/>
                    </a:cubicBezTo>
                    <a:cubicBezTo>
                      <a:pt x="26357" y="53951"/>
                      <a:pt x="29253" y="53003"/>
                      <a:pt x="28997" y="50071"/>
                    </a:cubicBezTo>
                    <a:cubicBezTo>
                      <a:pt x="28918" y="48645"/>
                      <a:pt x="28205" y="47377"/>
                      <a:pt x="27016" y="46664"/>
                    </a:cubicBezTo>
                    <a:cubicBezTo>
                      <a:pt x="25749" y="49120"/>
                      <a:pt x="23214" y="50626"/>
                      <a:pt x="20441" y="50705"/>
                    </a:cubicBezTo>
                    <a:cubicBezTo>
                      <a:pt x="16321" y="50626"/>
                      <a:pt x="17113" y="46823"/>
                      <a:pt x="19094" y="44921"/>
                    </a:cubicBezTo>
                    <a:cubicBezTo>
                      <a:pt x="17985" y="44921"/>
                      <a:pt x="17272" y="45001"/>
                      <a:pt x="17272" y="45001"/>
                    </a:cubicBezTo>
                    <a:cubicBezTo>
                      <a:pt x="17272" y="45001"/>
                      <a:pt x="17113" y="43812"/>
                      <a:pt x="17034" y="42149"/>
                    </a:cubicBezTo>
                    <a:cubicBezTo>
                      <a:pt x="15872" y="43020"/>
                      <a:pt x="14710" y="43655"/>
                      <a:pt x="13819" y="43655"/>
                    </a:cubicBezTo>
                    <a:cubicBezTo>
                      <a:pt x="13252" y="43655"/>
                      <a:pt x="12795" y="43398"/>
                      <a:pt x="12518" y="42782"/>
                    </a:cubicBezTo>
                    <a:cubicBezTo>
                      <a:pt x="10996" y="39448"/>
                      <a:pt x="12790" y="35384"/>
                      <a:pt x="15654" y="35384"/>
                    </a:cubicBezTo>
                    <a:cubicBezTo>
                      <a:pt x="15921" y="35384"/>
                      <a:pt x="16196" y="35419"/>
                      <a:pt x="16479" y="35494"/>
                    </a:cubicBezTo>
                    <a:cubicBezTo>
                      <a:pt x="16717" y="35573"/>
                      <a:pt x="16955" y="35573"/>
                      <a:pt x="17192" y="35652"/>
                    </a:cubicBezTo>
                    <a:cubicBezTo>
                      <a:pt x="17272" y="34939"/>
                      <a:pt x="17509" y="34305"/>
                      <a:pt x="17905" y="33830"/>
                    </a:cubicBezTo>
                    <a:cubicBezTo>
                      <a:pt x="19569" y="31849"/>
                      <a:pt x="40405" y="32404"/>
                      <a:pt x="44367" y="18936"/>
                    </a:cubicBezTo>
                    <a:cubicBezTo>
                      <a:pt x="44367" y="18936"/>
                      <a:pt x="54159" y="24702"/>
                      <a:pt x="66529" y="24702"/>
                    </a:cubicBezTo>
                    <a:cubicBezTo>
                      <a:pt x="72442" y="24702"/>
                      <a:pt x="78944" y="23385"/>
                      <a:pt x="85247" y="19490"/>
                    </a:cubicBezTo>
                    <a:cubicBezTo>
                      <a:pt x="85247" y="19490"/>
                      <a:pt x="93882" y="48328"/>
                      <a:pt x="100537" y="52923"/>
                    </a:cubicBezTo>
                    <a:cubicBezTo>
                      <a:pt x="103390" y="54893"/>
                      <a:pt x="107598" y="55756"/>
                      <a:pt x="111455" y="55756"/>
                    </a:cubicBezTo>
                    <a:cubicBezTo>
                      <a:pt x="116595" y="55756"/>
                      <a:pt x="121113" y="54224"/>
                      <a:pt x="120977" y="51735"/>
                    </a:cubicBezTo>
                    <a:cubicBezTo>
                      <a:pt x="120739" y="50546"/>
                      <a:pt x="120105" y="49437"/>
                      <a:pt x="119075" y="48724"/>
                    </a:cubicBezTo>
                    <a:cubicBezTo>
                      <a:pt x="117434" y="50776"/>
                      <a:pt x="113367" y="53061"/>
                      <a:pt x="108983" y="53061"/>
                    </a:cubicBezTo>
                    <a:cubicBezTo>
                      <a:pt x="106597" y="53061"/>
                      <a:pt x="104117" y="52385"/>
                      <a:pt x="101884" y="50626"/>
                    </a:cubicBezTo>
                    <a:cubicBezTo>
                      <a:pt x="93486" y="43891"/>
                      <a:pt x="87623" y="21154"/>
                      <a:pt x="85405" y="16955"/>
                    </a:cubicBezTo>
                    <a:cubicBezTo>
                      <a:pt x="83108" y="12756"/>
                      <a:pt x="77007" y="6894"/>
                      <a:pt x="77007" y="6893"/>
                    </a:cubicBezTo>
                    <a:lnTo>
                      <a:pt x="77007" y="6893"/>
                    </a:lnTo>
                    <a:cubicBezTo>
                      <a:pt x="77007" y="6894"/>
                      <a:pt x="78858" y="18387"/>
                      <a:pt x="71143" y="18387"/>
                    </a:cubicBezTo>
                    <a:cubicBezTo>
                      <a:pt x="71040" y="18387"/>
                      <a:pt x="70935" y="18385"/>
                      <a:pt x="70828" y="18381"/>
                    </a:cubicBezTo>
                    <a:cubicBezTo>
                      <a:pt x="62667" y="18143"/>
                      <a:pt x="52606" y="16717"/>
                      <a:pt x="51497" y="13628"/>
                    </a:cubicBezTo>
                    <a:cubicBezTo>
                      <a:pt x="50784" y="11647"/>
                      <a:pt x="49516" y="8240"/>
                      <a:pt x="48645" y="594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66"/>
              <p:cNvSpPr/>
              <p:nvPr/>
            </p:nvSpPr>
            <p:spPr>
              <a:xfrm>
                <a:off x="4269475" y="5222325"/>
                <a:ext cx="166400" cy="181250"/>
              </a:xfrm>
              <a:custGeom>
                <a:avLst/>
                <a:gdLst/>
                <a:ahLst/>
                <a:cxnLst/>
                <a:rect l="l" t="t" r="r" b="b"/>
                <a:pathLst>
                  <a:path w="6656" h="7250" extrusionOk="0">
                    <a:moveTo>
                      <a:pt x="1110" y="0"/>
                    </a:moveTo>
                    <a:cubicBezTo>
                      <a:pt x="733" y="0"/>
                      <a:pt x="357" y="40"/>
                      <a:pt x="0" y="119"/>
                    </a:cubicBezTo>
                    <a:lnTo>
                      <a:pt x="238" y="199"/>
                    </a:lnTo>
                    <a:cubicBezTo>
                      <a:pt x="476" y="278"/>
                      <a:pt x="713" y="357"/>
                      <a:pt x="1030" y="436"/>
                    </a:cubicBezTo>
                    <a:cubicBezTo>
                      <a:pt x="1743" y="753"/>
                      <a:pt x="2456" y="1149"/>
                      <a:pt x="3090" y="1704"/>
                    </a:cubicBezTo>
                    <a:cubicBezTo>
                      <a:pt x="3882" y="2417"/>
                      <a:pt x="4516" y="3288"/>
                      <a:pt x="4992" y="4160"/>
                    </a:cubicBezTo>
                    <a:cubicBezTo>
                      <a:pt x="5546" y="5110"/>
                      <a:pt x="5942" y="6140"/>
                      <a:pt x="6418" y="7250"/>
                    </a:cubicBezTo>
                    <a:cubicBezTo>
                      <a:pt x="6497" y="6933"/>
                      <a:pt x="6576" y="6616"/>
                      <a:pt x="6576" y="6378"/>
                    </a:cubicBezTo>
                    <a:cubicBezTo>
                      <a:pt x="6655" y="5507"/>
                      <a:pt x="6576" y="4714"/>
                      <a:pt x="6259" y="3922"/>
                    </a:cubicBezTo>
                    <a:cubicBezTo>
                      <a:pt x="5942" y="2734"/>
                      <a:pt x="5150" y="1704"/>
                      <a:pt x="4199" y="991"/>
                    </a:cubicBezTo>
                    <a:cubicBezTo>
                      <a:pt x="3566" y="515"/>
                      <a:pt x="2932" y="199"/>
                      <a:pt x="2219" y="119"/>
                    </a:cubicBezTo>
                    <a:cubicBezTo>
                      <a:pt x="1862" y="40"/>
                      <a:pt x="1486" y="0"/>
                      <a:pt x="111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66"/>
              <p:cNvSpPr/>
              <p:nvPr/>
            </p:nvSpPr>
            <p:spPr>
              <a:xfrm>
                <a:off x="4154600" y="5303775"/>
                <a:ext cx="184225" cy="161225"/>
              </a:xfrm>
              <a:custGeom>
                <a:avLst/>
                <a:gdLst/>
                <a:ahLst/>
                <a:cxnLst/>
                <a:rect l="l" t="t" r="r" b="b"/>
                <a:pathLst>
                  <a:path w="7369" h="6449" extrusionOk="0">
                    <a:moveTo>
                      <a:pt x="1598" y="0"/>
                    </a:moveTo>
                    <a:cubicBezTo>
                      <a:pt x="1045" y="0"/>
                      <a:pt x="523" y="74"/>
                      <a:pt x="1" y="190"/>
                    </a:cubicBezTo>
                    <a:lnTo>
                      <a:pt x="318" y="269"/>
                    </a:lnTo>
                    <a:cubicBezTo>
                      <a:pt x="555" y="348"/>
                      <a:pt x="793" y="428"/>
                      <a:pt x="1031" y="507"/>
                    </a:cubicBezTo>
                    <a:cubicBezTo>
                      <a:pt x="1823" y="744"/>
                      <a:pt x="2536" y="1141"/>
                      <a:pt x="3170" y="1616"/>
                    </a:cubicBezTo>
                    <a:cubicBezTo>
                      <a:pt x="4041" y="2171"/>
                      <a:pt x="4754" y="2884"/>
                      <a:pt x="5467" y="3676"/>
                    </a:cubicBezTo>
                    <a:cubicBezTo>
                      <a:pt x="6101" y="4547"/>
                      <a:pt x="6735" y="5498"/>
                      <a:pt x="7369" y="6449"/>
                    </a:cubicBezTo>
                    <a:lnTo>
                      <a:pt x="7369" y="6211"/>
                    </a:lnTo>
                    <a:cubicBezTo>
                      <a:pt x="7369" y="5973"/>
                      <a:pt x="7369" y="5736"/>
                      <a:pt x="7369" y="5577"/>
                    </a:cubicBezTo>
                    <a:cubicBezTo>
                      <a:pt x="7289" y="4785"/>
                      <a:pt x="7052" y="3993"/>
                      <a:pt x="6655" y="3280"/>
                    </a:cubicBezTo>
                    <a:cubicBezTo>
                      <a:pt x="5784" y="1537"/>
                      <a:pt x="4120" y="348"/>
                      <a:pt x="2219" y="31"/>
                    </a:cubicBezTo>
                    <a:cubicBezTo>
                      <a:pt x="2007" y="10"/>
                      <a:pt x="1800" y="0"/>
                      <a:pt x="1598"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66"/>
              <p:cNvSpPr/>
              <p:nvPr/>
            </p:nvSpPr>
            <p:spPr>
              <a:xfrm>
                <a:off x="4115000" y="5195625"/>
                <a:ext cx="176300" cy="122800"/>
              </a:xfrm>
              <a:custGeom>
                <a:avLst/>
                <a:gdLst/>
                <a:ahLst/>
                <a:cxnLst/>
                <a:rect l="l" t="t" r="r" b="b"/>
                <a:pathLst>
                  <a:path w="7052" h="4912" extrusionOk="0">
                    <a:moveTo>
                      <a:pt x="5467" y="0"/>
                    </a:moveTo>
                    <a:cubicBezTo>
                      <a:pt x="5071" y="0"/>
                      <a:pt x="4674" y="0"/>
                      <a:pt x="4278" y="159"/>
                    </a:cubicBezTo>
                    <a:cubicBezTo>
                      <a:pt x="3328" y="396"/>
                      <a:pt x="2377" y="951"/>
                      <a:pt x="1664" y="1743"/>
                    </a:cubicBezTo>
                    <a:cubicBezTo>
                      <a:pt x="872" y="2614"/>
                      <a:pt x="238" y="3724"/>
                      <a:pt x="0" y="4912"/>
                    </a:cubicBezTo>
                    <a:cubicBezTo>
                      <a:pt x="0" y="4912"/>
                      <a:pt x="317" y="4674"/>
                      <a:pt x="713" y="4278"/>
                    </a:cubicBezTo>
                    <a:cubicBezTo>
                      <a:pt x="872" y="4041"/>
                      <a:pt x="1188" y="3803"/>
                      <a:pt x="1426" y="3644"/>
                    </a:cubicBezTo>
                    <a:cubicBezTo>
                      <a:pt x="1664" y="3328"/>
                      <a:pt x="1981" y="3090"/>
                      <a:pt x="2298" y="2852"/>
                    </a:cubicBezTo>
                    <a:cubicBezTo>
                      <a:pt x="3803" y="1822"/>
                      <a:pt x="5387" y="872"/>
                      <a:pt x="7051" y="79"/>
                    </a:cubicBezTo>
                    <a:cubicBezTo>
                      <a:pt x="6813" y="0"/>
                      <a:pt x="6576" y="0"/>
                      <a:pt x="6338"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66"/>
              <p:cNvSpPr/>
              <p:nvPr/>
            </p:nvSpPr>
            <p:spPr>
              <a:xfrm>
                <a:off x="4115000" y="4278575"/>
                <a:ext cx="132725" cy="869525"/>
              </a:xfrm>
              <a:custGeom>
                <a:avLst/>
                <a:gdLst/>
                <a:ahLst/>
                <a:cxnLst/>
                <a:rect l="l" t="t" r="r" b="b"/>
                <a:pathLst>
                  <a:path w="5309" h="34781" extrusionOk="0">
                    <a:moveTo>
                      <a:pt x="0" y="1"/>
                    </a:moveTo>
                    <a:lnTo>
                      <a:pt x="396" y="872"/>
                    </a:lnTo>
                    <a:lnTo>
                      <a:pt x="951" y="1823"/>
                    </a:lnTo>
                    <a:cubicBezTo>
                      <a:pt x="1188" y="2219"/>
                      <a:pt x="1268" y="2695"/>
                      <a:pt x="1505" y="3249"/>
                    </a:cubicBezTo>
                    <a:cubicBezTo>
                      <a:pt x="2535" y="6022"/>
                      <a:pt x="3169" y="8953"/>
                      <a:pt x="3328" y="11885"/>
                    </a:cubicBezTo>
                    <a:cubicBezTo>
                      <a:pt x="3565" y="15450"/>
                      <a:pt x="3328" y="19411"/>
                      <a:pt x="3407" y="23451"/>
                    </a:cubicBezTo>
                    <a:cubicBezTo>
                      <a:pt x="3407" y="27334"/>
                      <a:pt x="4041" y="31136"/>
                      <a:pt x="5308" y="34781"/>
                    </a:cubicBezTo>
                    <a:cubicBezTo>
                      <a:pt x="5308" y="34781"/>
                      <a:pt x="5308" y="34543"/>
                      <a:pt x="5150" y="34068"/>
                    </a:cubicBezTo>
                    <a:cubicBezTo>
                      <a:pt x="5071" y="33592"/>
                      <a:pt x="4991" y="32958"/>
                      <a:pt x="4912" y="32087"/>
                    </a:cubicBezTo>
                    <a:cubicBezTo>
                      <a:pt x="4754" y="29552"/>
                      <a:pt x="4674" y="27017"/>
                      <a:pt x="4754" y="24481"/>
                    </a:cubicBezTo>
                    <a:cubicBezTo>
                      <a:pt x="4754" y="21312"/>
                      <a:pt x="5071" y="17430"/>
                      <a:pt x="4754" y="13152"/>
                    </a:cubicBezTo>
                    <a:cubicBezTo>
                      <a:pt x="4595" y="10855"/>
                      <a:pt x="4120" y="8636"/>
                      <a:pt x="3407" y="6418"/>
                    </a:cubicBezTo>
                    <a:cubicBezTo>
                      <a:pt x="2615" y="4121"/>
                      <a:pt x="1505" y="1982"/>
                      <a:pt x="0"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66"/>
              <p:cNvSpPr/>
              <p:nvPr/>
            </p:nvSpPr>
            <p:spPr>
              <a:xfrm>
                <a:off x="3419800" y="4215200"/>
                <a:ext cx="267400" cy="534800"/>
              </a:xfrm>
              <a:custGeom>
                <a:avLst/>
                <a:gdLst/>
                <a:ahLst/>
                <a:cxnLst/>
                <a:rect l="l" t="t" r="r" b="b"/>
                <a:pathLst>
                  <a:path w="10696" h="21392" extrusionOk="0">
                    <a:moveTo>
                      <a:pt x="0" y="1"/>
                    </a:moveTo>
                    <a:lnTo>
                      <a:pt x="1109" y="2140"/>
                    </a:lnTo>
                    <a:lnTo>
                      <a:pt x="3961" y="7527"/>
                    </a:lnTo>
                    <a:cubicBezTo>
                      <a:pt x="6259" y="11726"/>
                      <a:pt x="8794" y="17034"/>
                      <a:pt x="10696" y="21391"/>
                    </a:cubicBezTo>
                    <a:cubicBezTo>
                      <a:pt x="10696" y="21391"/>
                      <a:pt x="10616" y="20678"/>
                      <a:pt x="10379" y="19490"/>
                    </a:cubicBezTo>
                    <a:cubicBezTo>
                      <a:pt x="10299" y="19173"/>
                      <a:pt x="10220" y="18856"/>
                      <a:pt x="10220" y="18539"/>
                    </a:cubicBezTo>
                    <a:cubicBezTo>
                      <a:pt x="10141" y="18143"/>
                      <a:pt x="9983" y="17747"/>
                      <a:pt x="9824" y="17351"/>
                    </a:cubicBezTo>
                    <a:cubicBezTo>
                      <a:pt x="9586" y="16400"/>
                      <a:pt x="9270" y="15450"/>
                      <a:pt x="8953" y="14578"/>
                    </a:cubicBezTo>
                    <a:lnTo>
                      <a:pt x="8319" y="12914"/>
                    </a:lnTo>
                    <a:cubicBezTo>
                      <a:pt x="8081" y="12360"/>
                      <a:pt x="7764" y="11805"/>
                      <a:pt x="7527" y="11251"/>
                    </a:cubicBezTo>
                    <a:cubicBezTo>
                      <a:pt x="6972" y="10062"/>
                      <a:pt x="6259" y="8874"/>
                      <a:pt x="5546" y="7686"/>
                    </a:cubicBezTo>
                    <a:cubicBezTo>
                      <a:pt x="3882" y="4992"/>
                      <a:pt x="1981" y="2457"/>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66"/>
              <p:cNvSpPr/>
              <p:nvPr/>
            </p:nvSpPr>
            <p:spPr>
              <a:xfrm>
                <a:off x="4715125" y="4635100"/>
                <a:ext cx="188175" cy="183025"/>
              </a:xfrm>
              <a:custGeom>
                <a:avLst/>
                <a:gdLst/>
                <a:ahLst/>
                <a:cxnLst/>
                <a:rect l="l" t="t" r="r" b="b"/>
                <a:pathLst>
                  <a:path w="7527" h="7321" extrusionOk="0">
                    <a:moveTo>
                      <a:pt x="1030" y="0"/>
                    </a:moveTo>
                    <a:lnTo>
                      <a:pt x="792" y="397"/>
                    </a:lnTo>
                    <a:cubicBezTo>
                      <a:pt x="634" y="793"/>
                      <a:pt x="476" y="1189"/>
                      <a:pt x="317" y="1664"/>
                    </a:cubicBezTo>
                    <a:cubicBezTo>
                      <a:pt x="159" y="2298"/>
                      <a:pt x="0" y="2932"/>
                      <a:pt x="0" y="3645"/>
                    </a:cubicBezTo>
                    <a:cubicBezTo>
                      <a:pt x="0" y="4516"/>
                      <a:pt x="317" y="5467"/>
                      <a:pt x="951" y="6180"/>
                    </a:cubicBezTo>
                    <a:cubicBezTo>
                      <a:pt x="1268" y="6576"/>
                      <a:pt x="1743" y="6893"/>
                      <a:pt x="2219" y="7131"/>
                    </a:cubicBezTo>
                    <a:cubicBezTo>
                      <a:pt x="2624" y="7247"/>
                      <a:pt x="3030" y="7320"/>
                      <a:pt x="3436" y="7320"/>
                    </a:cubicBezTo>
                    <a:cubicBezTo>
                      <a:pt x="3585" y="7320"/>
                      <a:pt x="3734" y="7310"/>
                      <a:pt x="3882" y="7289"/>
                    </a:cubicBezTo>
                    <a:cubicBezTo>
                      <a:pt x="5071" y="7210"/>
                      <a:pt x="6101" y="6576"/>
                      <a:pt x="6734" y="5625"/>
                    </a:cubicBezTo>
                    <a:cubicBezTo>
                      <a:pt x="7289" y="4675"/>
                      <a:pt x="7527" y="3645"/>
                      <a:pt x="7368" y="2615"/>
                    </a:cubicBezTo>
                    <a:cubicBezTo>
                      <a:pt x="7289" y="1664"/>
                      <a:pt x="6972" y="793"/>
                      <a:pt x="6417" y="80"/>
                    </a:cubicBezTo>
                    <a:lnTo>
                      <a:pt x="6417" y="397"/>
                    </a:lnTo>
                    <a:cubicBezTo>
                      <a:pt x="6497" y="713"/>
                      <a:pt x="6497" y="1030"/>
                      <a:pt x="6576" y="1347"/>
                    </a:cubicBezTo>
                    <a:cubicBezTo>
                      <a:pt x="6655" y="2456"/>
                      <a:pt x="6417" y="3566"/>
                      <a:pt x="5942" y="4516"/>
                    </a:cubicBezTo>
                    <a:cubicBezTo>
                      <a:pt x="5546" y="5071"/>
                      <a:pt x="4991" y="5546"/>
                      <a:pt x="4358" y="5784"/>
                    </a:cubicBezTo>
                    <a:cubicBezTo>
                      <a:pt x="4046" y="5888"/>
                      <a:pt x="3720" y="5946"/>
                      <a:pt x="3398" y="5946"/>
                    </a:cubicBezTo>
                    <a:cubicBezTo>
                      <a:pt x="2983" y="5946"/>
                      <a:pt x="2576" y="5849"/>
                      <a:pt x="2219" y="5625"/>
                    </a:cubicBezTo>
                    <a:cubicBezTo>
                      <a:pt x="1505" y="5071"/>
                      <a:pt x="951" y="4279"/>
                      <a:pt x="872" y="3407"/>
                    </a:cubicBezTo>
                    <a:cubicBezTo>
                      <a:pt x="713" y="2219"/>
                      <a:pt x="792" y="1110"/>
                      <a:pt x="10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66"/>
              <p:cNvSpPr/>
              <p:nvPr/>
            </p:nvSpPr>
            <p:spPr>
              <a:xfrm>
                <a:off x="4974575" y="5172650"/>
                <a:ext cx="142625" cy="143800"/>
              </a:xfrm>
              <a:custGeom>
                <a:avLst/>
                <a:gdLst/>
                <a:ahLst/>
                <a:cxnLst/>
                <a:rect l="l" t="t" r="r" b="b"/>
                <a:pathLst>
                  <a:path w="5705" h="5752" extrusionOk="0">
                    <a:moveTo>
                      <a:pt x="1612" y="1"/>
                    </a:moveTo>
                    <a:cubicBezTo>
                      <a:pt x="1071" y="1"/>
                      <a:pt x="521" y="122"/>
                      <a:pt x="1" y="364"/>
                    </a:cubicBezTo>
                    <a:lnTo>
                      <a:pt x="238" y="364"/>
                    </a:lnTo>
                    <a:cubicBezTo>
                      <a:pt x="476" y="364"/>
                      <a:pt x="634" y="444"/>
                      <a:pt x="872" y="523"/>
                    </a:cubicBezTo>
                    <a:cubicBezTo>
                      <a:pt x="1506" y="681"/>
                      <a:pt x="2060" y="998"/>
                      <a:pt x="2536" y="1474"/>
                    </a:cubicBezTo>
                    <a:cubicBezTo>
                      <a:pt x="3170" y="2028"/>
                      <a:pt x="3724" y="2662"/>
                      <a:pt x="4120" y="3375"/>
                    </a:cubicBezTo>
                    <a:cubicBezTo>
                      <a:pt x="4596" y="4167"/>
                      <a:pt x="5071" y="5039"/>
                      <a:pt x="5626" y="5752"/>
                    </a:cubicBezTo>
                    <a:cubicBezTo>
                      <a:pt x="5626" y="5514"/>
                      <a:pt x="5705" y="5276"/>
                      <a:pt x="5705" y="5039"/>
                    </a:cubicBezTo>
                    <a:cubicBezTo>
                      <a:pt x="5705" y="4405"/>
                      <a:pt x="5626" y="3692"/>
                      <a:pt x="5388" y="3058"/>
                    </a:cubicBezTo>
                    <a:cubicBezTo>
                      <a:pt x="5071" y="2107"/>
                      <a:pt x="4437" y="1236"/>
                      <a:pt x="3566" y="602"/>
                    </a:cubicBezTo>
                    <a:cubicBezTo>
                      <a:pt x="2986" y="201"/>
                      <a:pt x="2307" y="1"/>
                      <a:pt x="1612"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66"/>
              <p:cNvSpPr/>
              <p:nvPr/>
            </p:nvSpPr>
            <p:spPr>
              <a:xfrm>
                <a:off x="4879500" y="5239700"/>
                <a:ext cx="136700" cy="130225"/>
              </a:xfrm>
              <a:custGeom>
                <a:avLst/>
                <a:gdLst/>
                <a:ahLst/>
                <a:cxnLst/>
                <a:rect l="l" t="t" r="r" b="b"/>
                <a:pathLst>
                  <a:path w="5468" h="5745" extrusionOk="0">
                    <a:moveTo>
                      <a:pt x="1539" y="0"/>
                    </a:moveTo>
                    <a:cubicBezTo>
                      <a:pt x="1028" y="0"/>
                      <a:pt x="507" y="121"/>
                      <a:pt x="1" y="358"/>
                    </a:cubicBezTo>
                    <a:cubicBezTo>
                      <a:pt x="318" y="358"/>
                      <a:pt x="555" y="437"/>
                      <a:pt x="872" y="516"/>
                    </a:cubicBezTo>
                    <a:cubicBezTo>
                      <a:pt x="1427" y="754"/>
                      <a:pt x="1981" y="1071"/>
                      <a:pt x="2457" y="1546"/>
                    </a:cubicBezTo>
                    <a:cubicBezTo>
                      <a:pt x="3011" y="2101"/>
                      <a:pt x="3487" y="2734"/>
                      <a:pt x="3883" y="3368"/>
                    </a:cubicBezTo>
                    <a:cubicBezTo>
                      <a:pt x="4358" y="4160"/>
                      <a:pt x="4754" y="4953"/>
                      <a:pt x="5230" y="5745"/>
                    </a:cubicBezTo>
                    <a:cubicBezTo>
                      <a:pt x="5309" y="5507"/>
                      <a:pt x="5309" y="5270"/>
                      <a:pt x="5388" y="5032"/>
                    </a:cubicBezTo>
                    <a:cubicBezTo>
                      <a:pt x="5467" y="4398"/>
                      <a:pt x="5388" y="3685"/>
                      <a:pt x="5230" y="3051"/>
                    </a:cubicBezTo>
                    <a:cubicBezTo>
                      <a:pt x="4913" y="2101"/>
                      <a:pt x="4279" y="1229"/>
                      <a:pt x="3487" y="674"/>
                    </a:cubicBezTo>
                    <a:cubicBezTo>
                      <a:pt x="2896" y="220"/>
                      <a:pt x="2226" y="0"/>
                      <a:pt x="1539"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66"/>
              <p:cNvSpPr/>
              <p:nvPr/>
            </p:nvSpPr>
            <p:spPr>
              <a:xfrm>
                <a:off x="4780475" y="5093900"/>
                <a:ext cx="144625" cy="119575"/>
              </a:xfrm>
              <a:custGeom>
                <a:avLst/>
                <a:gdLst/>
                <a:ahLst/>
                <a:cxnLst/>
                <a:rect l="l" t="t" r="r" b="b"/>
                <a:pathLst>
                  <a:path w="5785" h="4783" extrusionOk="0">
                    <a:moveTo>
                      <a:pt x="3765" y="1"/>
                    </a:moveTo>
                    <a:cubicBezTo>
                      <a:pt x="3617" y="1"/>
                      <a:pt x="3471" y="11"/>
                      <a:pt x="3328" y="29"/>
                    </a:cubicBezTo>
                    <a:cubicBezTo>
                      <a:pt x="2298" y="187"/>
                      <a:pt x="1427" y="742"/>
                      <a:pt x="872" y="1613"/>
                    </a:cubicBezTo>
                    <a:cubicBezTo>
                      <a:pt x="238" y="2485"/>
                      <a:pt x="1" y="3673"/>
                      <a:pt x="238" y="4782"/>
                    </a:cubicBezTo>
                    <a:lnTo>
                      <a:pt x="397" y="4624"/>
                    </a:lnTo>
                    <a:cubicBezTo>
                      <a:pt x="476" y="4465"/>
                      <a:pt x="476" y="4307"/>
                      <a:pt x="634" y="4069"/>
                    </a:cubicBezTo>
                    <a:cubicBezTo>
                      <a:pt x="951" y="3514"/>
                      <a:pt x="1268" y="3039"/>
                      <a:pt x="1744" y="2564"/>
                    </a:cubicBezTo>
                    <a:cubicBezTo>
                      <a:pt x="2219" y="2088"/>
                      <a:pt x="2773" y="1613"/>
                      <a:pt x="3407" y="1375"/>
                    </a:cubicBezTo>
                    <a:cubicBezTo>
                      <a:pt x="4001" y="1045"/>
                      <a:pt x="4651" y="880"/>
                      <a:pt x="5355" y="880"/>
                    </a:cubicBezTo>
                    <a:cubicBezTo>
                      <a:pt x="5496" y="880"/>
                      <a:pt x="5639" y="887"/>
                      <a:pt x="5784" y="900"/>
                    </a:cubicBezTo>
                    <a:lnTo>
                      <a:pt x="5626" y="742"/>
                    </a:lnTo>
                    <a:cubicBezTo>
                      <a:pt x="5546" y="583"/>
                      <a:pt x="5388" y="504"/>
                      <a:pt x="5229" y="425"/>
                    </a:cubicBezTo>
                    <a:cubicBezTo>
                      <a:pt x="4800" y="118"/>
                      <a:pt x="4274" y="1"/>
                      <a:pt x="3765"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66"/>
              <p:cNvSpPr/>
              <p:nvPr/>
            </p:nvSpPr>
            <p:spPr>
              <a:xfrm>
                <a:off x="4881500" y="4496450"/>
                <a:ext cx="340675" cy="653625"/>
              </a:xfrm>
              <a:custGeom>
                <a:avLst/>
                <a:gdLst/>
                <a:ahLst/>
                <a:cxnLst/>
                <a:rect l="l" t="t" r="r" b="b"/>
                <a:pathLst>
                  <a:path w="13627" h="26145" extrusionOk="0">
                    <a:moveTo>
                      <a:pt x="13627" y="1"/>
                    </a:moveTo>
                    <a:cubicBezTo>
                      <a:pt x="13627" y="1"/>
                      <a:pt x="13310" y="793"/>
                      <a:pt x="12755" y="2140"/>
                    </a:cubicBezTo>
                    <a:lnTo>
                      <a:pt x="12359" y="3328"/>
                    </a:lnTo>
                    <a:cubicBezTo>
                      <a:pt x="12201" y="3724"/>
                      <a:pt x="11963" y="4120"/>
                      <a:pt x="11725" y="4596"/>
                    </a:cubicBezTo>
                    <a:cubicBezTo>
                      <a:pt x="11250" y="5626"/>
                      <a:pt x="10854" y="6656"/>
                      <a:pt x="10141" y="7844"/>
                    </a:cubicBezTo>
                    <a:lnTo>
                      <a:pt x="9190" y="9666"/>
                    </a:lnTo>
                    <a:cubicBezTo>
                      <a:pt x="8873" y="10300"/>
                      <a:pt x="8398" y="10934"/>
                      <a:pt x="8081" y="11647"/>
                    </a:cubicBezTo>
                    <a:cubicBezTo>
                      <a:pt x="7289" y="12994"/>
                      <a:pt x="6417" y="14420"/>
                      <a:pt x="5546" y="16004"/>
                    </a:cubicBezTo>
                    <a:cubicBezTo>
                      <a:pt x="3724" y="19015"/>
                      <a:pt x="1743" y="22421"/>
                      <a:pt x="0" y="26145"/>
                    </a:cubicBezTo>
                    <a:lnTo>
                      <a:pt x="1743" y="23689"/>
                    </a:lnTo>
                    <a:cubicBezTo>
                      <a:pt x="2852" y="22184"/>
                      <a:pt x="4357" y="20045"/>
                      <a:pt x="6021" y="17589"/>
                    </a:cubicBezTo>
                    <a:cubicBezTo>
                      <a:pt x="7923" y="14895"/>
                      <a:pt x="9507" y="12122"/>
                      <a:pt x="10933" y="9191"/>
                    </a:cubicBezTo>
                    <a:cubicBezTo>
                      <a:pt x="11250" y="8399"/>
                      <a:pt x="11646" y="7685"/>
                      <a:pt x="11884" y="6893"/>
                    </a:cubicBezTo>
                    <a:cubicBezTo>
                      <a:pt x="12201" y="6022"/>
                      <a:pt x="12438" y="5309"/>
                      <a:pt x="12676" y="4516"/>
                    </a:cubicBezTo>
                    <a:cubicBezTo>
                      <a:pt x="12914" y="3803"/>
                      <a:pt x="13151" y="3011"/>
                      <a:pt x="13231" y="2219"/>
                    </a:cubicBezTo>
                    <a:cubicBezTo>
                      <a:pt x="13389" y="1506"/>
                      <a:pt x="13548" y="793"/>
                      <a:pt x="13627"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66"/>
              <p:cNvSpPr/>
              <p:nvPr/>
            </p:nvSpPr>
            <p:spPr>
              <a:xfrm>
                <a:off x="2033350" y="5234175"/>
                <a:ext cx="180275" cy="157554"/>
              </a:xfrm>
              <a:custGeom>
                <a:avLst/>
                <a:gdLst/>
                <a:ahLst/>
                <a:cxnLst/>
                <a:rect l="l" t="t" r="r" b="b"/>
                <a:pathLst>
                  <a:path w="7211" h="4774" extrusionOk="0">
                    <a:moveTo>
                      <a:pt x="1892" y="0"/>
                    </a:moveTo>
                    <a:cubicBezTo>
                      <a:pt x="1269" y="0"/>
                      <a:pt x="635" y="59"/>
                      <a:pt x="1" y="178"/>
                    </a:cubicBezTo>
                    <a:cubicBezTo>
                      <a:pt x="1" y="178"/>
                      <a:pt x="318" y="337"/>
                      <a:pt x="872" y="495"/>
                    </a:cubicBezTo>
                    <a:lnTo>
                      <a:pt x="3091" y="1287"/>
                    </a:lnTo>
                    <a:cubicBezTo>
                      <a:pt x="3883" y="1525"/>
                      <a:pt x="4675" y="1921"/>
                      <a:pt x="5467" y="2476"/>
                    </a:cubicBezTo>
                    <a:cubicBezTo>
                      <a:pt x="6180" y="3030"/>
                      <a:pt x="6656" y="3902"/>
                      <a:pt x="6893" y="4773"/>
                    </a:cubicBezTo>
                    <a:cubicBezTo>
                      <a:pt x="6973" y="4536"/>
                      <a:pt x="7052" y="4298"/>
                      <a:pt x="7131" y="3981"/>
                    </a:cubicBezTo>
                    <a:cubicBezTo>
                      <a:pt x="7210" y="3268"/>
                      <a:pt x="7052" y="2476"/>
                      <a:pt x="6577" y="1842"/>
                    </a:cubicBezTo>
                    <a:cubicBezTo>
                      <a:pt x="5864" y="891"/>
                      <a:pt x="4834" y="337"/>
                      <a:pt x="3724" y="178"/>
                    </a:cubicBezTo>
                    <a:cubicBezTo>
                      <a:pt x="3130" y="59"/>
                      <a:pt x="2516" y="0"/>
                      <a:pt x="1892"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66"/>
              <p:cNvSpPr/>
              <p:nvPr/>
            </p:nvSpPr>
            <p:spPr>
              <a:xfrm>
                <a:off x="1962075" y="5314338"/>
                <a:ext cx="172325" cy="100275"/>
              </a:xfrm>
              <a:custGeom>
                <a:avLst/>
                <a:gdLst/>
                <a:ahLst/>
                <a:cxnLst/>
                <a:rect l="l" t="t" r="r" b="b"/>
                <a:pathLst>
                  <a:path w="6893" h="4011" extrusionOk="0">
                    <a:moveTo>
                      <a:pt x="2680" y="1"/>
                    </a:moveTo>
                    <a:cubicBezTo>
                      <a:pt x="1740" y="1"/>
                      <a:pt x="820" y="241"/>
                      <a:pt x="0" y="683"/>
                    </a:cubicBezTo>
                    <a:lnTo>
                      <a:pt x="871" y="841"/>
                    </a:lnTo>
                    <a:cubicBezTo>
                      <a:pt x="1505" y="920"/>
                      <a:pt x="2218" y="1079"/>
                      <a:pt x="2852" y="1237"/>
                    </a:cubicBezTo>
                    <a:cubicBezTo>
                      <a:pt x="3644" y="1396"/>
                      <a:pt x="4357" y="1713"/>
                      <a:pt x="5070" y="2109"/>
                    </a:cubicBezTo>
                    <a:cubicBezTo>
                      <a:pt x="5783" y="2584"/>
                      <a:pt x="6417" y="3218"/>
                      <a:pt x="6893" y="4010"/>
                    </a:cubicBezTo>
                    <a:cubicBezTo>
                      <a:pt x="6893" y="3772"/>
                      <a:pt x="6893" y="3535"/>
                      <a:pt x="6893" y="3297"/>
                    </a:cubicBezTo>
                    <a:cubicBezTo>
                      <a:pt x="6813" y="2584"/>
                      <a:pt x="6576" y="1871"/>
                      <a:pt x="6100" y="1316"/>
                    </a:cubicBezTo>
                    <a:cubicBezTo>
                      <a:pt x="5387" y="524"/>
                      <a:pt x="4437" y="49"/>
                      <a:pt x="3407" y="49"/>
                    </a:cubicBezTo>
                    <a:cubicBezTo>
                      <a:pt x="3164" y="16"/>
                      <a:pt x="2921" y="1"/>
                      <a:pt x="2680"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66"/>
              <p:cNvSpPr/>
              <p:nvPr/>
            </p:nvSpPr>
            <p:spPr>
              <a:xfrm>
                <a:off x="1835300" y="5169875"/>
                <a:ext cx="126775" cy="85175"/>
              </a:xfrm>
              <a:custGeom>
                <a:avLst/>
                <a:gdLst/>
                <a:ahLst/>
                <a:cxnLst/>
                <a:rect l="l" t="t" r="r" b="b"/>
                <a:pathLst>
                  <a:path w="5071" h="3407" extrusionOk="0">
                    <a:moveTo>
                      <a:pt x="3090" y="0"/>
                    </a:moveTo>
                    <a:cubicBezTo>
                      <a:pt x="2298" y="79"/>
                      <a:pt x="1585" y="396"/>
                      <a:pt x="1030" y="1030"/>
                    </a:cubicBezTo>
                    <a:cubicBezTo>
                      <a:pt x="476" y="1664"/>
                      <a:pt x="80" y="2535"/>
                      <a:pt x="0" y="3407"/>
                    </a:cubicBezTo>
                    <a:cubicBezTo>
                      <a:pt x="159" y="3248"/>
                      <a:pt x="317" y="3169"/>
                      <a:pt x="555" y="3011"/>
                    </a:cubicBezTo>
                    <a:cubicBezTo>
                      <a:pt x="634" y="2852"/>
                      <a:pt x="872" y="2773"/>
                      <a:pt x="1030" y="2615"/>
                    </a:cubicBezTo>
                    <a:lnTo>
                      <a:pt x="1347" y="2377"/>
                    </a:lnTo>
                    <a:lnTo>
                      <a:pt x="1743" y="2139"/>
                    </a:lnTo>
                    <a:cubicBezTo>
                      <a:pt x="2694" y="1426"/>
                      <a:pt x="3803" y="951"/>
                      <a:pt x="5071" y="713"/>
                    </a:cubicBezTo>
                    <a:cubicBezTo>
                      <a:pt x="4912" y="634"/>
                      <a:pt x="4754" y="475"/>
                      <a:pt x="4595" y="396"/>
                    </a:cubicBezTo>
                    <a:cubicBezTo>
                      <a:pt x="4437" y="238"/>
                      <a:pt x="4199" y="159"/>
                      <a:pt x="3962" y="159"/>
                    </a:cubicBezTo>
                    <a:cubicBezTo>
                      <a:pt x="3724" y="0"/>
                      <a:pt x="3407" y="0"/>
                      <a:pt x="3090"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66"/>
              <p:cNvSpPr/>
              <p:nvPr/>
            </p:nvSpPr>
            <p:spPr>
              <a:xfrm>
                <a:off x="1490675" y="4395450"/>
                <a:ext cx="225800" cy="625900"/>
              </a:xfrm>
              <a:custGeom>
                <a:avLst/>
                <a:gdLst/>
                <a:ahLst/>
                <a:cxnLst/>
                <a:rect l="l" t="t" r="r" b="b"/>
                <a:pathLst>
                  <a:path w="9032" h="25036" extrusionOk="0">
                    <a:moveTo>
                      <a:pt x="6972" y="0"/>
                    </a:moveTo>
                    <a:lnTo>
                      <a:pt x="7210" y="476"/>
                    </a:lnTo>
                    <a:cubicBezTo>
                      <a:pt x="7368" y="872"/>
                      <a:pt x="7527" y="1268"/>
                      <a:pt x="7685" y="1743"/>
                    </a:cubicBezTo>
                    <a:cubicBezTo>
                      <a:pt x="8160" y="3407"/>
                      <a:pt x="8160" y="5150"/>
                      <a:pt x="7844" y="6893"/>
                    </a:cubicBezTo>
                    <a:cubicBezTo>
                      <a:pt x="7606" y="8081"/>
                      <a:pt x="7131" y="9190"/>
                      <a:pt x="6576" y="10220"/>
                    </a:cubicBezTo>
                    <a:cubicBezTo>
                      <a:pt x="5863" y="11329"/>
                      <a:pt x="4833" y="12201"/>
                      <a:pt x="3565" y="12597"/>
                    </a:cubicBezTo>
                    <a:cubicBezTo>
                      <a:pt x="3249" y="12755"/>
                      <a:pt x="2932" y="12755"/>
                      <a:pt x="2615" y="12835"/>
                    </a:cubicBezTo>
                    <a:lnTo>
                      <a:pt x="2060" y="12835"/>
                    </a:lnTo>
                    <a:cubicBezTo>
                      <a:pt x="1823" y="12835"/>
                      <a:pt x="1823" y="12835"/>
                      <a:pt x="1268" y="12755"/>
                    </a:cubicBezTo>
                    <a:lnTo>
                      <a:pt x="80" y="12597"/>
                    </a:lnTo>
                    <a:lnTo>
                      <a:pt x="0" y="12597"/>
                    </a:lnTo>
                    <a:lnTo>
                      <a:pt x="0" y="12676"/>
                    </a:lnTo>
                    <a:lnTo>
                      <a:pt x="0" y="12993"/>
                    </a:lnTo>
                    <a:lnTo>
                      <a:pt x="80" y="13627"/>
                    </a:lnTo>
                    <a:lnTo>
                      <a:pt x="159" y="14261"/>
                    </a:lnTo>
                    <a:cubicBezTo>
                      <a:pt x="159" y="14419"/>
                      <a:pt x="238" y="14498"/>
                      <a:pt x="238" y="14657"/>
                    </a:cubicBezTo>
                    <a:cubicBezTo>
                      <a:pt x="634" y="15845"/>
                      <a:pt x="1347" y="16875"/>
                      <a:pt x="2298" y="17667"/>
                    </a:cubicBezTo>
                    <a:cubicBezTo>
                      <a:pt x="2694" y="17984"/>
                      <a:pt x="3090" y="18222"/>
                      <a:pt x="3486" y="18460"/>
                    </a:cubicBezTo>
                    <a:cubicBezTo>
                      <a:pt x="3565" y="18539"/>
                      <a:pt x="3724" y="18618"/>
                      <a:pt x="3803" y="18697"/>
                    </a:cubicBezTo>
                    <a:cubicBezTo>
                      <a:pt x="3882" y="18697"/>
                      <a:pt x="3962" y="18776"/>
                      <a:pt x="4041" y="18776"/>
                    </a:cubicBezTo>
                    <a:cubicBezTo>
                      <a:pt x="3962" y="18856"/>
                      <a:pt x="3803" y="18935"/>
                      <a:pt x="3724" y="19014"/>
                    </a:cubicBezTo>
                    <a:lnTo>
                      <a:pt x="3407" y="19410"/>
                    </a:lnTo>
                    <a:cubicBezTo>
                      <a:pt x="3249" y="19569"/>
                      <a:pt x="3169" y="19648"/>
                      <a:pt x="3090" y="19886"/>
                    </a:cubicBezTo>
                    <a:cubicBezTo>
                      <a:pt x="2773" y="20519"/>
                      <a:pt x="2694" y="21312"/>
                      <a:pt x="3011" y="22025"/>
                    </a:cubicBezTo>
                    <a:cubicBezTo>
                      <a:pt x="3565" y="23292"/>
                      <a:pt x="4516" y="24401"/>
                      <a:pt x="5784" y="25035"/>
                    </a:cubicBezTo>
                    <a:lnTo>
                      <a:pt x="5388" y="24639"/>
                    </a:lnTo>
                    <a:cubicBezTo>
                      <a:pt x="4991" y="24322"/>
                      <a:pt x="4595" y="23926"/>
                      <a:pt x="4278" y="23451"/>
                    </a:cubicBezTo>
                    <a:cubicBezTo>
                      <a:pt x="3803" y="22817"/>
                      <a:pt x="3486" y="22104"/>
                      <a:pt x="3486" y="21312"/>
                    </a:cubicBezTo>
                    <a:cubicBezTo>
                      <a:pt x="3407" y="20836"/>
                      <a:pt x="3565" y="20440"/>
                      <a:pt x="3882" y="20123"/>
                    </a:cubicBezTo>
                    <a:cubicBezTo>
                      <a:pt x="3962" y="20044"/>
                      <a:pt x="4041" y="19886"/>
                      <a:pt x="4120" y="19886"/>
                    </a:cubicBezTo>
                    <a:cubicBezTo>
                      <a:pt x="4199" y="19727"/>
                      <a:pt x="4358" y="19648"/>
                      <a:pt x="4516" y="19569"/>
                    </a:cubicBezTo>
                    <a:cubicBezTo>
                      <a:pt x="4991" y="19331"/>
                      <a:pt x="5467" y="19093"/>
                      <a:pt x="5942" y="18935"/>
                    </a:cubicBezTo>
                    <a:cubicBezTo>
                      <a:pt x="5705" y="18697"/>
                      <a:pt x="5308" y="18460"/>
                      <a:pt x="4991" y="18222"/>
                    </a:cubicBezTo>
                    <a:cubicBezTo>
                      <a:pt x="4675" y="18063"/>
                      <a:pt x="4358" y="17826"/>
                      <a:pt x="4120" y="17667"/>
                    </a:cubicBezTo>
                    <a:cubicBezTo>
                      <a:pt x="3724" y="17350"/>
                      <a:pt x="3328" y="17034"/>
                      <a:pt x="3011" y="16717"/>
                    </a:cubicBezTo>
                    <a:cubicBezTo>
                      <a:pt x="2298" y="16162"/>
                      <a:pt x="1823" y="15370"/>
                      <a:pt x="1585" y="14419"/>
                    </a:cubicBezTo>
                    <a:cubicBezTo>
                      <a:pt x="1479" y="14208"/>
                      <a:pt x="1479" y="14208"/>
                      <a:pt x="1491" y="14208"/>
                    </a:cubicBezTo>
                    <a:lnTo>
                      <a:pt x="1491" y="14208"/>
                    </a:lnTo>
                    <a:cubicBezTo>
                      <a:pt x="1497" y="14208"/>
                      <a:pt x="1506" y="14208"/>
                      <a:pt x="1506" y="14181"/>
                    </a:cubicBezTo>
                    <a:cubicBezTo>
                      <a:pt x="1704" y="14221"/>
                      <a:pt x="1902" y="14241"/>
                      <a:pt x="2110" y="14241"/>
                    </a:cubicBezTo>
                    <a:cubicBezTo>
                      <a:pt x="2318" y="14241"/>
                      <a:pt x="2536" y="14221"/>
                      <a:pt x="2773" y="14181"/>
                    </a:cubicBezTo>
                    <a:cubicBezTo>
                      <a:pt x="4041" y="14102"/>
                      <a:pt x="5229" y="13548"/>
                      <a:pt x="6180" y="12676"/>
                    </a:cubicBezTo>
                    <a:cubicBezTo>
                      <a:pt x="7923" y="10854"/>
                      <a:pt x="8953" y="8477"/>
                      <a:pt x="8953" y="6021"/>
                    </a:cubicBezTo>
                    <a:cubicBezTo>
                      <a:pt x="9032" y="3803"/>
                      <a:pt x="8319" y="1664"/>
                      <a:pt x="69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66"/>
              <p:cNvSpPr/>
              <p:nvPr/>
            </p:nvSpPr>
            <p:spPr>
              <a:xfrm>
                <a:off x="2617650" y="4502400"/>
                <a:ext cx="1018050" cy="209975"/>
              </a:xfrm>
              <a:custGeom>
                <a:avLst/>
                <a:gdLst/>
                <a:ahLst/>
                <a:cxnLst/>
                <a:rect l="l" t="t" r="r" b="b"/>
                <a:pathLst>
                  <a:path w="40722" h="8399" extrusionOk="0">
                    <a:moveTo>
                      <a:pt x="0" y="0"/>
                    </a:moveTo>
                    <a:lnTo>
                      <a:pt x="872" y="872"/>
                    </a:lnTo>
                    <a:cubicBezTo>
                      <a:pt x="1109" y="1109"/>
                      <a:pt x="1505" y="1426"/>
                      <a:pt x="1822" y="1823"/>
                    </a:cubicBezTo>
                    <a:cubicBezTo>
                      <a:pt x="2219" y="2219"/>
                      <a:pt x="2852" y="2536"/>
                      <a:pt x="3328" y="2932"/>
                    </a:cubicBezTo>
                    <a:cubicBezTo>
                      <a:pt x="6417" y="5071"/>
                      <a:pt x="9903" y="6576"/>
                      <a:pt x="13548" y="7447"/>
                    </a:cubicBezTo>
                    <a:cubicBezTo>
                      <a:pt x="14657" y="7685"/>
                      <a:pt x="15845" y="7923"/>
                      <a:pt x="16954" y="8081"/>
                    </a:cubicBezTo>
                    <a:cubicBezTo>
                      <a:pt x="18143" y="8240"/>
                      <a:pt x="19331" y="8319"/>
                      <a:pt x="20519" y="8398"/>
                    </a:cubicBezTo>
                    <a:lnTo>
                      <a:pt x="23292" y="8398"/>
                    </a:lnTo>
                    <a:lnTo>
                      <a:pt x="24243" y="8319"/>
                    </a:lnTo>
                    <a:lnTo>
                      <a:pt x="26144" y="8161"/>
                    </a:lnTo>
                    <a:lnTo>
                      <a:pt x="27967" y="7844"/>
                    </a:lnTo>
                    <a:cubicBezTo>
                      <a:pt x="32720" y="7210"/>
                      <a:pt x="37077" y="5150"/>
                      <a:pt x="40722" y="1981"/>
                    </a:cubicBezTo>
                    <a:lnTo>
                      <a:pt x="40722" y="1981"/>
                    </a:lnTo>
                    <a:lnTo>
                      <a:pt x="39929" y="2377"/>
                    </a:lnTo>
                    <a:cubicBezTo>
                      <a:pt x="39216" y="2852"/>
                      <a:pt x="38503" y="3249"/>
                      <a:pt x="37711" y="3645"/>
                    </a:cubicBezTo>
                    <a:cubicBezTo>
                      <a:pt x="35018" y="4992"/>
                      <a:pt x="32086" y="5942"/>
                      <a:pt x="28996" y="6418"/>
                    </a:cubicBezTo>
                    <a:cubicBezTo>
                      <a:pt x="26672" y="6785"/>
                      <a:pt x="24348" y="6963"/>
                      <a:pt x="22023" y="6963"/>
                    </a:cubicBezTo>
                    <a:cubicBezTo>
                      <a:pt x="19832" y="6963"/>
                      <a:pt x="17640" y="6804"/>
                      <a:pt x="15449" y="6497"/>
                    </a:cubicBezTo>
                    <a:cubicBezTo>
                      <a:pt x="9824" y="5705"/>
                      <a:pt x="4437" y="3486"/>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66"/>
              <p:cNvSpPr/>
              <p:nvPr/>
            </p:nvSpPr>
            <p:spPr>
              <a:xfrm>
                <a:off x="3374250" y="237825"/>
                <a:ext cx="3202675" cy="4418500"/>
              </a:xfrm>
              <a:custGeom>
                <a:avLst/>
                <a:gdLst/>
                <a:ahLst/>
                <a:cxnLst/>
                <a:rect l="l" t="t" r="r" b="b"/>
                <a:pathLst>
                  <a:path w="128107" h="176740" extrusionOk="0">
                    <a:moveTo>
                      <a:pt x="23252" y="1"/>
                    </a:moveTo>
                    <a:cubicBezTo>
                      <a:pt x="22829" y="1"/>
                      <a:pt x="22419" y="81"/>
                      <a:pt x="22025" y="250"/>
                    </a:cubicBezTo>
                    <a:cubicBezTo>
                      <a:pt x="8319" y="6112"/>
                      <a:pt x="12597" y="50320"/>
                      <a:pt x="14894" y="62917"/>
                    </a:cubicBezTo>
                    <a:cubicBezTo>
                      <a:pt x="14894" y="62917"/>
                      <a:pt x="634" y="82327"/>
                      <a:pt x="1743" y="85733"/>
                    </a:cubicBezTo>
                    <a:cubicBezTo>
                      <a:pt x="2852" y="89140"/>
                      <a:pt x="7447" y="89695"/>
                      <a:pt x="7447" y="89695"/>
                    </a:cubicBezTo>
                    <a:cubicBezTo>
                      <a:pt x="7447" y="89695"/>
                      <a:pt x="0" y="94290"/>
                      <a:pt x="9190" y="104034"/>
                    </a:cubicBezTo>
                    <a:lnTo>
                      <a:pt x="15449" y="109105"/>
                    </a:lnTo>
                    <a:cubicBezTo>
                      <a:pt x="15449" y="109105"/>
                      <a:pt x="3486" y="120513"/>
                      <a:pt x="6338" y="122256"/>
                    </a:cubicBezTo>
                    <a:cubicBezTo>
                      <a:pt x="7989" y="123265"/>
                      <a:pt x="10968" y="123478"/>
                      <a:pt x="13184" y="123478"/>
                    </a:cubicBezTo>
                    <a:cubicBezTo>
                      <a:pt x="14795" y="123478"/>
                      <a:pt x="16003" y="123365"/>
                      <a:pt x="16003" y="123365"/>
                    </a:cubicBezTo>
                    <a:lnTo>
                      <a:pt x="16003" y="123365"/>
                    </a:lnTo>
                    <a:cubicBezTo>
                      <a:pt x="16003" y="123365"/>
                      <a:pt x="12042" y="135645"/>
                      <a:pt x="16003" y="136834"/>
                    </a:cubicBezTo>
                    <a:cubicBezTo>
                      <a:pt x="16714" y="137033"/>
                      <a:pt x="17354" y="137114"/>
                      <a:pt x="17925" y="137114"/>
                    </a:cubicBezTo>
                    <a:cubicBezTo>
                      <a:pt x="20534" y="137114"/>
                      <a:pt x="21707" y="135408"/>
                      <a:pt x="21708" y="135407"/>
                    </a:cubicBezTo>
                    <a:lnTo>
                      <a:pt x="21708" y="135407"/>
                    </a:lnTo>
                    <a:cubicBezTo>
                      <a:pt x="21708" y="135408"/>
                      <a:pt x="21154" y="142776"/>
                      <a:pt x="35968" y="158779"/>
                    </a:cubicBezTo>
                    <a:cubicBezTo>
                      <a:pt x="45970" y="169583"/>
                      <a:pt x="55466" y="176740"/>
                      <a:pt x="61994" y="176740"/>
                    </a:cubicBezTo>
                    <a:cubicBezTo>
                      <a:pt x="65136" y="176740"/>
                      <a:pt x="67591" y="175082"/>
                      <a:pt x="69084" y="171376"/>
                    </a:cubicBezTo>
                    <a:cubicBezTo>
                      <a:pt x="69084" y="171376"/>
                      <a:pt x="69827" y="171578"/>
                      <a:pt x="71083" y="171578"/>
                    </a:cubicBezTo>
                    <a:cubicBezTo>
                      <a:pt x="74981" y="171578"/>
                      <a:pt x="83821" y="169629"/>
                      <a:pt x="90712" y="153629"/>
                    </a:cubicBezTo>
                    <a:cubicBezTo>
                      <a:pt x="95149" y="152678"/>
                      <a:pt x="98635" y="149351"/>
                      <a:pt x="99902" y="145073"/>
                    </a:cubicBezTo>
                    <a:cubicBezTo>
                      <a:pt x="102200" y="137705"/>
                      <a:pt x="99903" y="126297"/>
                      <a:pt x="99902" y="126297"/>
                    </a:cubicBezTo>
                    <a:lnTo>
                      <a:pt x="99902" y="126297"/>
                    </a:lnTo>
                    <a:cubicBezTo>
                      <a:pt x="99903" y="126297"/>
                      <a:pt x="101660" y="128953"/>
                      <a:pt x="103296" y="128953"/>
                    </a:cubicBezTo>
                    <a:cubicBezTo>
                      <a:pt x="103938" y="128953"/>
                      <a:pt x="104561" y="128544"/>
                      <a:pt x="105052" y="127406"/>
                    </a:cubicBezTo>
                    <a:cubicBezTo>
                      <a:pt x="106716" y="123444"/>
                      <a:pt x="99348" y="115443"/>
                      <a:pt x="99348" y="115443"/>
                    </a:cubicBezTo>
                    <a:cubicBezTo>
                      <a:pt x="99348" y="115443"/>
                      <a:pt x="110122" y="114888"/>
                      <a:pt x="116460" y="106332"/>
                    </a:cubicBezTo>
                    <a:cubicBezTo>
                      <a:pt x="120739" y="100390"/>
                      <a:pt x="119392" y="98013"/>
                      <a:pt x="114321" y="93656"/>
                    </a:cubicBezTo>
                    <a:lnTo>
                      <a:pt x="114321" y="93656"/>
                    </a:lnTo>
                    <a:cubicBezTo>
                      <a:pt x="115167" y="93834"/>
                      <a:pt x="117138" y="94562"/>
                      <a:pt x="118618" y="94562"/>
                    </a:cubicBezTo>
                    <a:cubicBezTo>
                      <a:pt x="119773" y="94562"/>
                      <a:pt x="120630" y="94119"/>
                      <a:pt x="120422" y="92626"/>
                    </a:cubicBezTo>
                    <a:cubicBezTo>
                      <a:pt x="119867" y="88586"/>
                      <a:pt x="112420" y="67432"/>
                      <a:pt x="105607" y="62362"/>
                    </a:cubicBezTo>
                    <a:cubicBezTo>
                      <a:pt x="104181" y="61253"/>
                      <a:pt x="128106" y="12688"/>
                      <a:pt x="112341" y="4528"/>
                    </a:cubicBezTo>
                    <a:cubicBezTo>
                      <a:pt x="111376" y="4027"/>
                      <a:pt x="110346" y="3794"/>
                      <a:pt x="109265" y="3794"/>
                    </a:cubicBezTo>
                    <a:cubicBezTo>
                      <a:pt x="98363" y="3794"/>
                      <a:pt x="82276" y="27522"/>
                      <a:pt x="75501" y="40496"/>
                    </a:cubicBezTo>
                    <a:cubicBezTo>
                      <a:pt x="75501" y="40496"/>
                      <a:pt x="69543" y="38320"/>
                      <a:pt x="62065" y="38320"/>
                    </a:cubicBezTo>
                    <a:cubicBezTo>
                      <a:pt x="58039" y="38320"/>
                      <a:pt x="53572" y="38951"/>
                      <a:pt x="49357" y="40892"/>
                    </a:cubicBezTo>
                    <a:cubicBezTo>
                      <a:pt x="49357" y="40892"/>
                      <a:pt x="32797" y="1"/>
                      <a:pt x="232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66"/>
              <p:cNvSpPr/>
              <p:nvPr/>
            </p:nvSpPr>
            <p:spPr>
              <a:xfrm>
                <a:off x="3374250" y="1810725"/>
                <a:ext cx="2648100" cy="2843625"/>
              </a:xfrm>
              <a:custGeom>
                <a:avLst/>
                <a:gdLst/>
                <a:ahLst/>
                <a:cxnLst/>
                <a:rect l="l" t="t" r="r" b="b"/>
                <a:pathLst>
                  <a:path w="105924" h="113745" extrusionOk="0">
                    <a:moveTo>
                      <a:pt x="14815" y="1"/>
                    </a:moveTo>
                    <a:lnTo>
                      <a:pt x="14815" y="1"/>
                    </a:lnTo>
                    <a:cubicBezTo>
                      <a:pt x="14814" y="2"/>
                      <a:pt x="555" y="19490"/>
                      <a:pt x="1743" y="22897"/>
                    </a:cubicBezTo>
                    <a:cubicBezTo>
                      <a:pt x="2852" y="26224"/>
                      <a:pt x="7447" y="26858"/>
                      <a:pt x="7447" y="26858"/>
                    </a:cubicBezTo>
                    <a:cubicBezTo>
                      <a:pt x="7447" y="26858"/>
                      <a:pt x="0" y="31374"/>
                      <a:pt x="9190" y="41118"/>
                    </a:cubicBezTo>
                    <a:lnTo>
                      <a:pt x="15449" y="46189"/>
                    </a:lnTo>
                    <a:cubicBezTo>
                      <a:pt x="15449" y="46189"/>
                      <a:pt x="3486" y="57597"/>
                      <a:pt x="6338" y="59340"/>
                    </a:cubicBezTo>
                    <a:cubicBezTo>
                      <a:pt x="8049" y="60338"/>
                      <a:pt x="11187" y="60538"/>
                      <a:pt x="13423" y="60538"/>
                    </a:cubicBezTo>
                    <a:cubicBezTo>
                      <a:pt x="14913" y="60538"/>
                      <a:pt x="16003" y="60449"/>
                      <a:pt x="16003" y="60449"/>
                    </a:cubicBezTo>
                    <a:lnTo>
                      <a:pt x="16003" y="60449"/>
                    </a:lnTo>
                    <a:cubicBezTo>
                      <a:pt x="16003" y="60449"/>
                      <a:pt x="12042" y="72729"/>
                      <a:pt x="16003" y="73838"/>
                    </a:cubicBezTo>
                    <a:cubicBezTo>
                      <a:pt x="16737" y="74058"/>
                      <a:pt x="17395" y="74148"/>
                      <a:pt x="17979" y="74148"/>
                    </a:cubicBezTo>
                    <a:cubicBezTo>
                      <a:pt x="20550" y="74148"/>
                      <a:pt x="21707" y="72412"/>
                      <a:pt x="21708" y="72412"/>
                    </a:cubicBezTo>
                    <a:lnTo>
                      <a:pt x="21708" y="72412"/>
                    </a:lnTo>
                    <a:cubicBezTo>
                      <a:pt x="21708" y="72413"/>
                      <a:pt x="21154" y="79781"/>
                      <a:pt x="35968" y="95784"/>
                    </a:cubicBezTo>
                    <a:cubicBezTo>
                      <a:pt x="45970" y="106588"/>
                      <a:pt x="55466" y="113745"/>
                      <a:pt x="61994" y="113745"/>
                    </a:cubicBezTo>
                    <a:cubicBezTo>
                      <a:pt x="65136" y="113745"/>
                      <a:pt x="67591" y="112087"/>
                      <a:pt x="69084" y="108380"/>
                    </a:cubicBezTo>
                    <a:cubicBezTo>
                      <a:pt x="69084" y="108380"/>
                      <a:pt x="69827" y="108583"/>
                      <a:pt x="71083" y="108583"/>
                    </a:cubicBezTo>
                    <a:cubicBezTo>
                      <a:pt x="74981" y="108583"/>
                      <a:pt x="83821" y="106634"/>
                      <a:pt x="90712" y="90634"/>
                    </a:cubicBezTo>
                    <a:cubicBezTo>
                      <a:pt x="95149" y="89683"/>
                      <a:pt x="98635" y="86435"/>
                      <a:pt x="99902" y="82078"/>
                    </a:cubicBezTo>
                    <a:cubicBezTo>
                      <a:pt x="102200" y="74710"/>
                      <a:pt x="99903" y="63302"/>
                      <a:pt x="99902" y="63301"/>
                    </a:cubicBezTo>
                    <a:lnTo>
                      <a:pt x="99902" y="63301"/>
                    </a:lnTo>
                    <a:cubicBezTo>
                      <a:pt x="99903" y="63302"/>
                      <a:pt x="101664" y="65923"/>
                      <a:pt x="103302" y="65923"/>
                    </a:cubicBezTo>
                    <a:cubicBezTo>
                      <a:pt x="103942" y="65923"/>
                      <a:pt x="104562" y="65523"/>
                      <a:pt x="105052" y="64411"/>
                    </a:cubicBezTo>
                    <a:cubicBezTo>
                      <a:pt x="105924" y="62351"/>
                      <a:pt x="104339" y="59182"/>
                      <a:pt x="102596" y="56646"/>
                    </a:cubicBezTo>
                    <a:lnTo>
                      <a:pt x="102596" y="56646"/>
                    </a:lnTo>
                    <a:cubicBezTo>
                      <a:pt x="102834" y="57201"/>
                      <a:pt x="102913" y="57835"/>
                      <a:pt x="102755" y="58469"/>
                    </a:cubicBezTo>
                    <a:cubicBezTo>
                      <a:pt x="102357" y="59367"/>
                      <a:pt x="101789" y="59698"/>
                      <a:pt x="101168" y="59698"/>
                    </a:cubicBezTo>
                    <a:cubicBezTo>
                      <a:pt x="99435" y="59698"/>
                      <a:pt x="97288" y="57122"/>
                      <a:pt x="97288" y="57122"/>
                    </a:cubicBezTo>
                    <a:lnTo>
                      <a:pt x="97288" y="57122"/>
                    </a:lnTo>
                    <a:cubicBezTo>
                      <a:pt x="97288" y="57123"/>
                      <a:pt x="99506" y="76374"/>
                      <a:pt x="96733" y="79542"/>
                    </a:cubicBezTo>
                    <a:cubicBezTo>
                      <a:pt x="96244" y="80119"/>
                      <a:pt x="95743" y="80354"/>
                      <a:pt x="95253" y="80354"/>
                    </a:cubicBezTo>
                    <a:cubicBezTo>
                      <a:pt x="93045" y="80354"/>
                      <a:pt x="91029" y="75581"/>
                      <a:pt x="91029" y="75581"/>
                    </a:cubicBezTo>
                    <a:cubicBezTo>
                      <a:pt x="91029" y="75581"/>
                      <a:pt x="87147" y="93011"/>
                      <a:pt x="79304" y="96972"/>
                    </a:cubicBezTo>
                    <a:cubicBezTo>
                      <a:pt x="78509" y="97382"/>
                      <a:pt x="77853" y="97566"/>
                      <a:pt x="77316" y="97566"/>
                    </a:cubicBezTo>
                    <a:cubicBezTo>
                      <a:pt x="72559" y="97566"/>
                      <a:pt x="77165" y="83108"/>
                      <a:pt x="77165" y="83108"/>
                    </a:cubicBezTo>
                    <a:lnTo>
                      <a:pt x="77165" y="83108"/>
                    </a:lnTo>
                    <a:cubicBezTo>
                      <a:pt x="77165" y="83108"/>
                      <a:pt x="77767" y="83372"/>
                      <a:pt x="78540" y="83372"/>
                    </a:cubicBezTo>
                    <a:cubicBezTo>
                      <a:pt x="80047" y="83372"/>
                      <a:pt x="82206" y="82369"/>
                      <a:pt x="81839" y="76453"/>
                    </a:cubicBezTo>
                    <a:lnTo>
                      <a:pt x="81839" y="76453"/>
                    </a:lnTo>
                    <a:cubicBezTo>
                      <a:pt x="81839" y="76453"/>
                      <a:pt x="81152" y="79932"/>
                      <a:pt x="78923" y="79932"/>
                    </a:cubicBezTo>
                    <a:cubicBezTo>
                      <a:pt x="78125" y="79932"/>
                      <a:pt x="77130" y="79486"/>
                      <a:pt x="75897" y="78275"/>
                    </a:cubicBezTo>
                    <a:lnTo>
                      <a:pt x="75897" y="78275"/>
                    </a:lnTo>
                    <a:cubicBezTo>
                      <a:pt x="75897" y="78275"/>
                      <a:pt x="77165" y="86910"/>
                      <a:pt x="71144" y="88416"/>
                    </a:cubicBezTo>
                    <a:cubicBezTo>
                      <a:pt x="70696" y="88523"/>
                      <a:pt x="70219" y="88575"/>
                      <a:pt x="69719" y="88575"/>
                    </a:cubicBezTo>
                    <a:cubicBezTo>
                      <a:pt x="63578" y="88575"/>
                      <a:pt x="53837" y="80799"/>
                      <a:pt x="49516" y="72888"/>
                    </a:cubicBezTo>
                    <a:cubicBezTo>
                      <a:pt x="44841" y="64331"/>
                      <a:pt x="44366" y="58469"/>
                      <a:pt x="44366" y="58469"/>
                    </a:cubicBezTo>
                    <a:lnTo>
                      <a:pt x="44366" y="58469"/>
                    </a:lnTo>
                    <a:cubicBezTo>
                      <a:pt x="44366" y="58469"/>
                      <a:pt x="46333" y="58984"/>
                      <a:pt x="49094" y="58984"/>
                    </a:cubicBezTo>
                    <a:cubicBezTo>
                      <a:pt x="51958" y="58984"/>
                      <a:pt x="55676" y="58430"/>
                      <a:pt x="58943" y="56171"/>
                    </a:cubicBezTo>
                    <a:lnTo>
                      <a:pt x="58785" y="54507"/>
                    </a:lnTo>
                    <a:cubicBezTo>
                      <a:pt x="56366" y="55451"/>
                      <a:pt x="53772" y="55956"/>
                      <a:pt x="51166" y="55956"/>
                    </a:cubicBezTo>
                    <a:cubicBezTo>
                      <a:pt x="50272" y="55956"/>
                      <a:pt x="49376" y="55896"/>
                      <a:pt x="48486" y="55775"/>
                    </a:cubicBezTo>
                    <a:cubicBezTo>
                      <a:pt x="42940" y="54904"/>
                      <a:pt x="35255" y="46506"/>
                      <a:pt x="35255" y="46506"/>
                    </a:cubicBezTo>
                    <a:lnTo>
                      <a:pt x="36206" y="41198"/>
                    </a:lnTo>
                    <a:lnTo>
                      <a:pt x="36206" y="41198"/>
                    </a:lnTo>
                    <a:cubicBezTo>
                      <a:pt x="36205" y="41198"/>
                      <a:pt x="33226" y="43084"/>
                      <a:pt x="30924" y="43084"/>
                    </a:cubicBezTo>
                    <a:cubicBezTo>
                      <a:pt x="30318" y="43084"/>
                      <a:pt x="29759" y="42954"/>
                      <a:pt x="29313" y="42624"/>
                    </a:cubicBezTo>
                    <a:cubicBezTo>
                      <a:pt x="27174" y="41039"/>
                      <a:pt x="29155" y="37791"/>
                      <a:pt x="29155" y="37791"/>
                    </a:cubicBezTo>
                    <a:cubicBezTo>
                      <a:pt x="29155" y="37791"/>
                      <a:pt x="21549" y="37791"/>
                      <a:pt x="20123" y="34384"/>
                    </a:cubicBezTo>
                    <a:cubicBezTo>
                      <a:pt x="19331" y="32245"/>
                      <a:pt x="19569" y="29948"/>
                      <a:pt x="20836" y="28046"/>
                    </a:cubicBezTo>
                    <a:lnTo>
                      <a:pt x="20836" y="28046"/>
                    </a:lnTo>
                    <a:cubicBezTo>
                      <a:pt x="20836" y="28046"/>
                      <a:pt x="18673" y="28503"/>
                      <a:pt x="16572" y="28503"/>
                    </a:cubicBezTo>
                    <a:cubicBezTo>
                      <a:pt x="14857" y="28503"/>
                      <a:pt x="13182" y="28199"/>
                      <a:pt x="12755" y="27096"/>
                    </a:cubicBezTo>
                    <a:cubicBezTo>
                      <a:pt x="11725" y="24640"/>
                      <a:pt x="18142" y="18223"/>
                      <a:pt x="18143" y="18222"/>
                    </a:cubicBezTo>
                    <a:lnTo>
                      <a:pt x="18143" y="18222"/>
                    </a:lnTo>
                    <a:cubicBezTo>
                      <a:pt x="18142" y="18222"/>
                      <a:pt x="13271" y="19972"/>
                      <a:pt x="9849" y="19972"/>
                    </a:cubicBezTo>
                    <a:cubicBezTo>
                      <a:pt x="8071" y="19972"/>
                      <a:pt x="6684" y="19500"/>
                      <a:pt x="6576" y="18064"/>
                    </a:cubicBezTo>
                    <a:cubicBezTo>
                      <a:pt x="6338" y="13944"/>
                      <a:pt x="14814" y="2"/>
                      <a:pt x="14815" y="1"/>
                    </a:cubicBezTo>
                    <a:close/>
                  </a:path>
                </a:pathLst>
              </a:custGeom>
              <a:solidFill>
                <a:schemeClr val="accent3">
                  <a:alpha val="625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66"/>
              <p:cNvSpPr/>
              <p:nvPr/>
            </p:nvSpPr>
            <p:spPr>
              <a:xfrm>
                <a:off x="5501425" y="2412850"/>
                <a:ext cx="893275" cy="725025"/>
              </a:xfrm>
              <a:custGeom>
                <a:avLst/>
                <a:gdLst/>
                <a:ahLst/>
                <a:cxnLst/>
                <a:rect l="l" t="t" r="r" b="b"/>
                <a:pathLst>
                  <a:path w="35731" h="29001" extrusionOk="0">
                    <a:moveTo>
                      <a:pt x="33829" y="0"/>
                    </a:moveTo>
                    <a:cubicBezTo>
                      <a:pt x="33513" y="1109"/>
                      <a:pt x="32483" y="1901"/>
                      <a:pt x="31373" y="1981"/>
                    </a:cubicBezTo>
                    <a:cubicBezTo>
                      <a:pt x="29979" y="2126"/>
                      <a:pt x="28584" y="2197"/>
                      <a:pt x="27189" y="2197"/>
                    </a:cubicBezTo>
                    <a:cubicBezTo>
                      <a:pt x="24781" y="2197"/>
                      <a:pt x="22373" y="1986"/>
                      <a:pt x="19965" y="1585"/>
                    </a:cubicBezTo>
                    <a:lnTo>
                      <a:pt x="19965" y="1585"/>
                    </a:lnTo>
                    <a:cubicBezTo>
                      <a:pt x="19965" y="1585"/>
                      <a:pt x="22421" y="4912"/>
                      <a:pt x="24798" y="5704"/>
                    </a:cubicBezTo>
                    <a:cubicBezTo>
                      <a:pt x="27254" y="6496"/>
                      <a:pt x="31215" y="8715"/>
                      <a:pt x="30898" y="9507"/>
                    </a:cubicBezTo>
                    <a:cubicBezTo>
                      <a:pt x="30813" y="9790"/>
                      <a:pt x="29556" y="9881"/>
                      <a:pt x="27975" y="9881"/>
                    </a:cubicBezTo>
                    <a:cubicBezTo>
                      <a:pt x="25129" y="9881"/>
                      <a:pt x="21233" y="9586"/>
                      <a:pt x="21233" y="9586"/>
                    </a:cubicBezTo>
                    <a:lnTo>
                      <a:pt x="21233" y="9586"/>
                    </a:lnTo>
                    <a:cubicBezTo>
                      <a:pt x="21233" y="9586"/>
                      <a:pt x="30026" y="11488"/>
                      <a:pt x="24402" y="17271"/>
                    </a:cubicBezTo>
                    <a:cubicBezTo>
                      <a:pt x="17113" y="24718"/>
                      <a:pt x="0" y="26382"/>
                      <a:pt x="0" y="26382"/>
                    </a:cubicBezTo>
                    <a:cubicBezTo>
                      <a:pt x="0" y="26382"/>
                      <a:pt x="4191" y="29001"/>
                      <a:pt x="8881" y="29001"/>
                    </a:cubicBezTo>
                    <a:cubicBezTo>
                      <a:pt x="9350" y="29001"/>
                      <a:pt x="9824" y="28975"/>
                      <a:pt x="10300" y="28917"/>
                    </a:cubicBezTo>
                    <a:cubicBezTo>
                      <a:pt x="12201" y="28759"/>
                      <a:pt x="25748" y="26857"/>
                      <a:pt x="31373" y="19252"/>
                    </a:cubicBezTo>
                    <a:cubicBezTo>
                      <a:pt x="35731" y="13310"/>
                      <a:pt x="34384" y="10933"/>
                      <a:pt x="29234" y="6576"/>
                    </a:cubicBezTo>
                    <a:lnTo>
                      <a:pt x="29234" y="6576"/>
                    </a:lnTo>
                    <a:cubicBezTo>
                      <a:pt x="30116" y="6796"/>
                      <a:pt x="32078" y="7508"/>
                      <a:pt x="33563" y="7508"/>
                    </a:cubicBezTo>
                    <a:cubicBezTo>
                      <a:pt x="34745" y="7508"/>
                      <a:pt x="35625" y="7056"/>
                      <a:pt x="35414" y="5546"/>
                    </a:cubicBezTo>
                    <a:cubicBezTo>
                      <a:pt x="35018" y="3644"/>
                      <a:pt x="34463" y="1822"/>
                      <a:pt x="33829"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66"/>
              <p:cNvSpPr/>
              <p:nvPr/>
            </p:nvSpPr>
            <p:spPr>
              <a:xfrm>
                <a:off x="5667800" y="3240750"/>
                <a:ext cx="259475" cy="824325"/>
              </a:xfrm>
              <a:custGeom>
                <a:avLst/>
                <a:gdLst/>
                <a:ahLst/>
                <a:cxnLst/>
                <a:rect l="l" t="t" r="r" b="b"/>
                <a:pathLst>
                  <a:path w="10379" h="32973" extrusionOk="0">
                    <a:moveTo>
                      <a:pt x="5546" y="0"/>
                    </a:moveTo>
                    <a:lnTo>
                      <a:pt x="5546" y="0"/>
                    </a:lnTo>
                    <a:cubicBezTo>
                      <a:pt x="5863" y="951"/>
                      <a:pt x="6180" y="1822"/>
                      <a:pt x="6576" y="2773"/>
                    </a:cubicBezTo>
                    <a:cubicBezTo>
                      <a:pt x="7289" y="4833"/>
                      <a:pt x="7764" y="6893"/>
                      <a:pt x="8160" y="9032"/>
                    </a:cubicBezTo>
                    <a:cubicBezTo>
                      <a:pt x="8477" y="11171"/>
                      <a:pt x="8715" y="13231"/>
                      <a:pt x="8794" y="15370"/>
                    </a:cubicBezTo>
                    <a:cubicBezTo>
                      <a:pt x="8794" y="17192"/>
                      <a:pt x="8715" y="18301"/>
                      <a:pt x="8715" y="18301"/>
                    </a:cubicBezTo>
                    <a:cubicBezTo>
                      <a:pt x="8715" y="19252"/>
                      <a:pt x="8636" y="20282"/>
                      <a:pt x="8557" y="21232"/>
                    </a:cubicBezTo>
                    <a:cubicBezTo>
                      <a:pt x="8319" y="23292"/>
                      <a:pt x="7764" y="25352"/>
                      <a:pt x="6893" y="27253"/>
                    </a:cubicBezTo>
                    <a:cubicBezTo>
                      <a:pt x="6021" y="29234"/>
                      <a:pt x="4516" y="30819"/>
                      <a:pt x="2694" y="31769"/>
                    </a:cubicBezTo>
                    <a:cubicBezTo>
                      <a:pt x="1189" y="32641"/>
                      <a:pt x="0" y="32799"/>
                      <a:pt x="0" y="32958"/>
                    </a:cubicBezTo>
                    <a:cubicBezTo>
                      <a:pt x="131" y="32968"/>
                      <a:pt x="262" y="32973"/>
                      <a:pt x="393" y="32973"/>
                    </a:cubicBezTo>
                    <a:cubicBezTo>
                      <a:pt x="1291" y="32973"/>
                      <a:pt x="2181" y="32739"/>
                      <a:pt x="3011" y="32324"/>
                    </a:cubicBezTo>
                    <a:cubicBezTo>
                      <a:pt x="5071" y="31452"/>
                      <a:pt x="6893" y="29868"/>
                      <a:pt x="7923" y="27808"/>
                    </a:cubicBezTo>
                    <a:cubicBezTo>
                      <a:pt x="9032" y="25827"/>
                      <a:pt x="9745" y="23688"/>
                      <a:pt x="10062" y="21391"/>
                    </a:cubicBezTo>
                    <a:cubicBezTo>
                      <a:pt x="10220" y="20440"/>
                      <a:pt x="10300" y="19410"/>
                      <a:pt x="10379" y="18380"/>
                    </a:cubicBezTo>
                    <a:cubicBezTo>
                      <a:pt x="10379" y="17350"/>
                      <a:pt x="10379" y="16320"/>
                      <a:pt x="10300" y="15370"/>
                    </a:cubicBezTo>
                    <a:cubicBezTo>
                      <a:pt x="10141" y="13151"/>
                      <a:pt x="9824" y="10933"/>
                      <a:pt x="9270" y="8794"/>
                    </a:cubicBezTo>
                    <a:cubicBezTo>
                      <a:pt x="8794" y="6655"/>
                      <a:pt x="8081" y="4516"/>
                      <a:pt x="7210" y="2535"/>
                    </a:cubicBezTo>
                    <a:cubicBezTo>
                      <a:pt x="6814" y="1585"/>
                      <a:pt x="6259" y="713"/>
                      <a:pt x="55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66"/>
              <p:cNvSpPr/>
              <p:nvPr/>
            </p:nvSpPr>
            <p:spPr>
              <a:xfrm>
                <a:off x="4875550" y="3876525"/>
                <a:ext cx="812075" cy="659575"/>
              </a:xfrm>
              <a:custGeom>
                <a:avLst/>
                <a:gdLst/>
                <a:ahLst/>
                <a:cxnLst/>
                <a:rect l="l" t="t" r="r" b="b"/>
                <a:pathLst>
                  <a:path w="32483" h="26383" extrusionOk="0">
                    <a:moveTo>
                      <a:pt x="32086" y="0"/>
                    </a:moveTo>
                    <a:cubicBezTo>
                      <a:pt x="32007" y="0"/>
                      <a:pt x="32086" y="1506"/>
                      <a:pt x="31611" y="3645"/>
                    </a:cubicBezTo>
                    <a:cubicBezTo>
                      <a:pt x="30977" y="6259"/>
                      <a:pt x="29947" y="8794"/>
                      <a:pt x="28521" y="11092"/>
                    </a:cubicBezTo>
                    <a:cubicBezTo>
                      <a:pt x="27175" y="13389"/>
                      <a:pt x="25511" y="15528"/>
                      <a:pt x="23689" y="17509"/>
                    </a:cubicBezTo>
                    <a:cubicBezTo>
                      <a:pt x="22183" y="19173"/>
                      <a:pt x="21153" y="20123"/>
                      <a:pt x="21153" y="20123"/>
                    </a:cubicBezTo>
                    <a:lnTo>
                      <a:pt x="20440" y="20836"/>
                    </a:lnTo>
                    <a:cubicBezTo>
                      <a:pt x="20203" y="20995"/>
                      <a:pt x="19886" y="21312"/>
                      <a:pt x="19569" y="21549"/>
                    </a:cubicBezTo>
                    <a:cubicBezTo>
                      <a:pt x="19173" y="21866"/>
                      <a:pt x="18856" y="22183"/>
                      <a:pt x="18381" y="22500"/>
                    </a:cubicBezTo>
                    <a:cubicBezTo>
                      <a:pt x="16321" y="24085"/>
                      <a:pt x="13786" y="25035"/>
                      <a:pt x="11171" y="25273"/>
                    </a:cubicBezTo>
                    <a:cubicBezTo>
                      <a:pt x="10458" y="25273"/>
                      <a:pt x="9745" y="25273"/>
                      <a:pt x="9032" y="25194"/>
                    </a:cubicBezTo>
                    <a:cubicBezTo>
                      <a:pt x="8319" y="25035"/>
                      <a:pt x="7606" y="25035"/>
                      <a:pt x="6972" y="24798"/>
                    </a:cubicBezTo>
                    <a:cubicBezTo>
                      <a:pt x="6338" y="24639"/>
                      <a:pt x="5705" y="24481"/>
                      <a:pt x="5071" y="24243"/>
                    </a:cubicBezTo>
                    <a:cubicBezTo>
                      <a:pt x="4516" y="24005"/>
                      <a:pt x="3962" y="23768"/>
                      <a:pt x="3407" y="23530"/>
                    </a:cubicBezTo>
                    <a:lnTo>
                      <a:pt x="2060" y="22975"/>
                    </a:lnTo>
                    <a:lnTo>
                      <a:pt x="1030" y="22421"/>
                    </a:lnTo>
                    <a:cubicBezTo>
                      <a:pt x="713" y="22262"/>
                      <a:pt x="397" y="22104"/>
                      <a:pt x="0" y="22025"/>
                    </a:cubicBezTo>
                    <a:lnTo>
                      <a:pt x="0" y="22025"/>
                    </a:lnTo>
                    <a:cubicBezTo>
                      <a:pt x="0" y="22104"/>
                      <a:pt x="317" y="22342"/>
                      <a:pt x="872" y="22738"/>
                    </a:cubicBezTo>
                    <a:lnTo>
                      <a:pt x="1823" y="23372"/>
                    </a:lnTo>
                    <a:lnTo>
                      <a:pt x="3169" y="24164"/>
                    </a:lnTo>
                    <a:cubicBezTo>
                      <a:pt x="3724" y="24402"/>
                      <a:pt x="4279" y="24718"/>
                      <a:pt x="4833" y="24956"/>
                    </a:cubicBezTo>
                    <a:cubicBezTo>
                      <a:pt x="5467" y="25194"/>
                      <a:pt x="6101" y="25431"/>
                      <a:pt x="6735" y="25669"/>
                    </a:cubicBezTo>
                    <a:cubicBezTo>
                      <a:pt x="7448" y="25907"/>
                      <a:pt x="8161" y="26065"/>
                      <a:pt x="8953" y="26224"/>
                    </a:cubicBezTo>
                    <a:cubicBezTo>
                      <a:pt x="9666" y="26382"/>
                      <a:pt x="10458" y="26382"/>
                      <a:pt x="11250" y="26382"/>
                    </a:cubicBezTo>
                    <a:cubicBezTo>
                      <a:pt x="12756" y="26382"/>
                      <a:pt x="14261" y="26144"/>
                      <a:pt x="15766" y="25590"/>
                    </a:cubicBezTo>
                    <a:lnTo>
                      <a:pt x="16717" y="25194"/>
                    </a:lnTo>
                    <a:lnTo>
                      <a:pt x="17668" y="24639"/>
                    </a:lnTo>
                    <a:cubicBezTo>
                      <a:pt x="18143" y="24402"/>
                      <a:pt x="18697" y="24085"/>
                      <a:pt x="19252" y="23689"/>
                    </a:cubicBezTo>
                    <a:cubicBezTo>
                      <a:pt x="19727" y="23372"/>
                      <a:pt x="20124" y="23055"/>
                      <a:pt x="20520" y="22738"/>
                    </a:cubicBezTo>
                    <a:cubicBezTo>
                      <a:pt x="20916" y="22500"/>
                      <a:pt x="21233" y="22183"/>
                      <a:pt x="21470" y="21946"/>
                    </a:cubicBezTo>
                    <a:lnTo>
                      <a:pt x="22263" y="21312"/>
                    </a:lnTo>
                    <a:cubicBezTo>
                      <a:pt x="22263" y="21312"/>
                      <a:pt x="23372" y="20203"/>
                      <a:pt x="24798" y="18460"/>
                    </a:cubicBezTo>
                    <a:cubicBezTo>
                      <a:pt x="26620" y="16400"/>
                      <a:pt x="28204" y="14102"/>
                      <a:pt x="29551" y="11646"/>
                    </a:cubicBezTo>
                    <a:cubicBezTo>
                      <a:pt x="30898" y="9190"/>
                      <a:pt x="31770" y="6497"/>
                      <a:pt x="32245" y="3803"/>
                    </a:cubicBezTo>
                    <a:cubicBezTo>
                      <a:pt x="32483" y="2535"/>
                      <a:pt x="32403" y="1268"/>
                      <a:pt x="320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66"/>
              <p:cNvSpPr/>
              <p:nvPr/>
            </p:nvSpPr>
            <p:spPr>
              <a:xfrm>
                <a:off x="5026075" y="3523850"/>
                <a:ext cx="405975" cy="501250"/>
              </a:xfrm>
              <a:custGeom>
                <a:avLst/>
                <a:gdLst/>
                <a:ahLst/>
                <a:cxnLst/>
                <a:rect l="l" t="t" r="r" b="b"/>
                <a:pathLst>
                  <a:path w="16239" h="20050" extrusionOk="0">
                    <a:moveTo>
                      <a:pt x="14114" y="1"/>
                    </a:moveTo>
                    <a:cubicBezTo>
                      <a:pt x="14109" y="1"/>
                      <a:pt x="14106" y="2"/>
                      <a:pt x="14103" y="5"/>
                    </a:cubicBezTo>
                    <a:cubicBezTo>
                      <a:pt x="14182" y="877"/>
                      <a:pt x="14419" y="1748"/>
                      <a:pt x="14657" y="2540"/>
                    </a:cubicBezTo>
                    <a:cubicBezTo>
                      <a:pt x="15053" y="4442"/>
                      <a:pt x="15132" y="6343"/>
                      <a:pt x="14974" y="8245"/>
                    </a:cubicBezTo>
                    <a:cubicBezTo>
                      <a:pt x="14895" y="9116"/>
                      <a:pt x="14578" y="9988"/>
                      <a:pt x="13944" y="10621"/>
                    </a:cubicBezTo>
                    <a:cubicBezTo>
                      <a:pt x="13701" y="10760"/>
                      <a:pt x="13427" y="10823"/>
                      <a:pt x="13150" y="10823"/>
                    </a:cubicBezTo>
                    <a:cubicBezTo>
                      <a:pt x="12795" y="10823"/>
                      <a:pt x="12433" y="10720"/>
                      <a:pt x="12122" y="10542"/>
                    </a:cubicBezTo>
                    <a:cubicBezTo>
                      <a:pt x="11805" y="10384"/>
                      <a:pt x="11488" y="10225"/>
                      <a:pt x="11250" y="10067"/>
                    </a:cubicBezTo>
                    <a:lnTo>
                      <a:pt x="11171" y="9988"/>
                    </a:lnTo>
                    <a:lnTo>
                      <a:pt x="11013" y="9829"/>
                    </a:lnTo>
                    <a:lnTo>
                      <a:pt x="10617" y="9591"/>
                    </a:lnTo>
                    <a:cubicBezTo>
                      <a:pt x="10379" y="9433"/>
                      <a:pt x="10220" y="9275"/>
                      <a:pt x="10062" y="9116"/>
                    </a:cubicBezTo>
                    <a:lnTo>
                      <a:pt x="8874" y="8165"/>
                    </a:lnTo>
                    <a:lnTo>
                      <a:pt x="8478" y="7848"/>
                    </a:lnTo>
                    <a:lnTo>
                      <a:pt x="8478" y="7848"/>
                    </a:lnTo>
                    <a:lnTo>
                      <a:pt x="8557" y="9671"/>
                    </a:lnTo>
                    <a:cubicBezTo>
                      <a:pt x="8557" y="9908"/>
                      <a:pt x="8557" y="10146"/>
                      <a:pt x="8636" y="10463"/>
                    </a:cubicBezTo>
                    <a:cubicBezTo>
                      <a:pt x="8715" y="10780"/>
                      <a:pt x="8636" y="11017"/>
                      <a:pt x="8636" y="11334"/>
                    </a:cubicBezTo>
                    <a:cubicBezTo>
                      <a:pt x="8636" y="11651"/>
                      <a:pt x="8636" y="11968"/>
                      <a:pt x="8636" y="12285"/>
                    </a:cubicBezTo>
                    <a:cubicBezTo>
                      <a:pt x="8557" y="13157"/>
                      <a:pt x="8478" y="14028"/>
                      <a:pt x="8240" y="14820"/>
                    </a:cubicBezTo>
                    <a:cubicBezTo>
                      <a:pt x="7923" y="15692"/>
                      <a:pt x="7527" y="16563"/>
                      <a:pt x="6972" y="17355"/>
                    </a:cubicBezTo>
                    <a:cubicBezTo>
                      <a:pt x="6180" y="18465"/>
                      <a:pt x="4912" y="19098"/>
                      <a:pt x="3566" y="19178"/>
                    </a:cubicBezTo>
                    <a:lnTo>
                      <a:pt x="2377" y="19178"/>
                    </a:lnTo>
                    <a:lnTo>
                      <a:pt x="1427" y="18940"/>
                    </a:lnTo>
                    <a:cubicBezTo>
                      <a:pt x="1110" y="18861"/>
                      <a:pt x="872" y="18782"/>
                      <a:pt x="634" y="18702"/>
                    </a:cubicBezTo>
                    <a:cubicBezTo>
                      <a:pt x="410" y="18646"/>
                      <a:pt x="186" y="18590"/>
                      <a:pt x="74" y="18590"/>
                    </a:cubicBezTo>
                    <a:cubicBezTo>
                      <a:pt x="28" y="18590"/>
                      <a:pt x="0" y="18600"/>
                      <a:pt x="0" y="18623"/>
                    </a:cubicBezTo>
                    <a:cubicBezTo>
                      <a:pt x="0" y="18702"/>
                      <a:pt x="159" y="18861"/>
                      <a:pt x="555" y="19019"/>
                    </a:cubicBezTo>
                    <a:cubicBezTo>
                      <a:pt x="793" y="19178"/>
                      <a:pt x="1030" y="19336"/>
                      <a:pt x="1347" y="19415"/>
                    </a:cubicBezTo>
                    <a:lnTo>
                      <a:pt x="2298" y="19811"/>
                    </a:lnTo>
                    <a:cubicBezTo>
                      <a:pt x="2694" y="19891"/>
                      <a:pt x="3169" y="19970"/>
                      <a:pt x="3566" y="20049"/>
                    </a:cubicBezTo>
                    <a:cubicBezTo>
                      <a:pt x="4120" y="20049"/>
                      <a:pt x="4596" y="19970"/>
                      <a:pt x="5071" y="19891"/>
                    </a:cubicBezTo>
                    <a:cubicBezTo>
                      <a:pt x="6180" y="19574"/>
                      <a:pt x="7131" y="19019"/>
                      <a:pt x="7844" y="18148"/>
                    </a:cubicBezTo>
                    <a:cubicBezTo>
                      <a:pt x="8557" y="17276"/>
                      <a:pt x="9111" y="16326"/>
                      <a:pt x="9507" y="15296"/>
                    </a:cubicBezTo>
                    <a:cubicBezTo>
                      <a:pt x="9824" y="14424"/>
                      <a:pt x="9983" y="13473"/>
                      <a:pt x="10141" y="12523"/>
                    </a:cubicBezTo>
                    <a:cubicBezTo>
                      <a:pt x="10141" y="12127"/>
                      <a:pt x="10220" y="11730"/>
                      <a:pt x="10220" y="11414"/>
                    </a:cubicBezTo>
                    <a:lnTo>
                      <a:pt x="10220" y="11255"/>
                    </a:lnTo>
                    <a:lnTo>
                      <a:pt x="10300" y="11255"/>
                    </a:lnTo>
                    <a:lnTo>
                      <a:pt x="10379" y="11334"/>
                    </a:lnTo>
                    <a:cubicBezTo>
                      <a:pt x="10696" y="11572"/>
                      <a:pt x="11092" y="11730"/>
                      <a:pt x="11488" y="11889"/>
                    </a:cubicBezTo>
                    <a:cubicBezTo>
                      <a:pt x="11963" y="12047"/>
                      <a:pt x="12439" y="12206"/>
                      <a:pt x="12993" y="12206"/>
                    </a:cubicBezTo>
                    <a:cubicBezTo>
                      <a:pt x="13075" y="12216"/>
                      <a:pt x="13157" y="12221"/>
                      <a:pt x="13239" y="12221"/>
                    </a:cubicBezTo>
                    <a:cubicBezTo>
                      <a:pt x="13788" y="12221"/>
                      <a:pt x="14322" y="11996"/>
                      <a:pt x="14736" y="11651"/>
                    </a:cubicBezTo>
                    <a:cubicBezTo>
                      <a:pt x="15212" y="11176"/>
                      <a:pt x="15608" y="10701"/>
                      <a:pt x="15766" y="10067"/>
                    </a:cubicBezTo>
                    <a:cubicBezTo>
                      <a:pt x="15925" y="9512"/>
                      <a:pt x="16004" y="8958"/>
                      <a:pt x="16083" y="8324"/>
                    </a:cubicBezTo>
                    <a:cubicBezTo>
                      <a:pt x="16238" y="3896"/>
                      <a:pt x="14337" y="1"/>
                      <a:pt x="14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66"/>
              <p:cNvSpPr/>
              <p:nvPr/>
            </p:nvSpPr>
            <p:spPr>
              <a:xfrm>
                <a:off x="4320975" y="3074075"/>
                <a:ext cx="493200" cy="157550"/>
              </a:xfrm>
              <a:custGeom>
                <a:avLst/>
                <a:gdLst/>
                <a:ahLst/>
                <a:cxnLst/>
                <a:rect l="l" t="t" r="r" b="b"/>
                <a:pathLst>
                  <a:path w="19728" h="6302" extrusionOk="0">
                    <a:moveTo>
                      <a:pt x="196" y="1"/>
                    </a:moveTo>
                    <a:cubicBezTo>
                      <a:pt x="179" y="1"/>
                      <a:pt x="167" y="4"/>
                      <a:pt x="159" y="12"/>
                    </a:cubicBezTo>
                    <a:cubicBezTo>
                      <a:pt x="0" y="171"/>
                      <a:pt x="1981" y="1993"/>
                      <a:pt x="4279" y="3419"/>
                    </a:cubicBezTo>
                    <a:cubicBezTo>
                      <a:pt x="5309" y="4053"/>
                      <a:pt x="6418" y="4607"/>
                      <a:pt x="7606" y="5083"/>
                    </a:cubicBezTo>
                    <a:cubicBezTo>
                      <a:pt x="8081" y="5320"/>
                      <a:pt x="8478" y="5479"/>
                      <a:pt x="8715" y="5558"/>
                    </a:cubicBezTo>
                    <a:lnTo>
                      <a:pt x="9191" y="5716"/>
                    </a:lnTo>
                    <a:cubicBezTo>
                      <a:pt x="9191" y="5716"/>
                      <a:pt x="9824" y="5875"/>
                      <a:pt x="10854" y="6112"/>
                    </a:cubicBezTo>
                    <a:cubicBezTo>
                      <a:pt x="11724" y="6228"/>
                      <a:pt x="12637" y="6302"/>
                      <a:pt x="13560" y="6302"/>
                    </a:cubicBezTo>
                    <a:cubicBezTo>
                      <a:pt x="13899" y="6302"/>
                      <a:pt x="14238" y="6292"/>
                      <a:pt x="14578" y="6271"/>
                    </a:cubicBezTo>
                    <a:cubicBezTo>
                      <a:pt x="15845" y="6192"/>
                      <a:pt x="17034" y="5954"/>
                      <a:pt x="18222" y="5399"/>
                    </a:cubicBezTo>
                    <a:cubicBezTo>
                      <a:pt x="19173" y="5003"/>
                      <a:pt x="19727" y="4607"/>
                      <a:pt x="19648" y="4528"/>
                    </a:cubicBezTo>
                    <a:cubicBezTo>
                      <a:pt x="19648" y="4514"/>
                      <a:pt x="19626" y="4507"/>
                      <a:pt x="19584" y="4507"/>
                    </a:cubicBezTo>
                    <a:cubicBezTo>
                      <a:pt x="19391" y="4507"/>
                      <a:pt x="18781" y="4649"/>
                      <a:pt x="18064" y="4845"/>
                    </a:cubicBezTo>
                    <a:cubicBezTo>
                      <a:pt x="16875" y="5083"/>
                      <a:pt x="15766" y="5162"/>
                      <a:pt x="14578" y="5162"/>
                    </a:cubicBezTo>
                    <a:cubicBezTo>
                      <a:pt x="13389" y="5083"/>
                      <a:pt x="12280" y="4924"/>
                      <a:pt x="11171" y="4607"/>
                    </a:cubicBezTo>
                    <a:cubicBezTo>
                      <a:pt x="10696" y="4528"/>
                      <a:pt x="10300" y="4370"/>
                      <a:pt x="10062" y="4290"/>
                    </a:cubicBezTo>
                    <a:lnTo>
                      <a:pt x="9666" y="4211"/>
                    </a:lnTo>
                    <a:lnTo>
                      <a:pt x="9191" y="4053"/>
                    </a:lnTo>
                    <a:cubicBezTo>
                      <a:pt x="8953" y="3973"/>
                      <a:pt x="8557" y="3894"/>
                      <a:pt x="8081" y="3736"/>
                    </a:cubicBezTo>
                    <a:cubicBezTo>
                      <a:pt x="6972" y="3340"/>
                      <a:pt x="5863" y="2943"/>
                      <a:pt x="4833" y="2468"/>
                    </a:cubicBezTo>
                    <a:cubicBezTo>
                      <a:pt x="2573" y="1413"/>
                      <a:pt x="528" y="1"/>
                      <a:pt x="1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66"/>
              <p:cNvSpPr/>
              <p:nvPr/>
            </p:nvSpPr>
            <p:spPr>
              <a:xfrm>
                <a:off x="6061950" y="2234425"/>
                <a:ext cx="332750" cy="384425"/>
              </a:xfrm>
              <a:custGeom>
                <a:avLst/>
                <a:gdLst/>
                <a:ahLst/>
                <a:cxnLst/>
                <a:rect l="l" t="t" r="r" b="b"/>
                <a:pathLst>
                  <a:path w="13310" h="15377" extrusionOk="0">
                    <a:moveTo>
                      <a:pt x="8888" y="1"/>
                    </a:moveTo>
                    <a:cubicBezTo>
                      <a:pt x="8882" y="1"/>
                      <a:pt x="8877" y="3"/>
                      <a:pt x="8873" y="7"/>
                    </a:cubicBezTo>
                    <a:cubicBezTo>
                      <a:pt x="8715" y="7"/>
                      <a:pt x="9982" y="3334"/>
                      <a:pt x="10854" y="6582"/>
                    </a:cubicBezTo>
                    <a:cubicBezTo>
                      <a:pt x="11171" y="7375"/>
                      <a:pt x="11329" y="8246"/>
                      <a:pt x="11488" y="8959"/>
                    </a:cubicBezTo>
                    <a:cubicBezTo>
                      <a:pt x="11567" y="9672"/>
                      <a:pt x="11646" y="10385"/>
                      <a:pt x="11725" y="11098"/>
                    </a:cubicBezTo>
                    <a:lnTo>
                      <a:pt x="11725" y="12604"/>
                    </a:lnTo>
                    <a:lnTo>
                      <a:pt x="11725" y="13000"/>
                    </a:lnTo>
                    <a:lnTo>
                      <a:pt x="11725" y="13237"/>
                    </a:lnTo>
                    <a:cubicBezTo>
                      <a:pt x="11725" y="13317"/>
                      <a:pt x="11725" y="13317"/>
                      <a:pt x="11725" y="13396"/>
                    </a:cubicBezTo>
                    <a:cubicBezTo>
                      <a:pt x="11725" y="13475"/>
                      <a:pt x="11725" y="13554"/>
                      <a:pt x="11725" y="13713"/>
                    </a:cubicBezTo>
                    <a:cubicBezTo>
                      <a:pt x="11646" y="13713"/>
                      <a:pt x="11646" y="13792"/>
                      <a:pt x="11646" y="13871"/>
                    </a:cubicBezTo>
                    <a:cubicBezTo>
                      <a:pt x="11646" y="13871"/>
                      <a:pt x="11488" y="13950"/>
                      <a:pt x="11250" y="13950"/>
                    </a:cubicBezTo>
                    <a:cubicBezTo>
                      <a:pt x="10537" y="13950"/>
                      <a:pt x="9824" y="13871"/>
                      <a:pt x="9111" y="13792"/>
                    </a:cubicBezTo>
                    <a:cubicBezTo>
                      <a:pt x="8319" y="13713"/>
                      <a:pt x="7526" y="13554"/>
                      <a:pt x="6655" y="13475"/>
                    </a:cubicBezTo>
                    <a:cubicBezTo>
                      <a:pt x="3463" y="12881"/>
                      <a:pt x="619" y="11314"/>
                      <a:pt x="143" y="11314"/>
                    </a:cubicBezTo>
                    <a:cubicBezTo>
                      <a:pt x="111" y="11314"/>
                      <a:pt x="89" y="11321"/>
                      <a:pt x="79" y="11336"/>
                    </a:cubicBezTo>
                    <a:cubicBezTo>
                      <a:pt x="0" y="11415"/>
                      <a:pt x="713" y="11970"/>
                      <a:pt x="1901" y="12683"/>
                    </a:cubicBezTo>
                    <a:cubicBezTo>
                      <a:pt x="2456" y="13000"/>
                      <a:pt x="3169" y="13317"/>
                      <a:pt x="3882" y="13633"/>
                    </a:cubicBezTo>
                    <a:cubicBezTo>
                      <a:pt x="4674" y="13950"/>
                      <a:pt x="5546" y="14188"/>
                      <a:pt x="6338" y="14505"/>
                    </a:cubicBezTo>
                    <a:cubicBezTo>
                      <a:pt x="7209" y="14743"/>
                      <a:pt x="8160" y="14901"/>
                      <a:pt x="8952" y="15059"/>
                    </a:cubicBezTo>
                    <a:cubicBezTo>
                      <a:pt x="9665" y="15218"/>
                      <a:pt x="10458" y="15297"/>
                      <a:pt x="11250" y="15376"/>
                    </a:cubicBezTo>
                    <a:cubicBezTo>
                      <a:pt x="11725" y="15376"/>
                      <a:pt x="12121" y="15297"/>
                      <a:pt x="12518" y="14980"/>
                    </a:cubicBezTo>
                    <a:cubicBezTo>
                      <a:pt x="12834" y="14743"/>
                      <a:pt x="13072" y="14426"/>
                      <a:pt x="13151" y="14030"/>
                    </a:cubicBezTo>
                    <a:cubicBezTo>
                      <a:pt x="13231" y="13792"/>
                      <a:pt x="13310" y="13633"/>
                      <a:pt x="13310" y="13475"/>
                    </a:cubicBezTo>
                    <a:cubicBezTo>
                      <a:pt x="13310" y="13396"/>
                      <a:pt x="13310" y="13317"/>
                      <a:pt x="13310" y="13237"/>
                    </a:cubicBezTo>
                    <a:lnTo>
                      <a:pt x="13310" y="13079"/>
                    </a:lnTo>
                    <a:lnTo>
                      <a:pt x="13310" y="12604"/>
                    </a:lnTo>
                    <a:cubicBezTo>
                      <a:pt x="13310" y="12207"/>
                      <a:pt x="13231" y="11732"/>
                      <a:pt x="13151" y="11019"/>
                    </a:cubicBezTo>
                    <a:cubicBezTo>
                      <a:pt x="13072" y="10227"/>
                      <a:pt x="12993" y="9435"/>
                      <a:pt x="12755" y="8722"/>
                    </a:cubicBezTo>
                    <a:cubicBezTo>
                      <a:pt x="12518" y="7929"/>
                      <a:pt x="12280" y="7058"/>
                      <a:pt x="11963" y="6266"/>
                    </a:cubicBezTo>
                    <a:cubicBezTo>
                      <a:pt x="11408" y="4760"/>
                      <a:pt x="10695" y="3255"/>
                      <a:pt x="9982" y="1829"/>
                    </a:cubicBezTo>
                    <a:cubicBezTo>
                      <a:pt x="9456" y="701"/>
                      <a:pt x="9001" y="1"/>
                      <a:pt x="88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66"/>
              <p:cNvSpPr/>
              <p:nvPr/>
            </p:nvSpPr>
            <p:spPr>
              <a:xfrm>
                <a:off x="6048075" y="2590550"/>
                <a:ext cx="245625" cy="286300"/>
              </a:xfrm>
              <a:custGeom>
                <a:avLst/>
                <a:gdLst/>
                <a:ahLst/>
                <a:cxnLst/>
                <a:rect l="l" t="t" r="r" b="b"/>
                <a:pathLst>
                  <a:path w="9825" h="11452" extrusionOk="0">
                    <a:moveTo>
                      <a:pt x="7905" y="1"/>
                    </a:moveTo>
                    <a:cubicBezTo>
                      <a:pt x="7880" y="1"/>
                      <a:pt x="7859" y="7"/>
                      <a:pt x="7844" y="22"/>
                    </a:cubicBezTo>
                    <a:cubicBezTo>
                      <a:pt x="7844" y="22"/>
                      <a:pt x="7844" y="181"/>
                      <a:pt x="8081" y="418"/>
                    </a:cubicBezTo>
                    <a:cubicBezTo>
                      <a:pt x="8240" y="577"/>
                      <a:pt x="8240" y="656"/>
                      <a:pt x="8319" y="814"/>
                    </a:cubicBezTo>
                    <a:lnTo>
                      <a:pt x="8636" y="1290"/>
                    </a:lnTo>
                    <a:cubicBezTo>
                      <a:pt x="8794" y="1448"/>
                      <a:pt x="8874" y="1686"/>
                      <a:pt x="8953" y="1844"/>
                    </a:cubicBezTo>
                    <a:cubicBezTo>
                      <a:pt x="8953" y="2082"/>
                      <a:pt x="8953" y="2320"/>
                      <a:pt x="8953" y="2478"/>
                    </a:cubicBezTo>
                    <a:cubicBezTo>
                      <a:pt x="8794" y="2954"/>
                      <a:pt x="8557" y="3350"/>
                      <a:pt x="8081" y="3508"/>
                    </a:cubicBezTo>
                    <a:cubicBezTo>
                      <a:pt x="7606" y="3746"/>
                      <a:pt x="7131" y="3904"/>
                      <a:pt x="6576" y="3983"/>
                    </a:cubicBezTo>
                    <a:cubicBezTo>
                      <a:pt x="6259" y="4063"/>
                      <a:pt x="6022" y="4063"/>
                      <a:pt x="5784" y="4063"/>
                    </a:cubicBezTo>
                    <a:lnTo>
                      <a:pt x="4595" y="4063"/>
                    </a:lnTo>
                    <a:cubicBezTo>
                      <a:pt x="4120" y="4063"/>
                      <a:pt x="3566" y="3983"/>
                      <a:pt x="3090" y="3904"/>
                    </a:cubicBezTo>
                    <a:lnTo>
                      <a:pt x="1902" y="3587"/>
                    </a:lnTo>
                    <a:lnTo>
                      <a:pt x="476" y="3429"/>
                    </a:lnTo>
                    <a:lnTo>
                      <a:pt x="476" y="3429"/>
                    </a:lnTo>
                    <a:lnTo>
                      <a:pt x="1110" y="3825"/>
                    </a:lnTo>
                    <a:lnTo>
                      <a:pt x="2060" y="4538"/>
                    </a:lnTo>
                    <a:lnTo>
                      <a:pt x="3249" y="5410"/>
                    </a:lnTo>
                    <a:cubicBezTo>
                      <a:pt x="3486" y="5568"/>
                      <a:pt x="3724" y="5726"/>
                      <a:pt x="3962" y="5964"/>
                    </a:cubicBezTo>
                    <a:lnTo>
                      <a:pt x="4199" y="6202"/>
                    </a:lnTo>
                    <a:lnTo>
                      <a:pt x="4358" y="6360"/>
                    </a:lnTo>
                    <a:lnTo>
                      <a:pt x="4358" y="6439"/>
                    </a:lnTo>
                    <a:cubicBezTo>
                      <a:pt x="4675" y="6756"/>
                      <a:pt x="4833" y="7152"/>
                      <a:pt x="4833" y="7549"/>
                    </a:cubicBezTo>
                    <a:cubicBezTo>
                      <a:pt x="4833" y="8103"/>
                      <a:pt x="4675" y="8579"/>
                      <a:pt x="4358" y="8975"/>
                    </a:cubicBezTo>
                    <a:cubicBezTo>
                      <a:pt x="3645" y="9925"/>
                      <a:pt x="2694" y="10559"/>
                      <a:pt x="1664" y="10876"/>
                    </a:cubicBezTo>
                    <a:cubicBezTo>
                      <a:pt x="713" y="11114"/>
                      <a:pt x="0" y="11114"/>
                      <a:pt x="0" y="11193"/>
                    </a:cubicBezTo>
                    <a:cubicBezTo>
                      <a:pt x="0" y="11322"/>
                      <a:pt x="423" y="11452"/>
                      <a:pt x="1139" y="11452"/>
                    </a:cubicBezTo>
                    <a:cubicBezTo>
                      <a:pt x="1300" y="11452"/>
                      <a:pt x="1475" y="11445"/>
                      <a:pt x="1664" y="11431"/>
                    </a:cubicBezTo>
                    <a:cubicBezTo>
                      <a:pt x="3011" y="11351"/>
                      <a:pt x="4279" y="10718"/>
                      <a:pt x="5150" y="9688"/>
                    </a:cubicBezTo>
                    <a:cubicBezTo>
                      <a:pt x="5705" y="9133"/>
                      <a:pt x="6022" y="8420"/>
                      <a:pt x="6101" y="7628"/>
                    </a:cubicBezTo>
                    <a:cubicBezTo>
                      <a:pt x="6101" y="6915"/>
                      <a:pt x="5942" y="6202"/>
                      <a:pt x="5546" y="5647"/>
                    </a:cubicBezTo>
                    <a:lnTo>
                      <a:pt x="5546" y="5568"/>
                    </a:lnTo>
                    <a:cubicBezTo>
                      <a:pt x="5546" y="5568"/>
                      <a:pt x="5388" y="5568"/>
                      <a:pt x="5546" y="5489"/>
                    </a:cubicBezTo>
                    <a:lnTo>
                      <a:pt x="5942" y="5489"/>
                    </a:lnTo>
                    <a:cubicBezTo>
                      <a:pt x="6259" y="5410"/>
                      <a:pt x="6576" y="5410"/>
                      <a:pt x="6893" y="5330"/>
                    </a:cubicBezTo>
                    <a:cubicBezTo>
                      <a:pt x="7527" y="5093"/>
                      <a:pt x="8161" y="4855"/>
                      <a:pt x="8715" y="4459"/>
                    </a:cubicBezTo>
                    <a:cubicBezTo>
                      <a:pt x="9349" y="4063"/>
                      <a:pt x="9824" y="3350"/>
                      <a:pt x="9824" y="2557"/>
                    </a:cubicBezTo>
                    <a:cubicBezTo>
                      <a:pt x="9824" y="2241"/>
                      <a:pt x="9745" y="1924"/>
                      <a:pt x="9587" y="1607"/>
                    </a:cubicBezTo>
                    <a:cubicBezTo>
                      <a:pt x="9507" y="1369"/>
                      <a:pt x="9349" y="1131"/>
                      <a:pt x="9191" y="894"/>
                    </a:cubicBezTo>
                    <a:cubicBezTo>
                      <a:pt x="8953" y="735"/>
                      <a:pt x="8874" y="577"/>
                      <a:pt x="8715" y="498"/>
                    </a:cubicBezTo>
                    <a:cubicBezTo>
                      <a:pt x="8557" y="339"/>
                      <a:pt x="8398" y="260"/>
                      <a:pt x="8319" y="181"/>
                    </a:cubicBezTo>
                    <a:cubicBezTo>
                      <a:pt x="8191" y="117"/>
                      <a:pt x="8011" y="1"/>
                      <a:pt x="79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66"/>
              <p:cNvSpPr/>
              <p:nvPr/>
            </p:nvSpPr>
            <p:spPr>
              <a:xfrm>
                <a:off x="3849600" y="2555450"/>
                <a:ext cx="435750" cy="333000"/>
              </a:xfrm>
              <a:custGeom>
                <a:avLst/>
                <a:gdLst/>
                <a:ahLst/>
                <a:cxnLst/>
                <a:rect l="l" t="t" r="r" b="b"/>
                <a:pathLst>
                  <a:path w="17430" h="13320" extrusionOk="0">
                    <a:moveTo>
                      <a:pt x="1268" y="0"/>
                    </a:moveTo>
                    <a:cubicBezTo>
                      <a:pt x="1268" y="0"/>
                      <a:pt x="1109" y="159"/>
                      <a:pt x="871" y="476"/>
                    </a:cubicBezTo>
                    <a:cubicBezTo>
                      <a:pt x="792" y="634"/>
                      <a:pt x="634" y="792"/>
                      <a:pt x="555" y="1030"/>
                    </a:cubicBezTo>
                    <a:lnTo>
                      <a:pt x="158" y="1902"/>
                    </a:lnTo>
                    <a:cubicBezTo>
                      <a:pt x="79" y="2298"/>
                      <a:pt x="0" y="2615"/>
                      <a:pt x="0" y="3011"/>
                    </a:cubicBezTo>
                    <a:lnTo>
                      <a:pt x="0" y="3645"/>
                    </a:lnTo>
                    <a:lnTo>
                      <a:pt x="0" y="3961"/>
                    </a:lnTo>
                    <a:cubicBezTo>
                      <a:pt x="0" y="4041"/>
                      <a:pt x="79" y="4120"/>
                      <a:pt x="79" y="4278"/>
                    </a:cubicBezTo>
                    <a:cubicBezTo>
                      <a:pt x="317" y="5150"/>
                      <a:pt x="951" y="5942"/>
                      <a:pt x="1743" y="6576"/>
                    </a:cubicBezTo>
                    <a:cubicBezTo>
                      <a:pt x="2377" y="7130"/>
                      <a:pt x="3169" y="7527"/>
                      <a:pt x="4040" y="7923"/>
                    </a:cubicBezTo>
                    <a:cubicBezTo>
                      <a:pt x="4753" y="8160"/>
                      <a:pt x="5467" y="8398"/>
                      <a:pt x="6180" y="8556"/>
                    </a:cubicBezTo>
                    <a:cubicBezTo>
                      <a:pt x="6813" y="8794"/>
                      <a:pt x="7368" y="8873"/>
                      <a:pt x="7764" y="8953"/>
                    </a:cubicBezTo>
                    <a:lnTo>
                      <a:pt x="8081" y="8953"/>
                    </a:lnTo>
                    <a:lnTo>
                      <a:pt x="8081" y="9111"/>
                    </a:lnTo>
                    <a:cubicBezTo>
                      <a:pt x="7764" y="9824"/>
                      <a:pt x="7922" y="10696"/>
                      <a:pt x="8319" y="11329"/>
                    </a:cubicBezTo>
                    <a:cubicBezTo>
                      <a:pt x="8794" y="11963"/>
                      <a:pt x="9507" y="12518"/>
                      <a:pt x="10299" y="12755"/>
                    </a:cubicBezTo>
                    <a:cubicBezTo>
                      <a:pt x="11012" y="13072"/>
                      <a:pt x="11804" y="13231"/>
                      <a:pt x="12597" y="13310"/>
                    </a:cubicBezTo>
                    <a:cubicBezTo>
                      <a:pt x="12709" y="13317"/>
                      <a:pt x="12821" y="13320"/>
                      <a:pt x="12933" y="13320"/>
                    </a:cubicBezTo>
                    <a:cubicBezTo>
                      <a:pt x="14166" y="13320"/>
                      <a:pt x="15383" y="12920"/>
                      <a:pt x="16400" y="12122"/>
                    </a:cubicBezTo>
                    <a:cubicBezTo>
                      <a:pt x="17271" y="11409"/>
                      <a:pt x="17429" y="10696"/>
                      <a:pt x="17350" y="10696"/>
                    </a:cubicBezTo>
                    <a:cubicBezTo>
                      <a:pt x="17271" y="10696"/>
                      <a:pt x="16954" y="11250"/>
                      <a:pt x="16083" y="11646"/>
                    </a:cubicBezTo>
                    <a:cubicBezTo>
                      <a:pt x="15322" y="12056"/>
                      <a:pt x="14475" y="12293"/>
                      <a:pt x="13605" y="12293"/>
                    </a:cubicBezTo>
                    <a:cubicBezTo>
                      <a:pt x="13297" y="12293"/>
                      <a:pt x="12987" y="12263"/>
                      <a:pt x="12676" y="12201"/>
                    </a:cubicBezTo>
                    <a:cubicBezTo>
                      <a:pt x="12042" y="12122"/>
                      <a:pt x="11408" y="11963"/>
                      <a:pt x="10775" y="11646"/>
                    </a:cubicBezTo>
                    <a:cubicBezTo>
                      <a:pt x="10299" y="11409"/>
                      <a:pt x="9824" y="11092"/>
                      <a:pt x="9586" y="10616"/>
                    </a:cubicBezTo>
                    <a:cubicBezTo>
                      <a:pt x="9349" y="10299"/>
                      <a:pt x="9349" y="9983"/>
                      <a:pt x="9507" y="9666"/>
                    </a:cubicBezTo>
                    <a:cubicBezTo>
                      <a:pt x="9507" y="9586"/>
                      <a:pt x="9586" y="9507"/>
                      <a:pt x="9586" y="9428"/>
                    </a:cubicBezTo>
                    <a:cubicBezTo>
                      <a:pt x="9665" y="9349"/>
                      <a:pt x="9665" y="9270"/>
                      <a:pt x="9745" y="9111"/>
                    </a:cubicBezTo>
                    <a:cubicBezTo>
                      <a:pt x="9824" y="9032"/>
                      <a:pt x="10062" y="8715"/>
                      <a:pt x="10220" y="8556"/>
                    </a:cubicBezTo>
                    <a:lnTo>
                      <a:pt x="10854" y="7685"/>
                    </a:lnTo>
                    <a:lnTo>
                      <a:pt x="8794" y="7447"/>
                    </a:lnTo>
                    <a:lnTo>
                      <a:pt x="8002" y="7368"/>
                    </a:lnTo>
                    <a:cubicBezTo>
                      <a:pt x="7606" y="7368"/>
                      <a:pt x="7130" y="7289"/>
                      <a:pt x="6496" y="7130"/>
                    </a:cubicBezTo>
                    <a:cubicBezTo>
                      <a:pt x="5070" y="6893"/>
                      <a:pt x="3644" y="6417"/>
                      <a:pt x="2377" y="5625"/>
                    </a:cubicBezTo>
                    <a:cubicBezTo>
                      <a:pt x="1188" y="4833"/>
                      <a:pt x="555" y="3407"/>
                      <a:pt x="792" y="2060"/>
                    </a:cubicBezTo>
                    <a:cubicBezTo>
                      <a:pt x="871" y="1743"/>
                      <a:pt x="951" y="1426"/>
                      <a:pt x="951" y="1189"/>
                    </a:cubicBezTo>
                    <a:cubicBezTo>
                      <a:pt x="1030" y="951"/>
                      <a:pt x="1109" y="792"/>
                      <a:pt x="1188" y="555"/>
                    </a:cubicBezTo>
                    <a:cubicBezTo>
                      <a:pt x="1268" y="238"/>
                      <a:pt x="1347" y="0"/>
                      <a:pt x="1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66"/>
              <p:cNvSpPr/>
              <p:nvPr/>
            </p:nvSpPr>
            <p:spPr>
              <a:xfrm>
                <a:off x="3471300" y="2406900"/>
                <a:ext cx="437725" cy="600225"/>
              </a:xfrm>
              <a:custGeom>
                <a:avLst/>
                <a:gdLst/>
                <a:ahLst/>
                <a:cxnLst/>
                <a:rect l="l" t="t" r="r" b="b"/>
                <a:pathLst>
                  <a:path w="17509" h="24009" extrusionOk="0">
                    <a:moveTo>
                      <a:pt x="7210" y="0"/>
                    </a:moveTo>
                    <a:cubicBezTo>
                      <a:pt x="6259" y="238"/>
                      <a:pt x="5467" y="634"/>
                      <a:pt x="4674" y="1268"/>
                    </a:cubicBezTo>
                    <a:cubicBezTo>
                      <a:pt x="2931" y="2377"/>
                      <a:pt x="1505" y="4041"/>
                      <a:pt x="634" y="5942"/>
                    </a:cubicBezTo>
                    <a:cubicBezTo>
                      <a:pt x="159" y="7051"/>
                      <a:pt x="0" y="8319"/>
                      <a:pt x="238" y="9428"/>
                    </a:cubicBezTo>
                    <a:cubicBezTo>
                      <a:pt x="396" y="10458"/>
                      <a:pt x="713" y="11409"/>
                      <a:pt x="1188" y="12359"/>
                    </a:cubicBezTo>
                    <a:cubicBezTo>
                      <a:pt x="1664" y="13152"/>
                      <a:pt x="2060" y="14023"/>
                      <a:pt x="2614" y="14815"/>
                    </a:cubicBezTo>
                    <a:cubicBezTo>
                      <a:pt x="3169" y="15528"/>
                      <a:pt x="3724" y="16321"/>
                      <a:pt x="4357" y="17034"/>
                    </a:cubicBezTo>
                    <a:cubicBezTo>
                      <a:pt x="5783" y="18618"/>
                      <a:pt x="7289" y="19965"/>
                      <a:pt x="9032" y="21153"/>
                    </a:cubicBezTo>
                    <a:cubicBezTo>
                      <a:pt x="10695" y="22342"/>
                      <a:pt x="12676" y="23292"/>
                      <a:pt x="14657" y="23768"/>
                    </a:cubicBezTo>
                    <a:cubicBezTo>
                      <a:pt x="15271" y="23921"/>
                      <a:pt x="15884" y="24009"/>
                      <a:pt x="16498" y="24009"/>
                    </a:cubicBezTo>
                    <a:cubicBezTo>
                      <a:pt x="16835" y="24009"/>
                      <a:pt x="17172" y="23982"/>
                      <a:pt x="17509" y="23926"/>
                    </a:cubicBezTo>
                    <a:cubicBezTo>
                      <a:pt x="17509" y="23768"/>
                      <a:pt x="16400" y="23689"/>
                      <a:pt x="14815" y="23134"/>
                    </a:cubicBezTo>
                    <a:cubicBezTo>
                      <a:pt x="12993" y="22421"/>
                      <a:pt x="11250" y="21470"/>
                      <a:pt x="9665" y="20203"/>
                    </a:cubicBezTo>
                    <a:cubicBezTo>
                      <a:pt x="8160" y="19014"/>
                      <a:pt x="6734" y="17588"/>
                      <a:pt x="5546" y="16083"/>
                    </a:cubicBezTo>
                    <a:cubicBezTo>
                      <a:pt x="4991" y="15370"/>
                      <a:pt x="4437" y="14578"/>
                      <a:pt x="3961" y="13865"/>
                    </a:cubicBezTo>
                    <a:cubicBezTo>
                      <a:pt x="3407" y="13152"/>
                      <a:pt x="2931" y="12359"/>
                      <a:pt x="2535" y="11567"/>
                    </a:cubicBezTo>
                    <a:cubicBezTo>
                      <a:pt x="2060" y="10854"/>
                      <a:pt x="1743" y="10062"/>
                      <a:pt x="1505" y="9190"/>
                    </a:cubicBezTo>
                    <a:cubicBezTo>
                      <a:pt x="1347" y="8240"/>
                      <a:pt x="1347" y="7289"/>
                      <a:pt x="1664" y="6338"/>
                    </a:cubicBezTo>
                    <a:cubicBezTo>
                      <a:pt x="2377" y="4516"/>
                      <a:pt x="3565" y="2932"/>
                      <a:pt x="5070" y="1743"/>
                    </a:cubicBezTo>
                    <a:cubicBezTo>
                      <a:pt x="5783" y="1189"/>
                      <a:pt x="6497" y="634"/>
                      <a:pt x="7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66"/>
              <p:cNvSpPr/>
              <p:nvPr/>
            </p:nvSpPr>
            <p:spPr>
              <a:xfrm>
                <a:off x="5774750" y="2593075"/>
                <a:ext cx="606100" cy="539950"/>
              </a:xfrm>
              <a:custGeom>
                <a:avLst/>
                <a:gdLst/>
                <a:ahLst/>
                <a:cxnLst/>
                <a:rect l="l" t="t" r="r" b="b"/>
                <a:pathLst>
                  <a:path w="24244" h="21598" extrusionOk="0">
                    <a:moveTo>
                      <a:pt x="19965" y="0"/>
                    </a:moveTo>
                    <a:cubicBezTo>
                      <a:pt x="20361" y="872"/>
                      <a:pt x="20916" y="1743"/>
                      <a:pt x="21470" y="2536"/>
                    </a:cubicBezTo>
                    <a:cubicBezTo>
                      <a:pt x="22025" y="3328"/>
                      <a:pt x="22421" y="4199"/>
                      <a:pt x="22817" y="5071"/>
                    </a:cubicBezTo>
                    <a:cubicBezTo>
                      <a:pt x="23134" y="6101"/>
                      <a:pt x="23134" y="7131"/>
                      <a:pt x="22817" y="8161"/>
                    </a:cubicBezTo>
                    <a:cubicBezTo>
                      <a:pt x="22500" y="9111"/>
                      <a:pt x="21946" y="10062"/>
                      <a:pt x="21233" y="10854"/>
                    </a:cubicBezTo>
                    <a:cubicBezTo>
                      <a:pt x="20599" y="11567"/>
                      <a:pt x="19886" y="12201"/>
                      <a:pt x="19173" y="12835"/>
                    </a:cubicBezTo>
                    <a:cubicBezTo>
                      <a:pt x="18539" y="13389"/>
                      <a:pt x="17984" y="13865"/>
                      <a:pt x="17509" y="14182"/>
                    </a:cubicBezTo>
                    <a:lnTo>
                      <a:pt x="16875" y="14657"/>
                    </a:lnTo>
                    <a:lnTo>
                      <a:pt x="16321" y="15132"/>
                    </a:lnTo>
                    <a:lnTo>
                      <a:pt x="15608" y="15766"/>
                    </a:lnTo>
                    <a:lnTo>
                      <a:pt x="14657" y="16400"/>
                    </a:lnTo>
                    <a:cubicBezTo>
                      <a:pt x="12914" y="17588"/>
                      <a:pt x="11013" y="18539"/>
                      <a:pt x="9032" y="19252"/>
                    </a:cubicBezTo>
                    <a:lnTo>
                      <a:pt x="7448" y="19807"/>
                    </a:lnTo>
                    <a:cubicBezTo>
                      <a:pt x="6893" y="20044"/>
                      <a:pt x="6338" y="20124"/>
                      <a:pt x="5863" y="20282"/>
                    </a:cubicBezTo>
                    <a:cubicBezTo>
                      <a:pt x="4833" y="20520"/>
                      <a:pt x="3882" y="20757"/>
                      <a:pt x="2932" y="20837"/>
                    </a:cubicBezTo>
                    <a:cubicBezTo>
                      <a:pt x="1902" y="20995"/>
                      <a:pt x="951" y="21154"/>
                      <a:pt x="0" y="21391"/>
                    </a:cubicBezTo>
                    <a:cubicBezTo>
                      <a:pt x="603" y="21542"/>
                      <a:pt x="1238" y="21597"/>
                      <a:pt x="1884" y="21597"/>
                    </a:cubicBezTo>
                    <a:cubicBezTo>
                      <a:pt x="2257" y="21597"/>
                      <a:pt x="2634" y="21579"/>
                      <a:pt x="3011" y="21550"/>
                    </a:cubicBezTo>
                    <a:cubicBezTo>
                      <a:pt x="3962" y="21470"/>
                      <a:pt x="4992" y="21391"/>
                      <a:pt x="6022" y="21154"/>
                    </a:cubicBezTo>
                    <a:cubicBezTo>
                      <a:pt x="6576" y="21074"/>
                      <a:pt x="7131" y="20995"/>
                      <a:pt x="7685" y="20837"/>
                    </a:cubicBezTo>
                    <a:lnTo>
                      <a:pt x="9428" y="20361"/>
                    </a:lnTo>
                    <a:cubicBezTo>
                      <a:pt x="11488" y="19727"/>
                      <a:pt x="13548" y="18856"/>
                      <a:pt x="15449" y="17668"/>
                    </a:cubicBezTo>
                    <a:lnTo>
                      <a:pt x="16479" y="17034"/>
                    </a:lnTo>
                    <a:lnTo>
                      <a:pt x="17271" y="16400"/>
                    </a:lnTo>
                    <a:lnTo>
                      <a:pt x="17905" y="15925"/>
                    </a:lnTo>
                    <a:lnTo>
                      <a:pt x="18539" y="15370"/>
                    </a:lnTo>
                    <a:cubicBezTo>
                      <a:pt x="18856" y="15053"/>
                      <a:pt x="19490" y="14578"/>
                      <a:pt x="20124" y="13944"/>
                    </a:cubicBezTo>
                    <a:cubicBezTo>
                      <a:pt x="20916" y="13310"/>
                      <a:pt x="21550" y="12518"/>
                      <a:pt x="22263" y="11726"/>
                    </a:cubicBezTo>
                    <a:cubicBezTo>
                      <a:pt x="22976" y="10775"/>
                      <a:pt x="23609" y="9666"/>
                      <a:pt x="23926" y="8478"/>
                    </a:cubicBezTo>
                    <a:cubicBezTo>
                      <a:pt x="24243" y="7210"/>
                      <a:pt x="24085" y="5942"/>
                      <a:pt x="23609" y="4754"/>
                    </a:cubicBezTo>
                    <a:cubicBezTo>
                      <a:pt x="23134" y="3803"/>
                      <a:pt x="22580" y="2932"/>
                      <a:pt x="21946" y="2140"/>
                    </a:cubicBezTo>
                    <a:cubicBezTo>
                      <a:pt x="21391" y="1347"/>
                      <a:pt x="20757" y="634"/>
                      <a:pt x="19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66"/>
              <p:cNvSpPr/>
              <p:nvPr/>
            </p:nvSpPr>
            <p:spPr>
              <a:xfrm>
                <a:off x="3701050" y="3240700"/>
                <a:ext cx="281275" cy="436175"/>
              </a:xfrm>
              <a:custGeom>
                <a:avLst/>
                <a:gdLst/>
                <a:ahLst/>
                <a:cxnLst/>
                <a:rect l="l" t="t" r="r" b="b"/>
                <a:pathLst>
                  <a:path w="11251" h="17447" extrusionOk="0">
                    <a:moveTo>
                      <a:pt x="2922" y="1"/>
                    </a:moveTo>
                    <a:cubicBezTo>
                      <a:pt x="2661" y="1"/>
                      <a:pt x="1416" y="2975"/>
                      <a:pt x="634" y="6182"/>
                    </a:cubicBezTo>
                    <a:cubicBezTo>
                      <a:pt x="317" y="7687"/>
                      <a:pt x="79" y="9271"/>
                      <a:pt x="0" y="10777"/>
                    </a:cubicBezTo>
                    <a:cubicBezTo>
                      <a:pt x="0" y="11331"/>
                      <a:pt x="0" y="11886"/>
                      <a:pt x="0" y="12361"/>
                    </a:cubicBezTo>
                    <a:cubicBezTo>
                      <a:pt x="0" y="12757"/>
                      <a:pt x="79" y="12995"/>
                      <a:pt x="79" y="12995"/>
                    </a:cubicBezTo>
                    <a:lnTo>
                      <a:pt x="79" y="13153"/>
                    </a:lnTo>
                    <a:cubicBezTo>
                      <a:pt x="79" y="13233"/>
                      <a:pt x="159" y="13391"/>
                      <a:pt x="159" y="13629"/>
                    </a:cubicBezTo>
                    <a:cubicBezTo>
                      <a:pt x="317" y="14104"/>
                      <a:pt x="555" y="14659"/>
                      <a:pt x="792" y="15134"/>
                    </a:cubicBezTo>
                    <a:cubicBezTo>
                      <a:pt x="1189" y="15847"/>
                      <a:pt x="1822" y="16481"/>
                      <a:pt x="2535" y="16877"/>
                    </a:cubicBezTo>
                    <a:cubicBezTo>
                      <a:pt x="3225" y="17222"/>
                      <a:pt x="4035" y="17447"/>
                      <a:pt x="4809" y="17447"/>
                    </a:cubicBezTo>
                    <a:cubicBezTo>
                      <a:pt x="4923" y="17447"/>
                      <a:pt x="5037" y="17442"/>
                      <a:pt x="5150" y="17432"/>
                    </a:cubicBezTo>
                    <a:cubicBezTo>
                      <a:pt x="6734" y="17273"/>
                      <a:pt x="8240" y="16798"/>
                      <a:pt x="9666" y="16005"/>
                    </a:cubicBezTo>
                    <a:cubicBezTo>
                      <a:pt x="10695" y="15372"/>
                      <a:pt x="11250" y="14659"/>
                      <a:pt x="11171" y="14579"/>
                    </a:cubicBezTo>
                    <a:cubicBezTo>
                      <a:pt x="11165" y="14574"/>
                      <a:pt x="11156" y="14571"/>
                      <a:pt x="11144" y="14571"/>
                    </a:cubicBezTo>
                    <a:cubicBezTo>
                      <a:pt x="10995" y="14571"/>
                      <a:pt x="10376" y="15011"/>
                      <a:pt x="9349" y="15451"/>
                    </a:cubicBezTo>
                    <a:cubicBezTo>
                      <a:pt x="8002" y="16005"/>
                      <a:pt x="6576" y="16322"/>
                      <a:pt x="5150" y="16322"/>
                    </a:cubicBezTo>
                    <a:cubicBezTo>
                      <a:pt x="4437" y="16243"/>
                      <a:pt x="3803" y="16085"/>
                      <a:pt x="3169" y="15768"/>
                    </a:cubicBezTo>
                    <a:cubicBezTo>
                      <a:pt x="2694" y="15372"/>
                      <a:pt x="2377" y="14976"/>
                      <a:pt x="2139" y="14421"/>
                    </a:cubicBezTo>
                    <a:cubicBezTo>
                      <a:pt x="1902" y="14025"/>
                      <a:pt x="1822" y="13629"/>
                      <a:pt x="1743" y="13233"/>
                    </a:cubicBezTo>
                    <a:cubicBezTo>
                      <a:pt x="1743" y="13074"/>
                      <a:pt x="1664" y="12916"/>
                      <a:pt x="1664" y="12836"/>
                    </a:cubicBezTo>
                    <a:cubicBezTo>
                      <a:pt x="1585" y="12757"/>
                      <a:pt x="1664" y="12678"/>
                      <a:pt x="1664" y="12678"/>
                    </a:cubicBezTo>
                    <a:cubicBezTo>
                      <a:pt x="1664" y="12678"/>
                      <a:pt x="1664" y="12520"/>
                      <a:pt x="1585" y="12203"/>
                    </a:cubicBezTo>
                    <a:cubicBezTo>
                      <a:pt x="1505" y="11727"/>
                      <a:pt x="1426" y="11252"/>
                      <a:pt x="1426" y="10777"/>
                    </a:cubicBezTo>
                    <a:cubicBezTo>
                      <a:pt x="1347" y="9351"/>
                      <a:pt x="1505" y="7845"/>
                      <a:pt x="1743" y="6419"/>
                    </a:cubicBezTo>
                    <a:cubicBezTo>
                      <a:pt x="2218" y="3250"/>
                      <a:pt x="3169" y="81"/>
                      <a:pt x="2931" y="2"/>
                    </a:cubicBezTo>
                    <a:cubicBezTo>
                      <a:pt x="2928" y="1"/>
                      <a:pt x="2925" y="1"/>
                      <a:pt x="2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66"/>
              <p:cNvSpPr/>
              <p:nvPr/>
            </p:nvSpPr>
            <p:spPr>
              <a:xfrm>
                <a:off x="3522775" y="3250650"/>
                <a:ext cx="215925" cy="108950"/>
              </a:xfrm>
              <a:custGeom>
                <a:avLst/>
                <a:gdLst/>
                <a:ahLst/>
                <a:cxnLst/>
                <a:rect l="l" t="t" r="r" b="b"/>
                <a:pathLst>
                  <a:path w="8637" h="4358" extrusionOk="0">
                    <a:moveTo>
                      <a:pt x="239" y="0"/>
                    </a:moveTo>
                    <a:cubicBezTo>
                      <a:pt x="80" y="0"/>
                      <a:pt x="80" y="396"/>
                      <a:pt x="1" y="872"/>
                    </a:cubicBezTo>
                    <a:cubicBezTo>
                      <a:pt x="80" y="1585"/>
                      <a:pt x="318" y="2218"/>
                      <a:pt x="714" y="2773"/>
                    </a:cubicBezTo>
                    <a:cubicBezTo>
                      <a:pt x="1110" y="3407"/>
                      <a:pt x="1744" y="3882"/>
                      <a:pt x="2378" y="4120"/>
                    </a:cubicBezTo>
                    <a:cubicBezTo>
                      <a:pt x="2695" y="4199"/>
                      <a:pt x="3011" y="4278"/>
                      <a:pt x="3328" y="4358"/>
                    </a:cubicBezTo>
                    <a:lnTo>
                      <a:pt x="4200" y="4358"/>
                    </a:lnTo>
                    <a:cubicBezTo>
                      <a:pt x="4913" y="4358"/>
                      <a:pt x="5547" y="4199"/>
                      <a:pt x="6101" y="4041"/>
                    </a:cubicBezTo>
                    <a:cubicBezTo>
                      <a:pt x="7448" y="3645"/>
                      <a:pt x="8636" y="3011"/>
                      <a:pt x="8557" y="2773"/>
                    </a:cubicBezTo>
                    <a:cubicBezTo>
                      <a:pt x="8533" y="2701"/>
                      <a:pt x="8399" y="2672"/>
                      <a:pt x="8189" y="2672"/>
                    </a:cubicBezTo>
                    <a:cubicBezTo>
                      <a:pt x="7708" y="2672"/>
                      <a:pt x="6825" y="2821"/>
                      <a:pt x="5943" y="2931"/>
                    </a:cubicBezTo>
                    <a:lnTo>
                      <a:pt x="4279" y="2931"/>
                    </a:lnTo>
                    <a:cubicBezTo>
                      <a:pt x="4041" y="2931"/>
                      <a:pt x="3883" y="2852"/>
                      <a:pt x="3724" y="2852"/>
                    </a:cubicBezTo>
                    <a:lnTo>
                      <a:pt x="3566" y="2852"/>
                    </a:lnTo>
                    <a:cubicBezTo>
                      <a:pt x="3328" y="2852"/>
                      <a:pt x="3091" y="2773"/>
                      <a:pt x="2853" y="2773"/>
                    </a:cubicBezTo>
                    <a:cubicBezTo>
                      <a:pt x="2378" y="2694"/>
                      <a:pt x="1902" y="2456"/>
                      <a:pt x="1585" y="2139"/>
                    </a:cubicBezTo>
                    <a:cubicBezTo>
                      <a:pt x="1189" y="1743"/>
                      <a:pt x="872" y="1268"/>
                      <a:pt x="635" y="792"/>
                    </a:cubicBezTo>
                    <a:cubicBezTo>
                      <a:pt x="476" y="317"/>
                      <a:pt x="318" y="0"/>
                      <a:pt x="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66"/>
              <p:cNvSpPr/>
              <p:nvPr/>
            </p:nvSpPr>
            <p:spPr>
              <a:xfrm>
                <a:off x="3390075" y="237825"/>
                <a:ext cx="1505300" cy="2240400"/>
              </a:xfrm>
              <a:custGeom>
                <a:avLst/>
                <a:gdLst/>
                <a:ahLst/>
                <a:cxnLst/>
                <a:rect l="l" t="t" r="r" b="b"/>
                <a:pathLst>
                  <a:path w="60212" h="89616" extrusionOk="0">
                    <a:moveTo>
                      <a:pt x="22619" y="1"/>
                    </a:moveTo>
                    <a:cubicBezTo>
                      <a:pt x="22196" y="1"/>
                      <a:pt x="21786" y="81"/>
                      <a:pt x="21392" y="250"/>
                    </a:cubicBezTo>
                    <a:cubicBezTo>
                      <a:pt x="7686" y="6112"/>
                      <a:pt x="11964" y="50320"/>
                      <a:pt x="14261" y="62917"/>
                    </a:cubicBezTo>
                    <a:cubicBezTo>
                      <a:pt x="14261" y="62917"/>
                      <a:pt x="1" y="82327"/>
                      <a:pt x="1110" y="85733"/>
                    </a:cubicBezTo>
                    <a:cubicBezTo>
                      <a:pt x="2061" y="88506"/>
                      <a:pt x="5150" y="89378"/>
                      <a:pt x="6339" y="89615"/>
                    </a:cubicBezTo>
                    <a:cubicBezTo>
                      <a:pt x="9587" y="88110"/>
                      <a:pt x="13152" y="84545"/>
                      <a:pt x="15370" y="83436"/>
                    </a:cubicBezTo>
                    <a:cubicBezTo>
                      <a:pt x="15945" y="83142"/>
                      <a:pt x="16350" y="83013"/>
                      <a:pt x="16635" y="83013"/>
                    </a:cubicBezTo>
                    <a:cubicBezTo>
                      <a:pt x="18042" y="83013"/>
                      <a:pt x="16522" y="86161"/>
                      <a:pt x="17906" y="88269"/>
                    </a:cubicBezTo>
                    <a:cubicBezTo>
                      <a:pt x="18261" y="88802"/>
                      <a:pt x="18787" y="89026"/>
                      <a:pt x="19422" y="89026"/>
                    </a:cubicBezTo>
                    <a:cubicBezTo>
                      <a:pt x="22467" y="89026"/>
                      <a:pt x="28030" y="83878"/>
                      <a:pt x="29472" y="82961"/>
                    </a:cubicBezTo>
                    <a:cubicBezTo>
                      <a:pt x="31910" y="81446"/>
                      <a:pt x="33556" y="80741"/>
                      <a:pt x="35156" y="80741"/>
                    </a:cubicBezTo>
                    <a:cubicBezTo>
                      <a:pt x="36988" y="80741"/>
                      <a:pt x="38761" y="81665"/>
                      <a:pt x="41594" y="83357"/>
                    </a:cubicBezTo>
                    <a:cubicBezTo>
                      <a:pt x="44087" y="84809"/>
                      <a:pt x="46295" y="85442"/>
                      <a:pt x="48232" y="85442"/>
                    </a:cubicBezTo>
                    <a:cubicBezTo>
                      <a:pt x="54850" y="85442"/>
                      <a:pt x="58288" y="78053"/>
                      <a:pt x="59023" y="70760"/>
                    </a:cubicBezTo>
                    <a:cubicBezTo>
                      <a:pt x="60212" y="59985"/>
                      <a:pt x="58627" y="49211"/>
                      <a:pt x="58944" y="38436"/>
                    </a:cubicBezTo>
                    <a:lnTo>
                      <a:pt x="58944" y="38436"/>
                    </a:lnTo>
                    <a:cubicBezTo>
                      <a:pt x="55458" y="38595"/>
                      <a:pt x="51972" y="39466"/>
                      <a:pt x="48724" y="40892"/>
                    </a:cubicBezTo>
                    <a:cubicBezTo>
                      <a:pt x="48724" y="40892"/>
                      <a:pt x="32164" y="1"/>
                      <a:pt x="226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66"/>
              <p:cNvSpPr/>
              <p:nvPr/>
            </p:nvSpPr>
            <p:spPr>
              <a:xfrm>
                <a:off x="5057775" y="332675"/>
                <a:ext cx="1521125" cy="2120350"/>
              </a:xfrm>
              <a:custGeom>
                <a:avLst/>
                <a:gdLst/>
                <a:ahLst/>
                <a:cxnLst/>
                <a:rect l="l" t="t" r="r" b="b"/>
                <a:pathLst>
                  <a:path w="60845" h="84814" extrusionOk="0">
                    <a:moveTo>
                      <a:pt x="41924" y="0"/>
                    </a:moveTo>
                    <a:cubicBezTo>
                      <a:pt x="31022" y="0"/>
                      <a:pt x="14935" y="23728"/>
                      <a:pt x="8160" y="36702"/>
                    </a:cubicBezTo>
                    <a:cubicBezTo>
                      <a:pt x="5467" y="35751"/>
                      <a:pt x="2773" y="35197"/>
                      <a:pt x="0" y="34880"/>
                    </a:cubicBezTo>
                    <a:lnTo>
                      <a:pt x="0" y="34880"/>
                    </a:lnTo>
                    <a:cubicBezTo>
                      <a:pt x="3328" y="41059"/>
                      <a:pt x="4278" y="60786"/>
                      <a:pt x="8002" y="68550"/>
                    </a:cubicBezTo>
                    <a:cubicBezTo>
                      <a:pt x="11683" y="76057"/>
                      <a:pt x="18389" y="84813"/>
                      <a:pt x="25185" y="84813"/>
                    </a:cubicBezTo>
                    <a:cubicBezTo>
                      <a:pt x="25848" y="84813"/>
                      <a:pt x="26512" y="84730"/>
                      <a:pt x="27174" y="84554"/>
                    </a:cubicBezTo>
                    <a:cubicBezTo>
                      <a:pt x="34542" y="82573"/>
                      <a:pt x="33988" y="73066"/>
                      <a:pt x="35414" y="71640"/>
                    </a:cubicBezTo>
                    <a:cubicBezTo>
                      <a:pt x="35611" y="71443"/>
                      <a:pt x="35863" y="71355"/>
                      <a:pt x="36159" y="71355"/>
                    </a:cubicBezTo>
                    <a:cubicBezTo>
                      <a:pt x="38003" y="71355"/>
                      <a:pt x="41556" y="74766"/>
                      <a:pt x="44287" y="76473"/>
                    </a:cubicBezTo>
                    <a:cubicBezTo>
                      <a:pt x="45065" y="76991"/>
                      <a:pt x="45984" y="77251"/>
                      <a:pt x="46903" y="77251"/>
                    </a:cubicBezTo>
                    <a:cubicBezTo>
                      <a:pt x="47669" y="77251"/>
                      <a:pt x="48435" y="77071"/>
                      <a:pt x="49119" y="76711"/>
                    </a:cubicBezTo>
                    <a:cubicBezTo>
                      <a:pt x="46267" y="69580"/>
                      <a:pt x="42148" y="61499"/>
                      <a:pt x="38266" y="58568"/>
                    </a:cubicBezTo>
                    <a:cubicBezTo>
                      <a:pt x="36840" y="57459"/>
                      <a:pt x="60845" y="8894"/>
                      <a:pt x="45000" y="734"/>
                    </a:cubicBezTo>
                    <a:cubicBezTo>
                      <a:pt x="44035" y="233"/>
                      <a:pt x="43005" y="0"/>
                      <a:pt x="419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66"/>
              <p:cNvSpPr/>
              <p:nvPr/>
            </p:nvSpPr>
            <p:spPr>
              <a:xfrm>
                <a:off x="5548950" y="1777050"/>
                <a:ext cx="150550" cy="89150"/>
              </a:xfrm>
              <a:custGeom>
                <a:avLst/>
                <a:gdLst/>
                <a:ahLst/>
                <a:cxnLst/>
                <a:rect l="l" t="t" r="r" b="b"/>
                <a:pathLst>
                  <a:path w="6022" h="3566" extrusionOk="0">
                    <a:moveTo>
                      <a:pt x="3091" y="1"/>
                    </a:moveTo>
                    <a:cubicBezTo>
                      <a:pt x="2536" y="80"/>
                      <a:pt x="2061" y="159"/>
                      <a:pt x="1665" y="397"/>
                    </a:cubicBezTo>
                    <a:cubicBezTo>
                      <a:pt x="714" y="872"/>
                      <a:pt x="1" y="1585"/>
                      <a:pt x="239" y="1823"/>
                    </a:cubicBezTo>
                    <a:cubicBezTo>
                      <a:pt x="344" y="2034"/>
                      <a:pt x="731" y="2034"/>
                      <a:pt x="1213" y="2034"/>
                    </a:cubicBezTo>
                    <a:lnTo>
                      <a:pt x="1213" y="2034"/>
                    </a:lnTo>
                    <a:cubicBezTo>
                      <a:pt x="1453" y="2034"/>
                      <a:pt x="1717" y="2034"/>
                      <a:pt x="1981" y="2061"/>
                    </a:cubicBezTo>
                    <a:cubicBezTo>
                      <a:pt x="2298" y="2061"/>
                      <a:pt x="2615" y="2140"/>
                      <a:pt x="2932" y="2219"/>
                    </a:cubicBezTo>
                    <a:cubicBezTo>
                      <a:pt x="3091" y="2298"/>
                      <a:pt x="3170" y="2298"/>
                      <a:pt x="3328" y="2378"/>
                    </a:cubicBezTo>
                    <a:lnTo>
                      <a:pt x="3645" y="2378"/>
                    </a:lnTo>
                    <a:cubicBezTo>
                      <a:pt x="3883" y="2378"/>
                      <a:pt x="4121" y="2457"/>
                      <a:pt x="4358" y="2536"/>
                    </a:cubicBezTo>
                    <a:cubicBezTo>
                      <a:pt x="4675" y="2694"/>
                      <a:pt x="4913" y="2853"/>
                      <a:pt x="5071" y="3091"/>
                    </a:cubicBezTo>
                    <a:cubicBezTo>
                      <a:pt x="5309" y="3328"/>
                      <a:pt x="5467" y="3566"/>
                      <a:pt x="5626" y="3566"/>
                    </a:cubicBezTo>
                    <a:cubicBezTo>
                      <a:pt x="5863" y="3566"/>
                      <a:pt x="5943" y="3249"/>
                      <a:pt x="6022" y="2932"/>
                    </a:cubicBezTo>
                    <a:cubicBezTo>
                      <a:pt x="6022" y="2378"/>
                      <a:pt x="5943" y="1823"/>
                      <a:pt x="5626" y="1427"/>
                    </a:cubicBezTo>
                    <a:cubicBezTo>
                      <a:pt x="5388" y="951"/>
                      <a:pt x="4913" y="555"/>
                      <a:pt x="4437" y="318"/>
                    </a:cubicBezTo>
                    <a:cubicBezTo>
                      <a:pt x="4200" y="159"/>
                      <a:pt x="3962" y="80"/>
                      <a:pt x="38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66"/>
              <p:cNvSpPr/>
              <p:nvPr/>
            </p:nvSpPr>
            <p:spPr>
              <a:xfrm>
                <a:off x="4431900" y="1812200"/>
                <a:ext cx="150550" cy="88375"/>
              </a:xfrm>
              <a:custGeom>
                <a:avLst/>
                <a:gdLst/>
                <a:ahLst/>
                <a:cxnLst/>
                <a:rect l="l" t="t" r="r" b="b"/>
                <a:pathLst>
                  <a:path w="6022" h="3535" extrusionOk="0">
                    <a:moveTo>
                      <a:pt x="3385" y="0"/>
                    </a:moveTo>
                    <a:cubicBezTo>
                      <a:pt x="3286" y="0"/>
                      <a:pt x="3188" y="7"/>
                      <a:pt x="3090" y="21"/>
                    </a:cubicBezTo>
                    <a:cubicBezTo>
                      <a:pt x="2852" y="21"/>
                      <a:pt x="2614" y="100"/>
                      <a:pt x="2377" y="179"/>
                    </a:cubicBezTo>
                    <a:lnTo>
                      <a:pt x="2218" y="259"/>
                    </a:lnTo>
                    <a:cubicBezTo>
                      <a:pt x="2060" y="338"/>
                      <a:pt x="1901" y="417"/>
                      <a:pt x="1822" y="496"/>
                    </a:cubicBezTo>
                    <a:cubicBezTo>
                      <a:pt x="1426" y="813"/>
                      <a:pt x="1109" y="1130"/>
                      <a:pt x="792" y="1526"/>
                    </a:cubicBezTo>
                    <a:cubicBezTo>
                      <a:pt x="238" y="2398"/>
                      <a:pt x="0" y="3428"/>
                      <a:pt x="317" y="3507"/>
                    </a:cubicBezTo>
                    <a:cubicBezTo>
                      <a:pt x="355" y="3526"/>
                      <a:pt x="399" y="3535"/>
                      <a:pt x="448" y="3535"/>
                    </a:cubicBezTo>
                    <a:cubicBezTo>
                      <a:pt x="805" y="3535"/>
                      <a:pt x="1423" y="3072"/>
                      <a:pt x="1981" y="2794"/>
                    </a:cubicBezTo>
                    <a:cubicBezTo>
                      <a:pt x="2218" y="2635"/>
                      <a:pt x="2535" y="2556"/>
                      <a:pt x="2852" y="2477"/>
                    </a:cubicBezTo>
                    <a:cubicBezTo>
                      <a:pt x="3090" y="2398"/>
                      <a:pt x="3248" y="2398"/>
                      <a:pt x="3248" y="2398"/>
                    </a:cubicBezTo>
                    <a:lnTo>
                      <a:pt x="3565" y="2160"/>
                    </a:lnTo>
                    <a:cubicBezTo>
                      <a:pt x="3803" y="2081"/>
                      <a:pt x="4041" y="2001"/>
                      <a:pt x="4278" y="1922"/>
                    </a:cubicBezTo>
                    <a:cubicBezTo>
                      <a:pt x="4595" y="1922"/>
                      <a:pt x="4912" y="1922"/>
                      <a:pt x="5150" y="2081"/>
                    </a:cubicBezTo>
                    <a:cubicBezTo>
                      <a:pt x="5374" y="2137"/>
                      <a:pt x="5558" y="2193"/>
                      <a:pt x="5703" y="2193"/>
                    </a:cubicBezTo>
                    <a:cubicBezTo>
                      <a:pt x="5763" y="2193"/>
                      <a:pt x="5816" y="2183"/>
                      <a:pt x="5863" y="2160"/>
                    </a:cubicBezTo>
                    <a:cubicBezTo>
                      <a:pt x="6021" y="2001"/>
                      <a:pt x="6021" y="1764"/>
                      <a:pt x="5863" y="1368"/>
                    </a:cubicBezTo>
                    <a:cubicBezTo>
                      <a:pt x="5625" y="892"/>
                      <a:pt x="5229" y="496"/>
                      <a:pt x="4754" y="338"/>
                    </a:cubicBezTo>
                    <a:cubicBezTo>
                      <a:pt x="4297" y="142"/>
                      <a:pt x="3841" y="0"/>
                      <a:pt x="3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66"/>
              <p:cNvSpPr/>
              <p:nvPr/>
            </p:nvSpPr>
            <p:spPr>
              <a:xfrm>
                <a:off x="5443975" y="479600"/>
                <a:ext cx="994300" cy="1242025"/>
              </a:xfrm>
              <a:custGeom>
                <a:avLst/>
                <a:gdLst/>
                <a:ahLst/>
                <a:cxnLst/>
                <a:rect l="l" t="t" r="r" b="b"/>
                <a:pathLst>
                  <a:path w="39772" h="49681" extrusionOk="0">
                    <a:moveTo>
                      <a:pt x="29204" y="1"/>
                    </a:moveTo>
                    <a:cubicBezTo>
                      <a:pt x="19571" y="1"/>
                      <a:pt x="1" y="35103"/>
                      <a:pt x="1" y="35103"/>
                    </a:cubicBezTo>
                    <a:cubicBezTo>
                      <a:pt x="1" y="35103"/>
                      <a:pt x="7623" y="29216"/>
                      <a:pt x="10321" y="29216"/>
                    </a:cubicBezTo>
                    <a:cubicBezTo>
                      <a:pt x="10936" y="29216"/>
                      <a:pt x="11295" y="29521"/>
                      <a:pt x="11251" y="30270"/>
                    </a:cubicBezTo>
                    <a:cubicBezTo>
                      <a:pt x="11251" y="32409"/>
                      <a:pt x="10696" y="34549"/>
                      <a:pt x="9587" y="36371"/>
                    </a:cubicBezTo>
                    <a:cubicBezTo>
                      <a:pt x="9587" y="36371"/>
                      <a:pt x="13131" y="32694"/>
                      <a:pt x="14819" y="32694"/>
                    </a:cubicBezTo>
                    <a:cubicBezTo>
                      <a:pt x="15389" y="32694"/>
                      <a:pt x="15747" y="33112"/>
                      <a:pt x="15687" y="34232"/>
                    </a:cubicBezTo>
                    <a:cubicBezTo>
                      <a:pt x="15450" y="37401"/>
                      <a:pt x="12598" y="41283"/>
                      <a:pt x="12598" y="41283"/>
                    </a:cubicBezTo>
                    <a:cubicBezTo>
                      <a:pt x="12598" y="41283"/>
                      <a:pt x="16013" y="39331"/>
                      <a:pt x="17630" y="39331"/>
                    </a:cubicBezTo>
                    <a:cubicBezTo>
                      <a:pt x="18270" y="39331"/>
                      <a:pt x="18628" y="39637"/>
                      <a:pt x="18381" y="40490"/>
                    </a:cubicBezTo>
                    <a:cubicBezTo>
                      <a:pt x="17747" y="42471"/>
                      <a:pt x="16876" y="44452"/>
                      <a:pt x="15846" y="46274"/>
                    </a:cubicBezTo>
                    <a:cubicBezTo>
                      <a:pt x="15846" y="46274"/>
                      <a:pt x="21392" y="48413"/>
                      <a:pt x="21629" y="49680"/>
                    </a:cubicBezTo>
                    <a:cubicBezTo>
                      <a:pt x="21629" y="49680"/>
                      <a:pt x="39772" y="6899"/>
                      <a:pt x="31215" y="640"/>
                    </a:cubicBezTo>
                    <a:cubicBezTo>
                      <a:pt x="30611" y="204"/>
                      <a:pt x="29936" y="1"/>
                      <a:pt x="292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66"/>
              <p:cNvSpPr/>
              <p:nvPr/>
            </p:nvSpPr>
            <p:spPr>
              <a:xfrm>
                <a:off x="5840100" y="479525"/>
                <a:ext cx="598175" cy="1242100"/>
              </a:xfrm>
              <a:custGeom>
                <a:avLst/>
                <a:gdLst/>
                <a:ahLst/>
                <a:cxnLst/>
                <a:rect l="l" t="t" r="r" b="b"/>
                <a:pathLst>
                  <a:path w="23927" h="49684" extrusionOk="0">
                    <a:moveTo>
                      <a:pt x="13372" y="0"/>
                    </a:moveTo>
                    <a:cubicBezTo>
                      <a:pt x="11610" y="0"/>
                      <a:pt x="9510" y="1193"/>
                      <a:pt x="7210" y="3099"/>
                    </a:cubicBezTo>
                    <a:cubicBezTo>
                      <a:pt x="11013" y="8883"/>
                      <a:pt x="5547" y="27104"/>
                      <a:pt x="1110" y="39384"/>
                    </a:cubicBezTo>
                    <a:lnTo>
                      <a:pt x="1110" y="39384"/>
                    </a:lnTo>
                    <a:cubicBezTo>
                      <a:pt x="1327" y="39351"/>
                      <a:pt x="1531" y="39331"/>
                      <a:pt x="1713" y="39331"/>
                    </a:cubicBezTo>
                    <a:cubicBezTo>
                      <a:pt x="2395" y="39331"/>
                      <a:pt x="2786" y="39602"/>
                      <a:pt x="2536" y="40414"/>
                    </a:cubicBezTo>
                    <a:cubicBezTo>
                      <a:pt x="1902" y="42474"/>
                      <a:pt x="1031" y="44455"/>
                      <a:pt x="1" y="46198"/>
                    </a:cubicBezTo>
                    <a:cubicBezTo>
                      <a:pt x="1" y="46198"/>
                      <a:pt x="5547" y="48337"/>
                      <a:pt x="5784" y="49683"/>
                    </a:cubicBezTo>
                    <a:cubicBezTo>
                      <a:pt x="5784" y="49683"/>
                      <a:pt x="23927" y="6902"/>
                      <a:pt x="15370" y="643"/>
                    </a:cubicBezTo>
                    <a:cubicBezTo>
                      <a:pt x="14769" y="203"/>
                      <a:pt x="14099" y="0"/>
                      <a:pt x="13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66"/>
              <p:cNvSpPr/>
              <p:nvPr/>
            </p:nvSpPr>
            <p:spPr>
              <a:xfrm>
                <a:off x="3631725" y="454125"/>
                <a:ext cx="839800" cy="1255625"/>
              </a:xfrm>
              <a:custGeom>
                <a:avLst/>
                <a:gdLst/>
                <a:ahLst/>
                <a:cxnLst/>
                <a:rect l="l" t="t" r="r" b="b"/>
                <a:pathLst>
                  <a:path w="33592" h="50225" extrusionOk="0">
                    <a:moveTo>
                      <a:pt x="10999" y="0"/>
                    </a:moveTo>
                    <a:cubicBezTo>
                      <a:pt x="10519" y="0"/>
                      <a:pt x="10048" y="101"/>
                      <a:pt x="9586" y="312"/>
                    </a:cubicBezTo>
                    <a:cubicBezTo>
                      <a:pt x="0" y="4670"/>
                      <a:pt x="9586" y="50224"/>
                      <a:pt x="9586" y="50224"/>
                    </a:cubicBezTo>
                    <a:cubicBezTo>
                      <a:pt x="9983" y="49036"/>
                      <a:pt x="15924" y="48006"/>
                      <a:pt x="15924" y="48006"/>
                    </a:cubicBezTo>
                    <a:cubicBezTo>
                      <a:pt x="15211" y="46025"/>
                      <a:pt x="14736" y="43965"/>
                      <a:pt x="14498" y="41826"/>
                    </a:cubicBezTo>
                    <a:cubicBezTo>
                      <a:pt x="14443" y="41105"/>
                      <a:pt x="14711" y="40828"/>
                      <a:pt x="15156" y="40828"/>
                    </a:cubicBezTo>
                    <a:cubicBezTo>
                      <a:pt x="16614" y="40828"/>
                      <a:pt x="19965" y="43807"/>
                      <a:pt x="19965" y="43807"/>
                    </a:cubicBezTo>
                    <a:cubicBezTo>
                      <a:pt x="19965" y="43807"/>
                      <a:pt x="17984" y="39450"/>
                      <a:pt x="18143" y="36201"/>
                    </a:cubicBezTo>
                    <a:cubicBezTo>
                      <a:pt x="18198" y="35026"/>
                      <a:pt x="18538" y="34574"/>
                      <a:pt x="19029" y="34574"/>
                    </a:cubicBezTo>
                    <a:cubicBezTo>
                      <a:pt x="20654" y="34574"/>
                      <a:pt x="23926" y="39529"/>
                      <a:pt x="23926" y="39529"/>
                    </a:cubicBezTo>
                    <a:cubicBezTo>
                      <a:pt x="22975" y="37469"/>
                      <a:pt x="22738" y="35092"/>
                      <a:pt x="23134" y="32874"/>
                    </a:cubicBezTo>
                    <a:cubicBezTo>
                      <a:pt x="23218" y="32262"/>
                      <a:pt x="23516" y="32003"/>
                      <a:pt x="23961" y="32003"/>
                    </a:cubicBezTo>
                    <a:cubicBezTo>
                      <a:pt x="26459" y="32003"/>
                      <a:pt x="33592" y="40163"/>
                      <a:pt x="33592" y="40163"/>
                    </a:cubicBezTo>
                    <a:cubicBezTo>
                      <a:pt x="33592" y="40163"/>
                      <a:pt x="20587" y="0"/>
                      <a:pt x="109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66"/>
              <p:cNvSpPr/>
              <p:nvPr/>
            </p:nvSpPr>
            <p:spPr>
              <a:xfrm>
                <a:off x="3625775" y="456100"/>
                <a:ext cx="368425" cy="1255625"/>
              </a:xfrm>
              <a:custGeom>
                <a:avLst/>
                <a:gdLst/>
                <a:ahLst/>
                <a:cxnLst/>
                <a:rect l="l" t="t" r="r" b="b"/>
                <a:pathLst>
                  <a:path w="14737" h="50225" extrusionOk="0">
                    <a:moveTo>
                      <a:pt x="10970" y="0"/>
                    </a:moveTo>
                    <a:cubicBezTo>
                      <a:pt x="10498" y="0"/>
                      <a:pt x="10035" y="100"/>
                      <a:pt x="9587" y="313"/>
                    </a:cubicBezTo>
                    <a:cubicBezTo>
                      <a:pt x="1" y="4749"/>
                      <a:pt x="9508" y="50224"/>
                      <a:pt x="9508" y="50224"/>
                    </a:cubicBezTo>
                    <a:cubicBezTo>
                      <a:pt x="9824" y="49353"/>
                      <a:pt x="13073" y="48561"/>
                      <a:pt x="14736" y="48244"/>
                    </a:cubicBezTo>
                    <a:cubicBezTo>
                      <a:pt x="12993" y="38816"/>
                      <a:pt x="7606" y="7364"/>
                      <a:pt x="14420" y="1501"/>
                    </a:cubicBezTo>
                    <a:cubicBezTo>
                      <a:pt x="13251" y="555"/>
                      <a:pt x="12083" y="0"/>
                      <a:pt x="109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66"/>
              <p:cNvSpPr/>
              <p:nvPr/>
            </p:nvSpPr>
            <p:spPr>
              <a:xfrm>
                <a:off x="4186300" y="1242775"/>
                <a:ext cx="289200" cy="300600"/>
              </a:xfrm>
              <a:custGeom>
                <a:avLst/>
                <a:gdLst/>
                <a:ahLst/>
                <a:cxnLst/>
                <a:rect l="l" t="t" r="r" b="b"/>
                <a:pathLst>
                  <a:path w="11568" h="12024" extrusionOk="0">
                    <a:moveTo>
                      <a:pt x="2070" y="1"/>
                    </a:moveTo>
                    <a:cubicBezTo>
                      <a:pt x="1981" y="1"/>
                      <a:pt x="1902" y="21"/>
                      <a:pt x="1822" y="60"/>
                    </a:cubicBezTo>
                    <a:cubicBezTo>
                      <a:pt x="1505" y="60"/>
                      <a:pt x="1268" y="219"/>
                      <a:pt x="1030" y="377"/>
                    </a:cubicBezTo>
                    <a:cubicBezTo>
                      <a:pt x="792" y="615"/>
                      <a:pt x="555" y="853"/>
                      <a:pt x="476" y="1249"/>
                    </a:cubicBezTo>
                    <a:cubicBezTo>
                      <a:pt x="0" y="2595"/>
                      <a:pt x="317" y="4259"/>
                      <a:pt x="713" y="5844"/>
                    </a:cubicBezTo>
                    <a:cubicBezTo>
                      <a:pt x="1109" y="7349"/>
                      <a:pt x="1585" y="8775"/>
                      <a:pt x="2219" y="10122"/>
                    </a:cubicBezTo>
                    <a:cubicBezTo>
                      <a:pt x="2456" y="10756"/>
                      <a:pt x="2694" y="11389"/>
                      <a:pt x="3090" y="12023"/>
                    </a:cubicBezTo>
                    <a:cubicBezTo>
                      <a:pt x="2932" y="11310"/>
                      <a:pt x="2694" y="10676"/>
                      <a:pt x="2456" y="10043"/>
                    </a:cubicBezTo>
                    <a:cubicBezTo>
                      <a:pt x="2060" y="8854"/>
                      <a:pt x="1585" y="7270"/>
                      <a:pt x="1268" y="5685"/>
                    </a:cubicBezTo>
                    <a:cubicBezTo>
                      <a:pt x="872" y="4101"/>
                      <a:pt x="713" y="2437"/>
                      <a:pt x="1109" y="1486"/>
                    </a:cubicBezTo>
                    <a:cubicBezTo>
                      <a:pt x="1268" y="1169"/>
                      <a:pt x="1585" y="853"/>
                      <a:pt x="1902" y="773"/>
                    </a:cubicBezTo>
                    <a:lnTo>
                      <a:pt x="2298" y="773"/>
                    </a:lnTo>
                    <a:cubicBezTo>
                      <a:pt x="2456" y="773"/>
                      <a:pt x="2615" y="853"/>
                      <a:pt x="2773" y="932"/>
                    </a:cubicBezTo>
                    <a:cubicBezTo>
                      <a:pt x="3248" y="1090"/>
                      <a:pt x="3645" y="1328"/>
                      <a:pt x="4041" y="1645"/>
                    </a:cubicBezTo>
                    <a:cubicBezTo>
                      <a:pt x="5150" y="2516"/>
                      <a:pt x="6259" y="3467"/>
                      <a:pt x="7289" y="4576"/>
                    </a:cubicBezTo>
                    <a:cubicBezTo>
                      <a:pt x="8398" y="5764"/>
                      <a:pt x="9507" y="7032"/>
                      <a:pt x="10299" y="7983"/>
                    </a:cubicBezTo>
                    <a:cubicBezTo>
                      <a:pt x="11012" y="8933"/>
                      <a:pt x="11488" y="9567"/>
                      <a:pt x="11567" y="9567"/>
                    </a:cubicBezTo>
                    <a:cubicBezTo>
                      <a:pt x="11567" y="9488"/>
                      <a:pt x="9903" y="6636"/>
                      <a:pt x="7764" y="4180"/>
                    </a:cubicBezTo>
                    <a:cubicBezTo>
                      <a:pt x="6734" y="3071"/>
                      <a:pt x="5625" y="1962"/>
                      <a:pt x="4437" y="1011"/>
                    </a:cubicBezTo>
                    <a:cubicBezTo>
                      <a:pt x="4041" y="694"/>
                      <a:pt x="3565" y="456"/>
                      <a:pt x="3090" y="219"/>
                    </a:cubicBezTo>
                    <a:cubicBezTo>
                      <a:pt x="2932" y="140"/>
                      <a:pt x="2694" y="60"/>
                      <a:pt x="2535" y="60"/>
                    </a:cubicBezTo>
                    <a:lnTo>
                      <a:pt x="2377" y="60"/>
                    </a:lnTo>
                    <a:cubicBezTo>
                      <a:pt x="2258" y="21"/>
                      <a:pt x="2159" y="1"/>
                      <a:pt x="2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66"/>
              <p:cNvSpPr/>
              <p:nvPr/>
            </p:nvSpPr>
            <p:spPr>
              <a:xfrm>
                <a:off x="4069425" y="1315075"/>
                <a:ext cx="160475" cy="287700"/>
              </a:xfrm>
              <a:custGeom>
                <a:avLst/>
                <a:gdLst/>
                <a:ahLst/>
                <a:cxnLst/>
                <a:rect l="l" t="t" r="r" b="b"/>
                <a:pathLst>
                  <a:path w="6419" h="11508" extrusionOk="0">
                    <a:moveTo>
                      <a:pt x="1230" y="1"/>
                    </a:moveTo>
                    <a:cubicBezTo>
                      <a:pt x="903" y="1"/>
                      <a:pt x="595" y="166"/>
                      <a:pt x="397" y="496"/>
                    </a:cubicBezTo>
                    <a:cubicBezTo>
                      <a:pt x="159" y="813"/>
                      <a:pt x="1" y="1288"/>
                      <a:pt x="1" y="1684"/>
                    </a:cubicBezTo>
                    <a:lnTo>
                      <a:pt x="1" y="2159"/>
                    </a:lnTo>
                    <a:lnTo>
                      <a:pt x="1" y="2556"/>
                    </a:lnTo>
                    <a:cubicBezTo>
                      <a:pt x="1" y="2952"/>
                      <a:pt x="80" y="3348"/>
                      <a:pt x="80" y="3744"/>
                    </a:cubicBezTo>
                    <a:cubicBezTo>
                      <a:pt x="318" y="4853"/>
                      <a:pt x="556" y="5962"/>
                      <a:pt x="952" y="6992"/>
                    </a:cubicBezTo>
                    <a:cubicBezTo>
                      <a:pt x="1348" y="8181"/>
                      <a:pt x="1823" y="9290"/>
                      <a:pt x="2219" y="10161"/>
                    </a:cubicBezTo>
                    <a:cubicBezTo>
                      <a:pt x="2378" y="10637"/>
                      <a:pt x="2615" y="11112"/>
                      <a:pt x="2853" y="11508"/>
                    </a:cubicBezTo>
                    <a:cubicBezTo>
                      <a:pt x="2853" y="11033"/>
                      <a:pt x="2695" y="10478"/>
                      <a:pt x="2536" y="10003"/>
                    </a:cubicBezTo>
                    <a:cubicBezTo>
                      <a:pt x="2219" y="9131"/>
                      <a:pt x="1902" y="8022"/>
                      <a:pt x="1506" y="6834"/>
                    </a:cubicBezTo>
                    <a:cubicBezTo>
                      <a:pt x="1189" y="5804"/>
                      <a:pt x="1031" y="4695"/>
                      <a:pt x="872" y="3585"/>
                    </a:cubicBezTo>
                    <a:cubicBezTo>
                      <a:pt x="872" y="3269"/>
                      <a:pt x="793" y="2872"/>
                      <a:pt x="872" y="2556"/>
                    </a:cubicBezTo>
                    <a:lnTo>
                      <a:pt x="872" y="2159"/>
                    </a:lnTo>
                    <a:lnTo>
                      <a:pt x="872" y="1763"/>
                    </a:lnTo>
                    <a:cubicBezTo>
                      <a:pt x="872" y="1446"/>
                      <a:pt x="872" y="1130"/>
                      <a:pt x="1031" y="892"/>
                    </a:cubicBezTo>
                    <a:cubicBezTo>
                      <a:pt x="1110" y="813"/>
                      <a:pt x="1189" y="733"/>
                      <a:pt x="1348" y="733"/>
                    </a:cubicBezTo>
                    <a:cubicBezTo>
                      <a:pt x="1585" y="733"/>
                      <a:pt x="1744" y="813"/>
                      <a:pt x="1982" y="971"/>
                    </a:cubicBezTo>
                    <a:cubicBezTo>
                      <a:pt x="2457" y="1288"/>
                      <a:pt x="2853" y="1605"/>
                      <a:pt x="3249" y="2001"/>
                    </a:cubicBezTo>
                    <a:cubicBezTo>
                      <a:pt x="4958" y="3710"/>
                      <a:pt x="6286" y="5648"/>
                      <a:pt x="6412" y="5648"/>
                    </a:cubicBezTo>
                    <a:cubicBezTo>
                      <a:pt x="6415" y="5648"/>
                      <a:pt x="6417" y="5647"/>
                      <a:pt x="6418" y="5645"/>
                    </a:cubicBezTo>
                    <a:cubicBezTo>
                      <a:pt x="5705" y="4219"/>
                      <a:pt x="4834" y="2872"/>
                      <a:pt x="3645" y="1605"/>
                    </a:cubicBezTo>
                    <a:cubicBezTo>
                      <a:pt x="3249" y="1130"/>
                      <a:pt x="2853" y="733"/>
                      <a:pt x="2298" y="417"/>
                    </a:cubicBezTo>
                    <a:cubicBezTo>
                      <a:pt x="2061" y="179"/>
                      <a:pt x="1744" y="100"/>
                      <a:pt x="1427" y="20"/>
                    </a:cubicBezTo>
                    <a:cubicBezTo>
                      <a:pt x="1361" y="7"/>
                      <a:pt x="1295" y="1"/>
                      <a:pt x="12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66"/>
              <p:cNvSpPr/>
              <p:nvPr/>
            </p:nvSpPr>
            <p:spPr>
              <a:xfrm>
                <a:off x="3851575" y="1463500"/>
                <a:ext cx="273350" cy="311600"/>
              </a:xfrm>
              <a:custGeom>
                <a:avLst/>
                <a:gdLst/>
                <a:ahLst/>
                <a:cxnLst/>
                <a:rect l="l" t="t" r="r" b="b"/>
                <a:pathLst>
                  <a:path w="10934" h="12464" extrusionOk="0">
                    <a:moveTo>
                      <a:pt x="6500" y="0"/>
                    </a:moveTo>
                    <a:cubicBezTo>
                      <a:pt x="6223" y="0"/>
                      <a:pt x="5936" y="77"/>
                      <a:pt x="5704" y="263"/>
                    </a:cubicBezTo>
                    <a:cubicBezTo>
                      <a:pt x="5388" y="501"/>
                      <a:pt x="5150" y="897"/>
                      <a:pt x="5150" y="1372"/>
                    </a:cubicBezTo>
                    <a:cubicBezTo>
                      <a:pt x="5071" y="1689"/>
                      <a:pt x="5071" y="2006"/>
                      <a:pt x="5150" y="2402"/>
                    </a:cubicBezTo>
                    <a:cubicBezTo>
                      <a:pt x="5150" y="2957"/>
                      <a:pt x="5229" y="3590"/>
                      <a:pt x="5388" y="4145"/>
                    </a:cubicBezTo>
                    <a:cubicBezTo>
                      <a:pt x="5625" y="5096"/>
                      <a:pt x="5784" y="5729"/>
                      <a:pt x="5784" y="5729"/>
                    </a:cubicBezTo>
                    <a:lnTo>
                      <a:pt x="6101" y="6442"/>
                    </a:lnTo>
                    <a:lnTo>
                      <a:pt x="6417" y="7314"/>
                    </a:lnTo>
                    <a:lnTo>
                      <a:pt x="6576" y="7710"/>
                    </a:lnTo>
                    <a:cubicBezTo>
                      <a:pt x="6576" y="7789"/>
                      <a:pt x="6655" y="7789"/>
                      <a:pt x="6655" y="7869"/>
                    </a:cubicBezTo>
                    <a:lnTo>
                      <a:pt x="6497" y="7869"/>
                    </a:lnTo>
                    <a:cubicBezTo>
                      <a:pt x="6417" y="7869"/>
                      <a:pt x="6021" y="7869"/>
                      <a:pt x="5784" y="7948"/>
                    </a:cubicBezTo>
                    <a:cubicBezTo>
                      <a:pt x="5308" y="8027"/>
                      <a:pt x="4833" y="8106"/>
                      <a:pt x="4358" y="8265"/>
                    </a:cubicBezTo>
                    <a:cubicBezTo>
                      <a:pt x="3328" y="8502"/>
                      <a:pt x="2456" y="8978"/>
                      <a:pt x="1664" y="9611"/>
                    </a:cubicBezTo>
                    <a:cubicBezTo>
                      <a:pt x="1030" y="10087"/>
                      <a:pt x="476" y="10721"/>
                      <a:pt x="238" y="11513"/>
                    </a:cubicBezTo>
                    <a:cubicBezTo>
                      <a:pt x="159" y="11751"/>
                      <a:pt x="79" y="11988"/>
                      <a:pt x="79" y="12226"/>
                    </a:cubicBezTo>
                    <a:cubicBezTo>
                      <a:pt x="0" y="12305"/>
                      <a:pt x="0" y="12384"/>
                      <a:pt x="79" y="12464"/>
                    </a:cubicBezTo>
                    <a:cubicBezTo>
                      <a:pt x="79" y="12464"/>
                      <a:pt x="159" y="12067"/>
                      <a:pt x="396" y="11592"/>
                    </a:cubicBezTo>
                    <a:cubicBezTo>
                      <a:pt x="792" y="10958"/>
                      <a:pt x="1268" y="10324"/>
                      <a:pt x="1902" y="9928"/>
                    </a:cubicBezTo>
                    <a:cubicBezTo>
                      <a:pt x="2615" y="9374"/>
                      <a:pt x="3565" y="8978"/>
                      <a:pt x="4437" y="8819"/>
                    </a:cubicBezTo>
                    <a:cubicBezTo>
                      <a:pt x="4912" y="8661"/>
                      <a:pt x="5388" y="8582"/>
                      <a:pt x="5863" y="8582"/>
                    </a:cubicBezTo>
                    <a:lnTo>
                      <a:pt x="7764" y="8582"/>
                    </a:lnTo>
                    <a:cubicBezTo>
                      <a:pt x="7606" y="8265"/>
                      <a:pt x="7447" y="7948"/>
                      <a:pt x="7289" y="7552"/>
                    </a:cubicBezTo>
                    <a:cubicBezTo>
                      <a:pt x="7210" y="7472"/>
                      <a:pt x="7210" y="7393"/>
                      <a:pt x="7210" y="7314"/>
                    </a:cubicBezTo>
                    <a:cubicBezTo>
                      <a:pt x="7210" y="7235"/>
                      <a:pt x="7130" y="7155"/>
                      <a:pt x="7051" y="7076"/>
                    </a:cubicBezTo>
                    <a:lnTo>
                      <a:pt x="6814" y="6205"/>
                    </a:lnTo>
                    <a:lnTo>
                      <a:pt x="6576" y="5492"/>
                    </a:lnTo>
                    <a:cubicBezTo>
                      <a:pt x="6576" y="5492"/>
                      <a:pt x="6338" y="4858"/>
                      <a:pt x="6101" y="3907"/>
                    </a:cubicBezTo>
                    <a:cubicBezTo>
                      <a:pt x="5942" y="3353"/>
                      <a:pt x="5863" y="2877"/>
                      <a:pt x="5784" y="2323"/>
                    </a:cubicBezTo>
                    <a:cubicBezTo>
                      <a:pt x="5625" y="1768"/>
                      <a:pt x="5784" y="1134"/>
                      <a:pt x="6101" y="659"/>
                    </a:cubicBezTo>
                    <a:cubicBezTo>
                      <a:pt x="6219" y="580"/>
                      <a:pt x="6358" y="540"/>
                      <a:pt x="6497" y="540"/>
                    </a:cubicBezTo>
                    <a:cubicBezTo>
                      <a:pt x="6635" y="540"/>
                      <a:pt x="6774" y="580"/>
                      <a:pt x="6893" y="659"/>
                    </a:cubicBezTo>
                    <a:cubicBezTo>
                      <a:pt x="7210" y="738"/>
                      <a:pt x="7606" y="897"/>
                      <a:pt x="7923" y="1055"/>
                    </a:cubicBezTo>
                    <a:cubicBezTo>
                      <a:pt x="8477" y="1451"/>
                      <a:pt x="9032" y="1847"/>
                      <a:pt x="9507" y="2323"/>
                    </a:cubicBezTo>
                    <a:cubicBezTo>
                      <a:pt x="9983" y="2719"/>
                      <a:pt x="10458" y="3273"/>
                      <a:pt x="10933" y="3749"/>
                    </a:cubicBezTo>
                    <a:cubicBezTo>
                      <a:pt x="10616" y="3115"/>
                      <a:pt x="10220" y="2481"/>
                      <a:pt x="9745" y="2085"/>
                    </a:cubicBezTo>
                    <a:cubicBezTo>
                      <a:pt x="9270" y="1531"/>
                      <a:pt x="8715" y="1055"/>
                      <a:pt x="8160" y="659"/>
                    </a:cubicBezTo>
                    <a:cubicBezTo>
                      <a:pt x="7843" y="421"/>
                      <a:pt x="7447" y="263"/>
                      <a:pt x="7051" y="104"/>
                    </a:cubicBezTo>
                    <a:cubicBezTo>
                      <a:pt x="6887" y="39"/>
                      <a:pt x="6696" y="0"/>
                      <a:pt x="65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66"/>
              <p:cNvSpPr/>
              <p:nvPr/>
            </p:nvSpPr>
            <p:spPr>
              <a:xfrm>
                <a:off x="5428150" y="1200700"/>
                <a:ext cx="310975" cy="291175"/>
              </a:xfrm>
              <a:custGeom>
                <a:avLst/>
                <a:gdLst/>
                <a:ahLst/>
                <a:cxnLst/>
                <a:rect l="l" t="t" r="r" b="b"/>
                <a:pathLst>
                  <a:path w="12439" h="11647" extrusionOk="0">
                    <a:moveTo>
                      <a:pt x="10299" y="0"/>
                    </a:moveTo>
                    <a:cubicBezTo>
                      <a:pt x="10062" y="0"/>
                      <a:pt x="9824" y="0"/>
                      <a:pt x="9666" y="80"/>
                    </a:cubicBezTo>
                    <a:cubicBezTo>
                      <a:pt x="9190" y="238"/>
                      <a:pt x="8636" y="476"/>
                      <a:pt x="8239" y="713"/>
                    </a:cubicBezTo>
                    <a:cubicBezTo>
                      <a:pt x="6893" y="1426"/>
                      <a:pt x="5625" y="2377"/>
                      <a:pt x="4516" y="3328"/>
                    </a:cubicBezTo>
                    <a:cubicBezTo>
                      <a:pt x="1981" y="5467"/>
                      <a:pt x="0" y="8081"/>
                      <a:pt x="0" y="8081"/>
                    </a:cubicBezTo>
                    <a:cubicBezTo>
                      <a:pt x="0" y="8081"/>
                      <a:pt x="634" y="7447"/>
                      <a:pt x="1505" y="6576"/>
                    </a:cubicBezTo>
                    <a:cubicBezTo>
                      <a:pt x="2377" y="5784"/>
                      <a:pt x="3644" y="4754"/>
                      <a:pt x="4912" y="3724"/>
                    </a:cubicBezTo>
                    <a:cubicBezTo>
                      <a:pt x="6021" y="2852"/>
                      <a:pt x="7210" y="2060"/>
                      <a:pt x="8556" y="1347"/>
                    </a:cubicBezTo>
                    <a:cubicBezTo>
                      <a:pt x="8953" y="1109"/>
                      <a:pt x="9349" y="951"/>
                      <a:pt x="9824" y="872"/>
                    </a:cubicBezTo>
                    <a:cubicBezTo>
                      <a:pt x="9982" y="793"/>
                      <a:pt x="10141" y="793"/>
                      <a:pt x="10299" y="793"/>
                    </a:cubicBezTo>
                    <a:cubicBezTo>
                      <a:pt x="10379" y="753"/>
                      <a:pt x="10438" y="733"/>
                      <a:pt x="10497" y="733"/>
                    </a:cubicBezTo>
                    <a:cubicBezTo>
                      <a:pt x="10557" y="733"/>
                      <a:pt x="10616" y="753"/>
                      <a:pt x="10695" y="793"/>
                    </a:cubicBezTo>
                    <a:cubicBezTo>
                      <a:pt x="11012" y="872"/>
                      <a:pt x="11329" y="1189"/>
                      <a:pt x="11408" y="1585"/>
                    </a:cubicBezTo>
                    <a:cubicBezTo>
                      <a:pt x="11646" y="2615"/>
                      <a:pt x="11250" y="4278"/>
                      <a:pt x="10616" y="5784"/>
                    </a:cubicBezTo>
                    <a:cubicBezTo>
                      <a:pt x="10141" y="7131"/>
                      <a:pt x="9507" y="8477"/>
                      <a:pt x="8794" y="9824"/>
                    </a:cubicBezTo>
                    <a:cubicBezTo>
                      <a:pt x="8477" y="10379"/>
                      <a:pt x="8160" y="11013"/>
                      <a:pt x="7923" y="11646"/>
                    </a:cubicBezTo>
                    <a:cubicBezTo>
                      <a:pt x="8319" y="11171"/>
                      <a:pt x="8794" y="10537"/>
                      <a:pt x="9111" y="9983"/>
                    </a:cubicBezTo>
                    <a:cubicBezTo>
                      <a:pt x="9903" y="8715"/>
                      <a:pt x="10616" y="7368"/>
                      <a:pt x="11250" y="6021"/>
                    </a:cubicBezTo>
                    <a:cubicBezTo>
                      <a:pt x="11805" y="4516"/>
                      <a:pt x="12438" y="2852"/>
                      <a:pt x="12122" y="1426"/>
                    </a:cubicBezTo>
                    <a:cubicBezTo>
                      <a:pt x="12042" y="1109"/>
                      <a:pt x="11884" y="793"/>
                      <a:pt x="11646" y="555"/>
                    </a:cubicBezTo>
                    <a:cubicBezTo>
                      <a:pt x="11488" y="317"/>
                      <a:pt x="11250" y="159"/>
                      <a:pt x="11012" y="80"/>
                    </a:cubicBezTo>
                    <a:cubicBezTo>
                      <a:pt x="10854" y="0"/>
                      <a:pt x="10616" y="0"/>
                      <a:pt x="104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66"/>
              <p:cNvSpPr/>
              <p:nvPr/>
            </p:nvSpPr>
            <p:spPr>
              <a:xfrm>
                <a:off x="5669775" y="1293000"/>
                <a:ext cx="174325" cy="276125"/>
              </a:xfrm>
              <a:custGeom>
                <a:avLst/>
                <a:gdLst/>
                <a:ahLst/>
                <a:cxnLst/>
                <a:rect l="l" t="t" r="r" b="b"/>
                <a:pathLst>
                  <a:path w="6973" h="11045" extrusionOk="0">
                    <a:moveTo>
                      <a:pt x="5596" y="1"/>
                    </a:moveTo>
                    <a:cubicBezTo>
                      <a:pt x="5345" y="1"/>
                      <a:pt x="5086" y="74"/>
                      <a:pt x="4912" y="190"/>
                    </a:cubicBezTo>
                    <a:cubicBezTo>
                      <a:pt x="4358" y="507"/>
                      <a:pt x="3803" y="824"/>
                      <a:pt x="3328" y="1220"/>
                    </a:cubicBezTo>
                    <a:cubicBezTo>
                      <a:pt x="2060" y="2250"/>
                      <a:pt x="951" y="3439"/>
                      <a:pt x="1" y="4785"/>
                    </a:cubicBezTo>
                    <a:cubicBezTo>
                      <a:pt x="2" y="4787"/>
                      <a:pt x="5" y="4788"/>
                      <a:pt x="8" y="4788"/>
                    </a:cubicBezTo>
                    <a:cubicBezTo>
                      <a:pt x="153" y="4788"/>
                      <a:pt x="1785" y="3090"/>
                      <a:pt x="3645" y="1696"/>
                    </a:cubicBezTo>
                    <a:cubicBezTo>
                      <a:pt x="4120" y="1300"/>
                      <a:pt x="4596" y="1062"/>
                      <a:pt x="5150" y="824"/>
                    </a:cubicBezTo>
                    <a:cubicBezTo>
                      <a:pt x="5309" y="666"/>
                      <a:pt x="5546" y="666"/>
                      <a:pt x="5784" y="666"/>
                    </a:cubicBezTo>
                    <a:cubicBezTo>
                      <a:pt x="5863" y="666"/>
                      <a:pt x="6022" y="745"/>
                      <a:pt x="6022" y="903"/>
                    </a:cubicBezTo>
                    <a:cubicBezTo>
                      <a:pt x="6101" y="1141"/>
                      <a:pt x="6180" y="1458"/>
                      <a:pt x="6101" y="1775"/>
                    </a:cubicBezTo>
                    <a:lnTo>
                      <a:pt x="6101" y="2171"/>
                    </a:lnTo>
                    <a:cubicBezTo>
                      <a:pt x="6101" y="2171"/>
                      <a:pt x="6101" y="2329"/>
                      <a:pt x="6101" y="2567"/>
                    </a:cubicBezTo>
                    <a:cubicBezTo>
                      <a:pt x="6022" y="2884"/>
                      <a:pt x="5942" y="3280"/>
                      <a:pt x="5863" y="3597"/>
                    </a:cubicBezTo>
                    <a:cubicBezTo>
                      <a:pt x="5546" y="4627"/>
                      <a:pt x="5229" y="5657"/>
                      <a:pt x="4754" y="6687"/>
                    </a:cubicBezTo>
                    <a:cubicBezTo>
                      <a:pt x="4279" y="7717"/>
                      <a:pt x="3645" y="8826"/>
                      <a:pt x="3249" y="9697"/>
                    </a:cubicBezTo>
                    <a:cubicBezTo>
                      <a:pt x="3011" y="10093"/>
                      <a:pt x="2853" y="10569"/>
                      <a:pt x="2694" y="11044"/>
                    </a:cubicBezTo>
                    <a:cubicBezTo>
                      <a:pt x="3011" y="10727"/>
                      <a:pt x="3328" y="10331"/>
                      <a:pt x="3566" y="9856"/>
                    </a:cubicBezTo>
                    <a:cubicBezTo>
                      <a:pt x="4041" y="9143"/>
                      <a:pt x="4675" y="8034"/>
                      <a:pt x="5309" y="7004"/>
                    </a:cubicBezTo>
                    <a:cubicBezTo>
                      <a:pt x="5784" y="5974"/>
                      <a:pt x="6259" y="4944"/>
                      <a:pt x="6576" y="3835"/>
                    </a:cubicBezTo>
                    <a:cubicBezTo>
                      <a:pt x="6735" y="3439"/>
                      <a:pt x="6814" y="3122"/>
                      <a:pt x="6893" y="2726"/>
                    </a:cubicBezTo>
                    <a:lnTo>
                      <a:pt x="6972" y="2329"/>
                    </a:lnTo>
                    <a:lnTo>
                      <a:pt x="6972" y="1854"/>
                    </a:lnTo>
                    <a:cubicBezTo>
                      <a:pt x="6972" y="1379"/>
                      <a:pt x="6893" y="983"/>
                      <a:pt x="6735" y="586"/>
                    </a:cubicBezTo>
                    <a:cubicBezTo>
                      <a:pt x="6576" y="270"/>
                      <a:pt x="6259" y="32"/>
                      <a:pt x="5863" y="32"/>
                    </a:cubicBezTo>
                    <a:cubicBezTo>
                      <a:pt x="5778" y="11"/>
                      <a:pt x="5688" y="1"/>
                      <a:pt x="55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66"/>
              <p:cNvSpPr/>
              <p:nvPr/>
            </p:nvSpPr>
            <p:spPr>
              <a:xfrm>
                <a:off x="5762875" y="1451550"/>
                <a:ext cx="235700" cy="331475"/>
              </a:xfrm>
              <a:custGeom>
                <a:avLst/>
                <a:gdLst/>
                <a:ahLst/>
                <a:cxnLst/>
                <a:rect l="l" t="t" r="r" b="b"/>
                <a:pathLst>
                  <a:path w="9428" h="13259" extrusionOk="0">
                    <a:moveTo>
                      <a:pt x="4607" y="0"/>
                    </a:moveTo>
                    <a:cubicBezTo>
                      <a:pt x="4496" y="0"/>
                      <a:pt x="4385" y="10"/>
                      <a:pt x="4278" y="28"/>
                    </a:cubicBezTo>
                    <a:cubicBezTo>
                      <a:pt x="3882" y="107"/>
                      <a:pt x="3486" y="266"/>
                      <a:pt x="3169" y="424"/>
                    </a:cubicBezTo>
                    <a:cubicBezTo>
                      <a:pt x="2535" y="741"/>
                      <a:pt x="1981" y="1137"/>
                      <a:pt x="1426" y="1612"/>
                    </a:cubicBezTo>
                    <a:cubicBezTo>
                      <a:pt x="792" y="1929"/>
                      <a:pt x="317" y="2484"/>
                      <a:pt x="0" y="3118"/>
                    </a:cubicBezTo>
                    <a:cubicBezTo>
                      <a:pt x="475" y="2642"/>
                      <a:pt x="1030" y="2246"/>
                      <a:pt x="1585" y="1850"/>
                    </a:cubicBezTo>
                    <a:cubicBezTo>
                      <a:pt x="2139" y="1454"/>
                      <a:pt x="2694" y="1137"/>
                      <a:pt x="3328" y="820"/>
                    </a:cubicBezTo>
                    <a:cubicBezTo>
                      <a:pt x="3644" y="741"/>
                      <a:pt x="3961" y="582"/>
                      <a:pt x="4357" y="582"/>
                    </a:cubicBezTo>
                    <a:cubicBezTo>
                      <a:pt x="4442" y="526"/>
                      <a:pt x="4536" y="500"/>
                      <a:pt x="4633" y="500"/>
                    </a:cubicBezTo>
                    <a:cubicBezTo>
                      <a:pt x="4810" y="500"/>
                      <a:pt x="4996" y="587"/>
                      <a:pt x="5150" y="741"/>
                    </a:cubicBezTo>
                    <a:cubicBezTo>
                      <a:pt x="5387" y="1216"/>
                      <a:pt x="5387" y="1850"/>
                      <a:pt x="5229" y="2325"/>
                    </a:cubicBezTo>
                    <a:cubicBezTo>
                      <a:pt x="5070" y="2880"/>
                      <a:pt x="4833" y="3435"/>
                      <a:pt x="4674" y="3910"/>
                    </a:cubicBezTo>
                    <a:cubicBezTo>
                      <a:pt x="4278" y="4781"/>
                      <a:pt x="3961" y="5336"/>
                      <a:pt x="3961" y="5336"/>
                    </a:cubicBezTo>
                    <a:lnTo>
                      <a:pt x="3644" y="6049"/>
                    </a:lnTo>
                    <a:lnTo>
                      <a:pt x="3169" y="6762"/>
                    </a:lnTo>
                    <a:lnTo>
                      <a:pt x="3090" y="7000"/>
                    </a:lnTo>
                    <a:lnTo>
                      <a:pt x="2931" y="7317"/>
                    </a:lnTo>
                    <a:lnTo>
                      <a:pt x="2377" y="8188"/>
                    </a:lnTo>
                    <a:lnTo>
                      <a:pt x="3486" y="8426"/>
                    </a:lnTo>
                    <a:cubicBezTo>
                      <a:pt x="3724" y="8426"/>
                      <a:pt x="3961" y="8426"/>
                      <a:pt x="4199" y="8505"/>
                    </a:cubicBezTo>
                    <a:cubicBezTo>
                      <a:pt x="4595" y="8663"/>
                      <a:pt x="5070" y="8822"/>
                      <a:pt x="5546" y="8980"/>
                    </a:cubicBezTo>
                    <a:cubicBezTo>
                      <a:pt x="6417" y="9297"/>
                      <a:pt x="7210" y="9852"/>
                      <a:pt x="7923" y="10486"/>
                    </a:cubicBezTo>
                    <a:cubicBezTo>
                      <a:pt x="8477" y="10961"/>
                      <a:pt x="8873" y="11595"/>
                      <a:pt x="9111" y="12308"/>
                    </a:cubicBezTo>
                    <a:cubicBezTo>
                      <a:pt x="9190" y="12625"/>
                      <a:pt x="9269" y="12942"/>
                      <a:pt x="9349" y="13258"/>
                    </a:cubicBezTo>
                    <a:cubicBezTo>
                      <a:pt x="9428" y="13258"/>
                      <a:pt x="9428" y="13179"/>
                      <a:pt x="9428" y="12942"/>
                    </a:cubicBezTo>
                    <a:cubicBezTo>
                      <a:pt x="9428" y="12704"/>
                      <a:pt x="9428" y="12466"/>
                      <a:pt x="9349" y="12308"/>
                    </a:cubicBezTo>
                    <a:cubicBezTo>
                      <a:pt x="9190" y="11516"/>
                      <a:pt x="8873" y="10802"/>
                      <a:pt x="8319" y="10169"/>
                    </a:cubicBezTo>
                    <a:cubicBezTo>
                      <a:pt x="7606" y="9456"/>
                      <a:pt x="6734" y="8822"/>
                      <a:pt x="5863" y="8426"/>
                    </a:cubicBezTo>
                    <a:cubicBezTo>
                      <a:pt x="5387" y="8267"/>
                      <a:pt x="4912" y="8030"/>
                      <a:pt x="4437" y="7950"/>
                    </a:cubicBezTo>
                    <a:cubicBezTo>
                      <a:pt x="4199" y="7871"/>
                      <a:pt x="3882" y="7713"/>
                      <a:pt x="3724" y="7713"/>
                    </a:cubicBezTo>
                    <a:lnTo>
                      <a:pt x="3644" y="7713"/>
                    </a:lnTo>
                    <a:lnTo>
                      <a:pt x="3724" y="7633"/>
                    </a:lnTo>
                    <a:lnTo>
                      <a:pt x="3961" y="7237"/>
                    </a:lnTo>
                    <a:lnTo>
                      <a:pt x="4357" y="6445"/>
                    </a:lnTo>
                    <a:lnTo>
                      <a:pt x="4754" y="5732"/>
                    </a:lnTo>
                    <a:cubicBezTo>
                      <a:pt x="4754" y="5732"/>
                      <a:pt x="5070" y="5257"/>
                      <a:pt x="5387" y="4227"/>
                    </a:cubicBezTo>
                    <a:cubicBezTo>
                      <a:pt x="5625" y="3672"/>
                      <a:pt x="5784" y="3118"/>
                      <a:pt x="5942" y="2563"/>
                    </a:cubicBezTo>
                    <a:cubicBezTo>
                      <a:pt x="6021" y="2246"/>
                      <a:pt x="6021" y="1929"/>
                      <a:pt x="6100" y="1533"/>
                    </a:cubicBezTo>
                    <a:cubicBezTo>
                      <a:pt x="6100" y="1137"/>
                      <a:pt x="5942" y="741"/>
                      <a:pt x="5625" y="424"/>
                    </a:cubicBezTo>
                    <a:cubicBezTo>
                      <a:pt x="5379" y="117"/>
                      <a:pt x="4991" y="0"/>
                      <a:pt x="46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66"/>
              <p:cNvSpPr/>
              <p:nvPr/>
            </p:nvSpPr>
            <p:spPr>
              <a:xfrm>
                <a:off x="5477650" y="2012750"/>
                <a:ext cx="172350" cy="261475"/>
              </a:xfrm>
              <a:custGeom>
                <a:avLst/>
                <a:gdLst/>
                <a:ahLst/>
                <a:cxnLst/>
                <a:rect l="l" t="t" r="r" b="b"/>
                <a:pathLst>
                  <a:path w="6894" h="10459" extrusionOk="0">
                    <a:moveTo>
                      <a:pt x="3487" y="1"/>
                    </a:moveTo>
                    <a:cubicBezTo>
                      <a:pt x="1585" y="1"/>
                      <a:pt x="80" y="2615"/>
                      <a:pt x="80" y="5942"/>
                    </a:cubicBezTo>
                    <a:cubicBezTo>
                      <a:pt x="1" y="7527"/>
                      <a:pt x="397" y="9111"/>
                      <a:pt x="1268" y="10458"/>
                    </a:cubicBezTo>
                    <a:cubicBezTo>
                      <a:pt x="2615" y="8874"/>
                      <a:pt x="4596" y="7923"/>
                      <a:pt x="6735" y="7923"/>
                    </a:cubicBezTo>
                    <a:cubicBezTo>
                      <a:pt x="6814" y="7289"/>
                      <a:pt x="6893" y="6655"/>
                      <a:pt x="6893" y="5942"/>
                    </a:cubicBezTo>
                    <a:cubicBezTo>
                      <a:pt x="6893" y="2694"/>
                      <a:pt x="5388" y="1"/>
                      <a:pt x="3487"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66"/>
              <p:cNvSpPr/>
              <p:nvPr/>
            </p:nvSpPr>
            <p:spPr>
              <a:xfrm>
                <a:off x="5503400" y="2091975"/>
                <a:ext cx="57475" cy="110950"/>
              </a:xfrm>
              <a:custGeom>
                <a:avLst/>
                <a:gdLst/>
                <a:ahLst/>
                <a:cxnLst/>
                <a:rect l="l" t="t" r="r" b="b"/>
                <a:pathLst>
                  <a:path w="2299" h="4438" extrusionOk="0">
                    <a:moveTo>
                      <a:pt x="1189" y="1"/>
                    </a:moveTo>
                    <a:cubicBezTo>
                      <a:pt x="555" y="1"/>
                      <a:pt x="1" y="1030"/>
                      <a:pt x="1" y="2219"/>
                    </a:cubicBezTo>
                    <a:cubicBezTo>
                      <a:pt x="1" y="3407"/>
                      <a:pt x="555" y="4437"/>
                      <a:pt x="1189" y="4437"/>
                    </a:cubicBezTo>
                    <a:cubicBezTo>
                      <a:pt x="1823" y="4437"/>
                      <a:pt x="2298" y="3407"/>
                      <a:pt x="2298" y="2219"/>
                    </a:cubicBezTo>
                    <a:cubicBezTo>
                      <a:pt x="2298" y="1030"/>
                      <a:pt x="1823" y="1"/>
                      <a:pt x="1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66"/>
              <p:cNvSpPr/>
              <p:nvPr/>
            </p:nvSpPr>
            <p:spPr>
              <a:xfrm>
                <a:off x="4477450" y="2012750"/>
                <a:ext cx="172325" cy="255525"/>
              </a:xfrm>
              <a:custGeom>
                <a:avLst/>
                <a:gdLst/>
                <a:ahLst/>
                <a:cxnLst/>
                <a:rect l="l" t="t" r="r" b="b"/>
                <a:pathLst>
                  <a:path w="6893" h="10221" extrusionOk="0">
                    <a:moveTo>
                      <a:pt x="3407" y="1"/>
                    </a:moveTo>
                    <a:cubicBezTo>
                      <a:pt x="1506" y="1"/>
                      <a:pt x="0" y="2615"/>
                      <a:pt x="0" y="5942"/>
                    </a:cubicBezTo>
                    <a:cubicBezTo>
                      <a:pt x="0" y="6497"/>
                      <a:pt x="0" y="7131"/>
                      <a:pt x="159" y="7685"/>
                    </a:cubicBezTo>
                    <a:cubicBezTo>
                      <a:pt x="2139" y="7685"/>
                      <a:pt x="4120" y="8478"/>
                      <a:pt x="5546" y="9904"/>
                    </a:cubicBezTo>
                    <a:cubicBezTo>
                      <a:pt x="5625" y="9983"/>
                      <a:pt x="5704" y="10062"/>
                      <a:pt x="5863" y="10221"/>
                    </a:cubicBezTo>
                    <a:cubicBezTo>
                      <a:pt x="6497" y="8874"/>
                      <a:pt x="6893" y="7448"/>
                      <a:pt x="6814" y="5942"/>
                    </a:cubicBezTo>
                    <a:cubicBezTo>
                      <a:pt x="6814" y="2694"/>
                      <a:pt x="5308" y="1"/>
                      <a:pt x="3407" y="1"/>
                    </a:cubicBezTo>
                    <a:close/>
                  </a:path>
                </a:pathLst>
              </a:custGeom>
              <a:solidFill>
                <a:srgbClr val="7830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66"/>
              <p:cNvSpPr/>
              <p:nvPr/>
            </p:nvSpPr>
            <p:spPr>
              <a:xfrm>
                <a:off x="4501200" y="2072175"/>
                <a:ext cx="57475" cy="110925"/>
              </a:xfrm>
              <a:custGeom>
                <a:avLst/>
                <a:gdLst/>
                <a:ahLst/>
                <a:cxnLst/>
                <a:rect l="l" t="t" r="r" b="b"/>
                <a:pathLst>
                  <a:path w="2299" h="4437" extrusionOk="0">
                    <a:moveTo>
                      <a:pt x="1189" y="0"/>
                    </a:moveTo>
                    <a:cubicBezTo>
                      <a:pt x="556" y="0"/>
                      <a:pt x="1" y="1030"/>
                      <a:pt x="1" y="2219"/>
                    </a:cubicBezTo>
                    <a:cubicBezTo>
                      <a:pt x="1" y="3407"/>
                      <a:pt x="556" y="4437"/>
                      <a:pt x="1189" y="4437"/>
                    </a:cubicBezTo>
                    <a:cubicBezTo>
                      <a:pt x="1823" y="4437"/>
                      <a:pt x="2298" y="3407"/>
                      <a:pt x="2298" y="2219"/>
                    </a:cubicBezTo>
                    <a:cubicBezTo>
                      <a:pt x="2298" y="1030"/>
                      <a:pt x="1823" y="0"/>
                      <a:pt x="11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66"/>
              <p:cNvSpPr/>
              <p:nvPr/>
            </p:nvSpPr>
            <p:spPr>
              <a:xfrm>
                <a:off x="4239775" y="2536825"/>
                <a:ext cx="1703350" cy="640550"/>
              </a:xfrm>
              <a:custGeom>
                <a:avLst/>
                <a:gdLst/>
                <a:ahLst/>
                <a:cxnLst/>
                <a:rect l="l" t="t" r="r" b="b"/>
                <a:pathLst>
                  <a:path w="68134" h="25622" extrusionOk="0">
                    <a:moveTo>
                      <a:pt x="61521" y="1"/>
                    </a:moveTo>
                    <a:cubicBezTo>
                      <a:pt x="59308" y="1"/>
                      <a:pt x="57101" y="1190"/>
                      <a:pt x="56091" y="3597"/>
                    </a:cubicBezTo>
                    <a:lnTo>
                      <a:pt x="56012" y="3677"/>
                    </a:lnTo>
                    <a:cubicBezTo>
                      <a:pt x="55933" y="3914"/>
                      <a:pt x="55774" y="4231"/>
                      <a:pt x="55695" y="4469"/>
                    </a:cubicBezTo>
                    <a:cubicBezTo>
                      <a:pt x="55616" y="4706"/>
                      <a:pt x="55616" y="5023"/>
                      <a:pt x="55537" y="5261"/>
                    </a:cubicBezTo>
                    <a:lnTo>
                      <a:pt x="55537" y="5499"/>
                    </a:lnTo>
                    <a:cubicBezTo>
                      <a:pt x="55537" y="5657"/>
                      <a:pt x="55537" y="5895"/>
                      <a:pt x="55537" y="6053"/>
                    </a:cubicBezTo>
                    <a:cubicBezTo>
                      <a:pt x="55458" y="6132"/>
                      <a:pt x="55458" y="6132"/>
                      <a:pt x="55458" y="6212"/>
                    </a:cubicBezTo>
                    <a:cubicBezTo>
                      <a:pt x="55458" y="6370"/>
                      <a:pt x="55378" y="6529"/>
                      <a:pt x="55378" y="6687"/>
                    </a:cubicBezTo>
                    <a:lnTo>
                      <a:pt x="52051" y="6687"/>
                    </a:lnTo>
                    <a:cubicBezTo>
                      <a:pt x="51496" y="8192"/>
                      <a:pt x="49516" y="12629"/>
                      <a:pt x="45713" y="13659"/>
                    </a:cubicBezTo>
                    <a:cubicBezTo>
                      <a:pt x="44820" y="13874"/>
                      <a:pt x="44032" y="13958"/>
                      <a:pt x="43319" y="13958"/>
                    </a:cubicBezTo>
                    <a:cubicBezTo>
                      <a:pt x="40804" y="13958"/>
                      <a:pt x="39214" y="12916"/>
                      <a:pt x="37226" y="12916"/>
                    </a:cubicBezTo>
                    <a:cubicBezTo>
                      <a:pt x="36874" y="12916"/>
                      <a:pt x="36510" y="12948"/>
                      <a:pt x="36127" y="13025"/>
                    </a:cubicBezTo>
                    <a:cubicBezTo>
                      <a:pt x="33710" y="13521"/>
                      <a:pt x="31100" y="14792"/>
                      <a:pt x="28448" y="14792"/>
                    </a:cubicBezTo>
                    <a:cubicBezTo>
                      <a:pt x="27709" y="14792"/>
                      <a:pt x="26966" y="14693"/>
                      <a:pt x="26224" y="14451"/>
                    </a:cubicBezTo>
                    <a:cubicBezTo>
                      <a:pt x="23134" y="13500"/>
                      <a:pt x="20678" y="10490"/>
                      <a:pt x="18064" y="6687"/>
                    </a:cubicBezTo>
                    <a:lnTo>
                      <a:pt x="12835" y="6687"/>
                    </a:lnTo>
                    <a:lnTo>
                      <a:pt x="12835" y="6291"/>
                    </a:lnTo>
                    <a:cubicBezTo>
                      <a:pt x="12914" y="2884"/>
                      <a:pt x="10141" y="111"/>
                      <a:pt x="6734" y="32"/>
                    </a:cubicBezTo>
                    <a:cubicBezTo>
                      <a:pt x="6497" y="32"/>
                      <a:pt x="6259" y="32"/>
                      <a:pt x="5942" y="111"/>
                    </a:cubicBezTo>
                    <a:lnTo>
                      <a:pt x="5784" y="111"/>
                    </a:lnTo>
                    <a:cubicBezTo>
                      <a:pt x="5546" y="111"/>
                      <a:pt x="5229" y="191"/>
                      <a:pt x="4991" y="270"/>
                    </a:cubicBezTo>
                    <a:cubicBezTo>
                      <a:pt x="4754" y="349"/>
                      <a:pt x="4516" y="428"/>
                      <a:pt x="4278" y="587"/>
                    </a:cubicBezTo>
                    <a:lnTo>
                      <a:pt x="4199" y="587"/>
                    </a:lnTo>
                    <a:cubicBezTo>
                      <a:pt x="2298" y="1696"/>
                      <a:pt x="951" y="3597"/>
                      <a:pt x="396" y="5736"/>
                    </a:cubicBezTo>
                    <a:cubicBezTo>
                      <a:pt x="317" y="6449"/>
                      <a:pt x="317" y="7162"/>
                      <a:pt x="396" y="7796"/>
                    </a:cubicBezTo>
                    <a:lnTo>
                      <a:pt x="396" y="7955"/>
                    </a:lnTo>
                    <a:cubicBezTo>
                      <a:pt x="396" y="9539"/>
                      <a:pt x="1030" y="11044"/>
                      <a:pt x="2139" y="12233"/>
                    </a:cubicBezTo>
                    <a:cubicBezTo>
                      <a:pt x="2139" y="12233"/>
                      <a:pt x="2298" y="12470"/>
                      <a:pt x="2456" y="12629"/>
                    </a:cubicBezTo>
                    <a:cubicBezTo>
                      <a:pt x="1981" y="13025"/>
                      <a:pt x="1664" y="13580"/>
                      <a:pt x="1347" y="14134"/>
                    </a:cubicBezTo>
                    <a:lnTo>
                      <a:pt x="1268" y="14372"/>
                    </a:lnTo>
                    <a:cubicBezTo>
                      <a:pt x="1109" y="14689"/>
                      <a:pt x="951" y="15006"/>
                      <a:pt x="872" y="15323"/>
                    </a:cubicBezTo>
                    <a:cubicBezTo>
                      <a:pt x="793" y="15639"/>
                      <a:pt x="713" y="16036"/>
                      <a:pt x="713" y="16353"/>
                    </a:cubicBezTo>
                    <a:cubicBezTo>
                      <a:pt x="555" y="16669"/>
                      <a:pt x="476" y="16986"/>
                      <a:pt x="396" y="17303"/>
                    </a:cubicBezTo>
                    <a:cubicBezTo>
                      <a:pt x="0" y="18650"/>
                      <a:pt x="80" y="20155"/>
                      <a:pt x="634" y="21581"/>
                    </a:cubicBezTo>
                    <a:cubicBezTo>
                      <a:pt x="1268" y="23087"/>
                      <a:pt x="2456" y="24354"/>
                      <a:pt x="4041" y="25067"/>
                    </a:cubicBezTo>
                    <a:cubicBezTo>
                      <a:pt x="4199" y="25146"/>
                      <a:pt x="4358" y="25226"/>
                      <a:pt x="4595" y="25305"/>
                    </a:cubicBezTo>
                    <a:lnTo>
                      <a:pt x="5229" y="25543"/>
                    </a:lnTo>
                    <a:cubicBezTo>
                      <a:pt x="5467" y="25543"/>
                      <a:pt x="5704" y="25622"/>
                      <a:pt x="5942" y="25622"/>
                    </a:cubicBezTo>
                    <a:lnTo>
                      <a:pt x="6576" y="25622"/>
                    </a:lnTo>
                    <a:cubicBezTo>
                      <a:pt x="7527" y="25543"/>
                      <a:pt x="8319" y="25305"/>
                      <a:pt x="9111" y="24909"/>
                    </a:cubicBezTo>
                    <a:cubicBezTo>
                      <a:pt x="9903" y="24513"/>
                      <a:pt x="10616" y="23958"/>
                      <a:pt x="11171" y="23324"/>
                    </a:cubicBezTo>
                    <a:cubicBezTo>
                      <a:pt x="11805" y="22691"/>
                      <a:pt x="12201" y="21977"/>
                      <a:pt x="12518" y="21185"/>
                    </a:cubicBezTo>
                    <a:cubicBezTo>
                      <a:pt x="12835" y="20393"/>
                      <a:pt x="12914" y="19601"/>
                      <a:pt x="12676" y="18729"/>
                    </a:cubicBezTo>
                    <a:lnTo>
                      <a:pt x="14895" y="18729"/>
                    </a:lnTo>
                    <a:cubicBezTo>
                      <a:pt x="18938" y="18874"/>
                      <a:pt x="26638" y="19106"/>
                      <a:pt x="35009" y="19106"/>
                    </a:cubicBezTo>
                    <a:cubicBezTo>
                      <a:pt x="40414" y="19106"/>
                      <a:pt x="46098" y="19009"/>
                      <a:pt x="51259" y="18729"/>
                    </a:cubicBezTo>
                    <a:lnTo>
                      <a:pt x="55141" y="18729"/>
                    </a:lnTo>
                    <a:cubicBezTo>
                      <a:pt x="55141" y="19363"/>
                      <a:pt x="55220" y="19997"/>
                      <a:pt x="55458" y="20551"/>
                    </a:cubicBezTo>
                    <a:cubicBezTo>
                      <a:pt x="55537" y="21344"/>
                      <a:pt x="55774" y="22136"/>
                      <a:pt x="56250" y="22849"/>
                    </a:cubicBezTo>
                    <a:cubicBezTo>
                      <a:pt x="57042" y="23958"/>
                      <a:pt x="58310" y="24750"/>
                      <a:pt x="59657" y="24988"/>
                    </a:cubicBezTo>
                    <a:cubicBezTo>
                      <a:pt x="60449" y="25226"/>
                      <a:pt x="61162" y="25226"/>
                      <a:pt x="61954" y="25226"/>
                    </a:cubicBezTo>
                    <a:cubicBezTo>
                      <a:pt x="62746" y="25146"/>
                      <a:pt x="63539" y="24988"/>
                      <a:pt x="64331" y="24592"/>
                    </a:cubicBezTo>
                    <a:cubicBezTo>
                      <a:pt x="64568" y="24513"/>
                      <a:pt x="64806" y="24354"/>
                      <a:pt x="65123" y="24117"/>
                    </a:cubicBezTo>
                    <a:cubicBezTo>
                      <a:pt x="64489" y="23404"/>
                      <a:pt x="64014" y="22849"/>
                      <a:pt x="63935" y="22770"/>
                    </a:cubicBezTo>
                    <a:lnTo>
                      <a:pt x="64014" y="22770"/>
                    </a:lnTo>
                    <a:cubicBezTo>
                      <a:pt x="65044" y="22691"/>
                      <a:pt x="66074" y="22532"/>
                      <a:pt x="67024" y="22294"/>
                    </a:cubicBezTo>
                    <a:cubicBezTo>
                      <a:pt x="67262" y="21977"/>
                      <a:pt x="67500" y="21581"/>
                      <a:pt x="67658" y="21185"/>
                    </a:cubicBezTo>
                    <a:cubicBezTo>
                      <a:pt x="67975" y="20393"/>
                      <a:pt x="68134" y="19601"/>
                      <a:pt x="68134" y="18729"/>
                    </a:cubicBezTo>
                    <a:cubicBezTo>
                      <a:pt x="68054" y="18016"/>
                      <a:pt x="67896" y="17303"/>
                      <a:pt x="67579" y="16669"/>
                    </a:cubicBezTo>
                    <a:lnTo>
                      <a:pt x="67579" y="16353"/>
                    </a:lnTo>
                    <a:cubicBezTo>
                      <a:pt x="67421" y="14926"/>
                      <a:pt x="66708" y="13580"/>
                      <a:pt x="65757" y="12550"/>
                    </a:cubicBezTo>
                    <a:cubicBezTo>
                      <a:pt x="65994" y="12312"/>
                      <a:pt x="66153" y="11995"/>
                      <a:pt x="66391" y="11678"/>
                    </a:cubicBezTo>
                    <a:cubicBezTo>
                      <a:pt x="67024" y="10569"/>
                      <a:pt x="67421" y="9222"/>
                      <a:pt x="67341" y="7955"/>
                    </a:cubicBezTo>
                    <a:cubicBezTo>
                      <a:pt x="67341" y="7796"/>
                      <a:pt x="67341" y="7717"/>
                      <a:pt x="67421" y="7559"/>
                    </a:cubicBezTo>
                    <a:cubicBezTo>
                      <a:pt x="67500" y="7400"/>
                      <a:pt x="67421" y="7400"/>
                      <a:pt x="67421" y="7321"/>
                    </a:cubicBezTo>
                    <a:cubicBezTo>
                      <a:pt x="67500" y="7004"/>
                      <a:pt x="67579" y="6687"/>
                      <a:pt x="67579" y="6291"/>
                    </a:cubicBezTo>
                    <a:lnTo>
                      <a:pt x="67579" y="5657"/>
                    </a:lnTo>
                    <a:lnTo>
                      <a:pt x="67579" y="5578"/>
                    </a:lnTo>
                    <a:cubicBezTo>
                      <a:pt x="67500" y="5023"/>
                      <a:pt x="67341" y="4390"/>
                      <a:pt x="67104" y="3835"/>
                    </a:cubicBezTo>
                    <a:cubicBezTo>
                      <a:pt x="66134" y="1289"/>
                      <a:pt x="63825" y="1"/>
                      <a:pt x="615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66"/>
              <p:cNvSpPr/>
              <p:nvPr/>
            </p:nvSpPr>
            <p:spPr>
              <a:xfrm>
                <a:off x="5546975" y="2511875"/>
                <a:ext cx="83225" cy="43600"/>
              </a:xfrm>
              <a:custGeom>
                <a:avLst/>
                <a:gdLst/>
                <a:ahLst/>
                <a:cxnLst/>
                <a:rect l="l" t="t" r="r" b="b"/>
                <a:pathLst>
                  <a:path w="3329" h="1744" extrusionOk="0">
                    <a:moveTo>
                      <a:pt x="1823" y="0"/>
                    </a:moveTo>
                    <a:lnTo>
                      <a:pt x="1427" y="79"/>
                    </a:lnTo>
                    <a:cubicBezTo>
                      <a:pt x="1189" y="159"/>
                      <a:pt x="951" y="238"/>
                      <a:pt x="793" y="396"/>
                    </a:cubicBezTo>
                    <a:cubicBezTo>
                      <a:pt x="318" y="713"/>
                      <a:pt x="1" y="1109"/>
                      <a:pt x="159" y="1347"/>
                    </a:cubicBezTo>
                    <a:cubicBezTo>
                      <a:pt x="238" y="1506"/>
                      <a:pt x="714" y="1506"/>
                      <a:pt x="1110" y="1506"/>
                    </a:cubicBezTo>
                    <a:lnTo>
                      <a:pt x="1664" y="1506"/>
                    </a:lnTo>
                    <a:lnTo>
                      <a:pt x="1823" y="1585"/>
                    </a:lnTo>
                    <a:cubicBezTo>
                      <a:pt x="1823" y="1506"/>
                      <a:pt x="1902" y="1506"/>
                      <a:pt x="1981" y="1506"/>
                    </a:cubicBezTo>
                    <a:lnTo>
                      <a:pt x="2298" y="1506"/>
                    </a:lnTo>
                    <a:cubicBezTo>
                      <a:pt x="2615" y="1585"/>
                      <a:pt x="2853" y="1664"/>
                      <a:pt x="3170" y="1743"/>
                    </a:cubicBezTo>
                    <a:cubicBezTo>
                      <a:pt x="3249" y="1743"/>
                      <a:pt x="3328" y="1585"/>
                      <a:pt x="3328" y="1347"/>
                    </a:cubicBezTo>
                    <a:cubicBezTo>
                      <a:pt x="3328" y="1030"/>
                      <a:pt x="3170" y="792"/>
                      <a:pt x="3011" y="555"/>
                    </a:cubicBezTo>
                    <a:cubicBezTo>
                      <a:pt x="2773" y="317"/>
                      <a:pt x="2536" y="159"/>
                      <a:pt x="2219" y="79"/>
                    </a:cubicBezTo>
                    <a:cubicBezTo>
                      <a:pt x="2140" y="0"/>
                      <a:pt x="1981" y="0"/>
                      <a:pt x="1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66"/>
              <p:cNvSpPr/>
              <p:nvPr/>
            </p:nvSpPr>
            <p:spPr>
              <a:xfrm>
                <a:off x="4521025" y="2474225"/>
                <a:ext cx="1073500" cy="457550"/>
              </a:xfrm>
              <a:custGeom>
                <a:avLst/>
                <a:gdLst/>
                <a:ahLst/>
                <a:cxnLst/>
                <a:rect l="l" t="t" r="r" b="b"/>
                <a:pathLst>
                  <a:path w="42940" h="18302" extrusionOk="0">
                    <a:moveTo>
                      <a:pt x="1743" y="1"/>
                    </a:moveTo>
                    <a:cubicBezTo>
                      <a:pt x="1426" y="1"/>
                      <a:pt x="1030" y="80"/>
                      <a:pt x="792" y="239"/>
                    </a:cubicBezTo>
                    <a:cubicBezTo>
                      <a:pt x="634" y="318"/>
                      <a:pt x="476" y="476"/>
                      <a:pt x="396" y="556"/>
                    </a:cubicBezTo>
                    <a:lnTo>
                      <a:pt x="317" y="714"/>
                    </a:lnTo>
                    <a:cubicBezTo>
                      <a:pt x="238" y="793"/>
                      <a:pt x="238" y="872"/>
                      <a:pt x="159" y="952"/>
                    </a:cubicBezTo>
                    <a:cubicBezTo>
                      <a:pt x="79" y="1269"/>
                      <a:pt x="0" y="1585"/>
                      <a:pt x="0" y="1823"/>
                    </a:cubicBezTo>
                    <a:cubicBezTo>
                      <a:pt x="0" y="2416"/>
                      <a:pt x="278" y="2940"/>
                      <a:pt x="508" y="2940"/>
                    </a:cubicBezTo>
                    <a:cubicBezTo>
                      <a:pt x="524" y="2940"/>
                      <a:pt x="539" y="2937"/>
                      <a:pt x="555" y="2932"/>
                    </a:cubicBezTo>
                    <a:cubicBezTo>
                      <a:pt x="713" y="2932"/>
                      <a:pt x="872" y="2457"/>
                      <a:pt x="1109" y="2140"/>
                    </a:cubicBezTo>
                    <a:cubicBezTo>
                      <a:pt x="1268" y="1982"/>
                      <a:pt x="1347" y="1823"/>
                      <a:pt x="1505" y="1665"/>
                    </a:cubicBezTo>
                    <a:lnTo>
                      <a:pt x="1585" y="1585"/>
                    </a:lnTo>
                    <a:cubicBezTo>
                      <a:pt x="2615" y="2378"/>
                      <a:pt x="3486" y="3328"/>
                      <a:pt x="4199" y="4438"/>
                    </a:cubicBezTo>
                    <a:cubicBezTo>
                      <a:pt x="5071" y="5705"/>
                      <a:pt x="5784" y="7052"/>
                      <a:pt x="6417" y="8478"/>
                    </a:cubicBezTo>
                    <a:cubicBezTo>
                      <a:pt x="7130" y="10142"/>
                      <a:pt x="8002" y="11726"/>
                      <a:pt x="9032" y="13311"/>
                    </a:cubicBezTo>
                    <a:cubicBezTo>
                      <a:pt x="10141" y="14737"/>
                      <a:pt x="11567" y="16004"/>
                      <a:pt x="13231" y="16955"/>
                    </a:cubicBezTo>
                    <a:cubicBezTo>
                      <a:pt x="14657" y="17747"/>
                      <a:pt x="16320" y="18223"/>
                      <a:pt x="17984" y="18302"/>
                    </a:cubicBezTo>
                    <a:cubicBezTo>
                      <a:pt x="19173" y="18302"/>
                      <a:pt x="20361" y="18143"/>
                      <a:pt x="21470" y="17827"/>
                    </a:cubicBezTo>
                    <a:lnTo>
                      <a:pt x="22658" y="17589"/>
                    </a:lnTo>
                    <a:cubicBezTo>
                      <a:pt x="22658" y="17589"/>
                      <a:pt x="23134" y="17430"/>
                      <a:pt x="23847" y="17272"/>
                    </a:cubicBezTo>
                    <a:cubicBezTo>
                      <a:pt x="24877" y="17114"/>
                      <a:pt x="25907" y="16955"/>
                      <a:pt x="27016" y="16955"/>
                    </a:cubicBezTo>
                    <a:lnTo>
                      <a:pt x="27967" y="16955"/>
                    </a:lnTo>
                    <a:cubicBezTo>
                      <a:pt x="28363" y="17034"/>
                      <a:pt x="28680" y="17034"/>
                      <a:pt x="29076" y="17114"/>
                    </a:cubicBezTo>
                    <a:cubicBezTo>
                      <a:pt x="29789" y="17272"/>
                      <a:pt x="30660" y="17430"/>
                      <a:pt x="31532" y="17510"/>
                    </a:cubicBezTo>
                    <a:cubicBezTo>
                      <a:pt x="31971" y="17583"/>
                      <a:pt x="32415" y="17618"/>
                      <a:pt x="32858" y="17618"/>
                    </a:cubicBezTo>
                    <a:cubicBezTo>
                      <a:pt x="34332" y="17618"/>
                      <a:pt x="35798" y="17229"/>
                      <a:pt x="37077" y="16559"/>
                    </a:cubicBezTo>
                    <a:cubicBezTo>
                      <a:pt x="38741" y="15529"/>
                      <a:pt x="39929" y="14103"/>
                      <a:pt x="40642" y="12281"/>
                    </a:cubicBezTo>
                    <a:cubicBezTo>
                      <a:pt x="41276" y="10855"/>
                      <a:pt x="41752" y="9350"/>
                      <a:pt x="42069" y="7765"/>
                    </a:cubicBezTo>
                    <a:cubicBezTo>
                      <a:pt x="42385" y="6418"/>
                      <a:pt x="42544" y="5309"/>
                      <a:pt x="42702" y="4517"/>
                    </a:cubicBezTo>
                    <a:cubicBezTo>
                      <a:pt x="42861" y="4121"/>
                      <a:pt x="42940" y="3725"/>
                      <a:pt x="42940" y="3249"/>
                    </a:cubicBezTo>
                    <a:lnTo>
                      <a:pt x="42940" y="3249"/>
                    </a:lnTo>
                    <a:cubicBezTo>
                      <a:pt x="42702" y="3645"/>
                      <a:pt x="42544" y="4041"/>
                      <a:pt x="42385" y="4438"/>
                    </a:cubicBezTo>
                    <a:cubicBezTo>
                      <a:pt x="42148" y="5230"/>
                      <a:pt x="41831" y="6339"/>
                      <a:pt x="41435" y="7607"/>
                    </a:cubicBezTo>
                    <a:cubicBezTo>
                      <a:pt x="41039" y="9033"/>
                      <a:pt x="40484" y="10459"/>
                      <a:pt x="39771" y="11805"/>
                    </a:cubicBezTo>
                    <a:cubicBezTo>
                      <a:pt x="39137" y="13390"/>
                      <a:pt x="37949" y="14658"/>
                      <a:pt x="36444" y="15450"/>
                    </a:cubicBezTo>
                    <a:cubicBezTo>
                      <a:pt x="35315" y="15985"/>
                      <a:pt x="34097" y="16252"/>
                      <a:pt x="32856" y="16252"/>
                    </a:cubicBezTo>
                    <a:cubicBezTo>
                      <a:pt x="32443" y="16252"/>
                      <a:pt x="32027" y="16222"/>
                      <a:pt x="31611" y="16163"/>
                    </a:cubicBezTo>
                    <a:cubicBezTo>
                      <a:pt x="30819" y="16084"/>
                      <a:pt x="30106" y="15846"/>
                      <a:pt x="29234" y="15688"/>
                    </a:cubicBezTo>
                    <a:cubicBezTo>
                      <a:pt x="28838" y="15608"/>
                      <a:pt x="28442" y="15529"/>
                      <a:pt x="28046" y="15529"/>
                    </a:cubicBezTo>
                    <a:cubicBezTo>
                      <a:pt x="27729" y="15450"/>
                      <a:pt x="27412" y="15450"/>
                      <a:pt x="27016" y="15371"/>
                    </a:cubicBezTo>
                    <a:cubicBezTo>
                      <a:pt x="27095" y="15212"/>
                      <a:pt x="27174" y="15054"/>
                      <a:pt x="27254" y="14895"/>
                    </a:cubicBezTo>
                    <a:cubicBezTo>
                      <a:pt x="27412" y="14261"/>
                      <a:pt x="27570" y="13628"/>
                      <a:pt x="27570" y="13628"/>
                    </a:cubicBezTo>
                    <a:cubicBezTo>
                      <a:pt x="27570" y="13628"/>
                      <a:pt x="27570" y="12994"/>
                      <a:pt x="27491" y="12360"/>
                    </a:cubicBezTo>
                    <a:cubicBezTo>
                      <a:pt x="27342" y="11688"/>
                      <a:pt x="27122" y="11086"/>
                      <a:pt x="26898" y="11086"/>
                    </a:cubicBezTo>
                    <a:cubicBezTo>
                      <a:pt x="26884" y="11086"/>
                      <a:pt x="26871" y="11088"/>
                      <a:pt x="26857" y="11092"/>
                    </a:cubicBezTo>
                    <a:cubicBezTo>
                      <a:pt x="26620" y="11092"/>
                      <a:pt x="26540" y="11647"/>
                      <a:pt x="26303" y="12281"/>
                    </a:cubicBezTo>
                    <a:cubicBezTo>
                      <a:pt x="26144" y="12915"/>
                      <a:pt x="25986" y="13469"/>
                      <a:pt x="25986" y="13469"/>
                    </a:cubicBezTo>
                    <a:cubicBezTo>
                      <a:pt x="25986" y="13469"/>
                      <a:pt x="25986" y="14103"/>
                      <a:pt x="26065" y="14737"/>
                    </a:cubicBezTo>
                    <a:cubicBezTo>
                      <a:pt x="26144" y="14974"/>
                      <a:pt x="26144" y="15212"/>
                      <a:pt x="26224" y="15371"/>
                    </a:cubicBezTo>
                    <a:cubicBezTo>
                      <a:pt x="25273" y="15371"/>
                      <a:pt x="24401" y="15450"/>
                      <a:pt x="23530" y="15608"/>
                    </a:cubicBezTo>
                    <a:cubicBezTo>
                      <a:pt x="22738" y="15767"/>
                      <a:pt x="22262" y="15846"/>
                      <a:pt x="22262" y="15846"/>
                    </a:cubicBezTo>
                    <a:lnTo>
                      <a:pt x="20995" y="16163"/>
                    </a:lnTo>
                    <a:cubicBezTo>
                      <a:pt x="20044" y="16480"/>
                      <a:pt x="19014" y="16638"/>
                      <a:pt x="17905" y="16717"/>
                    </a:cubicBezTo>
                    <a:cubicBezTo>
                      <a:pt x="16479" y="16638"/>
                      <a:pt x="15053" y="16321"/>
                      <a:pt x="13785" y="15688"/>
                    </a:cubicBezTo>
                    <a:cubicBezTo>
                      <a:pt x="12201" y="14895"/>
                      <a:pt x="10854" y="13786"/>
                      <a:pt x="9824" y="12519"/>
                    </a:cubicBezTo>
                    <a:cubicBezTo>
                      <a:pt x="8715" y="11092"/>
                      <a:pt x="7843" y="9587"/>
                      <a:pt x="7130" y="8003"/>
                    </a:cubicBezTo>
                    <a:cubicBezTo>
                      <a:pt x="6417" y="6577"/>
                      <a:pt x="5546" y="5230"/>
                      <a:pt x="4595" y="3962"/>
                    </a:cubicBezTo>
                    <a:cubicBezTo>
                      <a:pt x="3961" y="3091"/>
                      <a:pt x="3090" y="2298"/>
                      <a:pt x="2139" y="1665"/>
                    </a:cubicBezTo>
                    <a:cubicBezTo>
                      <a:pt x="1981" y="1585"/>
                      <a:pt x="1822" y="1506"/>
                      <a:pt x="1664" y="1427"/>
                    </a:cubicBezTo>
                    <a:cubicBezTo>
                      <a:pt x="1664" y="1269"/>
                      <a:pt x="1743" y="1189"/>
                      <a:pt x="1822" y="1189"/>
                    </a:cubicBezTo>
                    <a:cubicBezTo>
                      <a:pt x="2060" y="952"/>
                      <a:pt x="2615" y="952"/>
                      <a:pt x="2773" y="793"/>
                    </a:cubicBezTo>
                    <a:cubicBezTo>
                      <a:pt x="2852" y="635"/>
                      <a:pt x="2535" y="159"/>
                      <a:pt x="17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66"/>
              <p:cNvSpPr/>
              <p:nvPr/>
            </p:nvSpPr>
            <p:spPr>
              <a:xfrm>
                <a:off x="4930750" y="2467375"/>
                <a:ext cx="600900" cy="300850"/>
              </a:xfrm>
              <a:custGeom>
                <a:avLst/>
                <a:gdLst/>
                <a:ahLst/>
                <a:cxnLst/>
                <a:rect l="l" t="t" r="r" b="b"/>
                <a:pathLst>
                  <a:path w="24036" h="12034" extrusionOk="0">
                    <a:moveTo>
                      <a:pt x="11128" y="1"/>
                    </a:moveTo>
                    <a:cubicBezTo>
                      <a:pt x="5532" y="1"/>
                      <a:pt x="0" y="2284"/>
                      <a:pt x="3655" y="7009"/>
                    </a:cubicBezTo>
                    <a:cubicBezTo>
                      <a:pt x="4368" y="7881"/>
                      <a:pt x="5160" y="8673"/>
                      <a:pt x="6111" y="9386"/>
                    </a:cubicBezTo>
                    <a:cubicBezTo>
                      <a:pt x="7062" y="10257"/>
                      <a:pt x="8725" y="11842"/>
                      <a:pt x="10072" y="12000"/>
                    </a:cubicBezTo>
                    <a:cubicBezTo>
                      <a:pt x="10142" y="12023"/>
                      <a:pt x="10218" y="12033"/>
                      <a:pt x="10299" y="12033"/>
                    </a:cubicBezTo>
                    <a:cubicBezTo>
                      <a:pt x="10496" y="12033"/>
                      <a:pt x="10720" y="11977"/>
                      <a:pt x="10944" y="11921"/>
                    </a:cubicBezTo>
                    <a:cubicBezTo>
                      <a:pt x="13083" y="11208"/>
                      <a:pt x="15063" y="10099"/>
                      <a:pt x="16886" y="8752"/>
                    </a:cubicBezTo>
                    <a:cubicBezTo>
                      <a:pt x="24035" y="2998"/>
                      <a:pt x="17540" y="1"/>
                      <a:pt x="11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66"/>
              <p:cNvSpPr/>
              <p:nvPr/>
            </p:nvSpPr>
            <p:spPr>
              <a:xfrm>
                <a:off x="5028050" y="2484450"/>
                <a:ext cx="366450" cy="122525"/>
              </a:xfrm>
              <a:custGeom>
                <a:avLst/>
                <a:gdLst/>
                <a:ahLst/>
                <a:cxnLst/>
                <a:rect l="l" t="t" r="r" b="b"/>
                <a:pathLst>
                  <a:path w="14658" h="4901" extrusionOk="0">
                    <a:moveTo>
                      <a:pt x="7071" y="0"/>
                    </a:moveTo>
                    <a:cubicBezTo>
                      <a:pt x="3977" y="0"/>
                      <a:pt x="913" y="802"/>
                      <a:pt x="1" y="2444"/>
                    </a:cubicBezTo>
                    <a:cubicBezTo>
                      <a:pt x="555" y="3870"/>
                      <a:pt x="3804" y="4900"/>
                      <a:pt x="7606" y="4900"/>
                    </a:cubicBezTo>
                    <a:cubicBezTo>
                      <a:pt x="10696" y="4900"/>
                      <a:pt x="13390" y="4266"/>
                      <a:pt x="14657" y="3236"/>
                    </a:cubicBezTo>
                    <a:cubicBezTo>
                      <a:pt x="14358" y="1100"/>
                      <a:pt x="10694" y="0"/>
                      <a:pt x="7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66"/>
              <p:cNvSpPr/>
              <p:nvPr/>
            </p:nvSpPr>
            <p:spPr>
              <a:xfrm>
                <a:off x="4986475" y="2545550"/>
                <a:ext cx="441700" cy="222675"/>
              </a:xfrm>
              <a:custGeom>
                <a:avLst/>
                <a:gdLst/>
                <a:ahLst/>
                <a:cxnLst/>
                <a:rect l="l" t="t" r="r" b="b"/>
                <a:pathLst>
                  <a:path w="17668" h="8907" extrusionOk="0">
                    <a:moveTo>
                      <a:pt x="475" y="0"/>
                    </a:moveTo>
                    <a:lnTo>
                      <a:pt x="475" y="0"/>
                    </a:lnTo>
                    <a:cubicBezTo>
                      <a:pt x="0" y="1030"/>
                      <a:pt x="238" y="2298"/>
                      <a:pt x="1426" y="3882"/>
                    </a:cubicBezTo>
                    <a:cubicBezTo>
                      <a:pt x="2218" y="4754"/>
                      <a:pt x="3011" y="5546"/>
                      <a:pt x="3882" y="6259"/>
                    </a:cubicBezTo>
                    <a:cubicBezTo>
                      <a:pt x="4912" y="7130"/>
                      <a:pt x="6496" y="8715"/>
                      <a:pt x="7843" y="8873"/>
                    </a:cubicBezTo>
                    <a:cubicBezTo>
                      <a:pt x="7936" y="8896"/>
                      <a:pt x="8029" y="8906"/>
                      <a:pt x="8122" y="8906"/>
                    </a:cubicBezTo>
                    <a:cubicBezTo>
                      <a:pt x="8346" y="8906"/>
                      <a:pt x="8570" y="8850"/>
                      <a:pt x="8794" y="8794"/>
                    </a:cubicBezTo>
                    <a:cubicBezTo>
                      <a:pt x="10933" y="8081"/>
                      <a:pt x="12914" y="6972"/>
                      <a:pt x="14736" y="5625"/>
                    </a:cubicBezTo>
                    <a:cubicBezTo>
                      <a:pt x="16003" y="4754"/>
                      <a:pt x="17113" y="3407"/>
                      <a:pt x="17667" y="1901"/>
                    </a:cubicBezTo>
                    <a:lnTo>
                      <a:pt x="17667" y="1901"/>
                    </a:lnTo>
                    <a:cubicBezTo>
                      <a:pt x="15364" y="3786"/>
                      <a:pt x="12506" y="4810"/>
                      <a:pt x="9529" y="4810"/>
                    </a:cubicBezTo>
                    <a:cubicBezTo>
                      <a:pt x="9128" y="4810"/>
                      <a:pt x="8724" y="4791"/>
                      <a:pt x="8319" y="4754"/>
                    </a:cubicBezTo>
                    <a:cubicBezTo>
                      <a:pt x="3407" y="4516"/>
                      <a:pt x="1347" y="1981"/>
                      <a:pt x="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66"/>
              <p:cNvSpPr/>
              <p:nvPr/>
            </p:nvSpPr>
            <p:spPr>
              <a:xfrm>
                <a:off x="5117175" y="2515825"/>
                <a:ext cx="116900" cy="59450"/>
              </a:xfrm>
              <a:custGeom>
                <a:avLst/>
                <a:gdLst/>
                <a:ahLst/>
                <a:cxnLst/>
                <a:rect l="l" t="t" r="r" b="b"/>
                <a:pathLst>
                  <a:path w="4676" h="2378" extrusionOk="0">
                    <a:moveTo>
                      <a:pt x="2378" y="1"/>
                    </a:moveTo>
                    <a:cubicBezTo>
                      <a:pt x="1031" y="1"/>
                      <a:pt x="1" y="476"/>
                      <a:pt x="1" y="1189"/>
                    </a:cubicBezTo>
                    <a:cubicBezTo>
                      <a:pt x="1" y="1823"/>
                      <a:pt x="1031" y="2377"/>
                      <a:pt x="2378" y="2377"/>
                    </a:cubicBezTo>
                    <a:cubicBezTo>
                      <a:pt x="3645" y="2377"/>
                      <a:pt x="4675" y="1823"/>
                      <a:pt x="4675" y="1189"/>
                    </a:cubicBezTo>
                    <a:cubicBezTo>
                      <a:pt x="4675" y="476"/>
                      <a:pt x="3645" y="1"/>
                      <a:pt x="23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66"/>
              <p:cNvSpPr/>
              <p:nvPr/>
            </p:nvSpPr>
            <p:spPr>
              <a:xfrm>
                <a:off x="4972600" y="2737650"/>
                <a:ext cx="49550" cy="42225"/>
              </a:xfrm>
              <a:custGeom>
                <a:avLst/>
                <a:gdLst/>
                <a:ahLst/>
                <a:cxnLst/>
                <a:rect l="l" t="t" r="r" b="b"/>
                <a:pathLst>
                  <a:path w="1982" h="1689" extrusionOk="0">
                    <a:moveTo>
                      <a:pt x="872" y="1"/>
                    </a:moveTo>
                    <a:cubicBezTo>
                      <a:pt x="397" y="1"/>
                      <a:pt x="0" y="397"/>
                      <a:pt x="0" y="872"/>
                    </a:cubicBezTo>
                    <a:cubicBezTo>
                      <a:pt x="0" y="1352"/>
                      <a:pt x="431" y="1688"/>
                      <a:pt x="881" y="1688"/>
                    </a:cubicBezTo>
                    <a:cubicBezTo>
                      <a:pt x="1100" y="1688"/>
                      <a:pt x="1324" y="1609"/>
                      <a:pt x="1506" y="1427"/>
                    </a:cubicBezTo>
                    <a:cubicBezTo>
                      <a:pt x="1981" y="952"/>
                      <a:pt x="1585" y="1"/>
                      <a:pt x="872"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66"/>
              <p:cNvSpPr/>
              <p:nvPr/>
            </p:nvSpPr>
            <p:spPr>
              <a:xfrm>
                <a:off x="4902275" y="2700525"/>
                <a:ext cx="17850" cy="14875"/>
              </a:xfrm>
              <a:custGeom>
                <a:avLst/>
                <a:gdLst/>
                <a:ahLst/>
                <a:cxnLst/>
                <a:rect l="l" t="t" r="r" b="b"/>
                <a:pathLst>
                  <a:path w="714" h="595" extrusionOk="0">
                    <a:moveTo>
                      <a:pt x="357" y="0"/>
                    </a:moveTo>
                    <a:cubicBezTo>
                      <a:pt x="219" y="0"/>
                      <a:pt x="80" y="99"/>
                      <a:pt x="41" y="298"/>
                    </a:cubicBezTo>
                    <a:cubicBezTo>
                      <a:pt x="1" y="496"/>
                      <a:pt x="179" y="595"/>
                      <a:pt x="357" y="595"/>
                    </a:cubicBezTo>
                    <a:cubicBezTo>
                      <a:pt x="536" y="595"/>
                      <a:pt x="714" y="496"/>
                      <a:pt x="674" y="298"/>
                    </a:cubicBezTo>
                    <a:cubicBezTo>
                      <a:pt x="635" y="99"/>
                      <a:pt x="496" y="0"/>
                      <a:pt x="35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66"/>
              <p:cNvSpPr/>
              <p:nvPr/>
            </p:nvSpPr>
            <p:spPr>
              <a:xfrm>
                <a:off x="4887425" y="2785200"/>
                <a:ext cx="21825" cy="21800"/>
              </a:xfrm>
              <a:custGeom>
                <a:avLst/>
                <a:gdLst/>
                <a:ahLst/>
                <a:cxnLst/>
                <a:rect l="l" t="t" r="r" b="b"/>
                <a:pathLst>
                  <a:path w="873" h="872" extrusionOk="0">
                    <a:moveTo>
                      <a:pt x="397" y="0"/>
                    </a:moveTo>
                    <a:cubicBezTo>
                      <a:pt x="159" y="0"/>
                      <a:pt x="1" y="238"/>
                      <a:pt x="1" y="476"/>
                    </a:cubicBezTo>
                    <a:cubicBezTo>
                      <a:pt x="1" y="713"/>
                      <a:pt x="159" y="872"/>
                      <a:pt x="397" y="872"/>
                    </a:cubicBezTo>
                    <a:cubicBezTo>
                      <a:pt x="635" y="872"/>
                      <a:pt x="872" y="713"/>
                      <a:pt x="872" y="476"/>
                    </a:cubicBezTo>
                    <a:cubicBezTo>
                      <a:pt x="872" y="238"/>
                      <a:pt x="635" y="0"/>
                      <a:pt x="397"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66"/>
              <p:cNvSpPr/>
              <p:nvPr/>
            </p:nvSpPr>
            <p:spPr>
              <a:xfrm>
                <a:off x="5416250" y="2763400"/>
                <a:ext cx="37675" cy="32675"/>
              </a:xfrm>
              <a:custGeom>
                <a:avLst/>
                <a:gdLst/>
                <a:ahLst/>
                <a:cxnLst/>
                <a:rect l="l" t="t" r="r" b="b"/>
                <a:pathLst>
                  <a:path w="1507" h="1307" extrusionOk="0">
                    <a:moveTo>
                      <a:pt x="635" y="1"/>
                    </a:moveTo>
                    <a:cubicBezTo>
                      <a:pt x="318" y="1"/>
                      <a:pt x="1" y="318"/>
                      <a:pt x="1" y="714"/>
                    </a:cubicBezTo>
                    <a:cubicBezTo>
                      <a:pt x="1" y="1079"/>
                      <a:pt x="310" y="1307"/>
                      <a:pt x="634" y="1307"/>
                    </a:cubicBezTo>
                    <a:cubicBezTo>
                      <a:pt x="802" y="1307"/>
                      <a:pt x="975" y="1245"/>
                      <a:pt x="1110" y="1110"/>
                    </a:cubicBezTo>
                    <a:cubicBezTo>
                      <a:pt x="1506" y="714"/>
                      <a:pt x="1268" y="1"/>
                      <a:pt x="635"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66"/>
              <p:cNvSpPr/>
              <p:nvPr/>
            </p:nvSpPr>
            <p:spPr>
              <a:xfrm>
                <a:off x="5362775" y="2721825"/>
                <a:ext cx="35900" cy="25175"/>
              </a:xfrm>
              <a:custGeom>
                <a:avLst/>
                <a:gdLst/>
                <a:ahLst/>
                <a:cxnLst/>
                <a:rect l="l" t="t" r="r" b="b"/>
                <a:pathLst>
                  <a:path w="1436" h="1007" extrusionOk="0">
                    <a:moveTo>
                      <a:pt x="635" y="0"/>
                    </a:moveTo>
                    <a:cubicBezTo>
                      <a:pt x="318" y="0"/>
                      <a:pt x="1" y="317"/>
                      <a:pt x="1" y="713"/>
                    </a:cubicBezTo>
                    <a:cubicBezTo>
                      <a:pt x="1" y="924"/>
                      <a:pt x="83" y="1007"/>
                      <a:pt x="199" y="1007"/>
                    </a:cubicBezTo>
                    <a:cubicBezTo>
                      <a:pt x="607" y="1007"/>
                      <a:pt x="1436" y="0"/>
                      <a:pt x="635" y="0"/>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66"/>
              <p:cNvSpPr/>
              <p:nvPr/>
            </p:nvSpPr>
            <p:spPr>
              <a:xfrm>
                <a:off x="5321175" y="2806975"/>
                <a:ext cx="17100" cy="11750"/>
              </a:xfrm>
              <a:custGeom>
                <a:avLst/>
                <a:gdLst/>
                <a:ahLst/>
                <a:cxnLst/>
                <a:rect l="l" t="t" r="r" b="b"/>
                <a:pathLst>
                  <a:path w="684" h="470" extrusionOk="0">
                    <a:moveTo>
                      <a:pt x="318" y="1"/>
                    </a:moveTo>
                    <a:cubicBezTo>
                      <a:pt x="80" y="1"/>
                      <a:pt x="1" y="159"/>
                      <a:pt x="1" y="318"/>
                    </a:cubicBezTo>
                    <a:cubicBezTo>
                      <a:pt x="1" y="427"/>
                      <a:pt x="43" y="470"/>
                      <a:pt x="102" y="470"/>
                    </a:cubicBezTo>
                    <a:cubicBezTo>
                      <a:pt x="299" y="470"/>
                      <a:pt x="684" y="1"/>
                      <a:pt x="318" y="1"/>
                    </a:cubicBezTo>
                    <a:close/>
                  </a:path>
                </a:pathLst>
              </a:custGeom>
              <a:solidFill>
                <a:srgbClr val="FFD0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66"/>
              <p:cNvSpPr/>
              <p:nvPr/>
            </p:nvSpPr>
            <p:spPr>
              <a:xfrm>
                <a:off x="5008250" y="2965425"/>
                <a:ext cx="427850" cy="210100"/>
              </a:xfrm>
              <a:custGeom>
                <a:avLst/>
                <a:gdLst/>
                <a:ahLst/>
                <a:cxnLst/>
                <a:rect l="l" t="t" r="r" b="b"/>
                <a:pathLst>
                  <a:path w="17114" h="8404" extrusionOk="0">
                    <a:moveTo>
                      <a:pt x="16875" y="1"/>
                    </a:moveTo>
                    <a:cubicBezTo>
                      <a:pt x="16875" y="1"/>
                      <a:pt x="16875" y="159"/>
                      <a:pt x="16796" y="397"/>
                    </a:cubicBezTo>
                    <a:cubicBezTo>
                      <a:pt x="16717" y="793"/>
                      <a:pt x="16558" y="1110"/>
                      <a:pt x="16400" y="1506"/>
                    </a:cubicBezTo>
                    <a:cubicBezTo>
                      <a:pt x="15766" y="2694"/>
                      <a:pt x="14816" y="3804"/>
                      <a:pt x="13627" y="4675"/>
                    </a:cubicBezTo>
                    <a:cubicBezTo>
                      <a:pt x="12043" y="6022"/>
                      <a:pt x="10062" y="6893"/>
                      <a:pt x="8002" y="7052"/>
                    </a:cubicBezTo>
                    <a:cubicBezTo>
                      <a:pt x="7416" y="7104"/>
                      <a:pt x="6830" y="7129"/>
                      <a:pt x="6244" y="7129"/>
                    </a:cubicBezTo>
                    <a:cubicBezTo>
                      <a:pt x="4140" y="7129"/>
                      <a:pt x="2046" y="6800"/>
                      <a:pt x="0" y="6180"/>
                    </a:cubicBezTo>
                    <a:lnTo>
                      <a:pt x="0" y="6180"/>
                    </a:lnTo>
                    <a:lnTo>
                      <a:pt x="555" y="6497"/>
                    </a:lnTo>
                    <a:cubicBezTo>
                      <a:pt x="951" y="6735"/>
                      <a:pt x="1506" y="6973"/>
                      <a:pt x="1981" y="7210"/>
                    </a:cubicBezTo>
                    <a:cubicBezTo>
                      <a:pt x="3645" y="7923"/>
                      <a:pt x="5467" y="8319"/>
                      <a:pt x="7289" y="8399"/>
                    </a:cubicBezTo>
                    <a:cubicBezTo>
                      <a:pt x="7392" y="8402"/>
                      <a:pt x="7495" y="8404"/>
                      <a:pt x="7598" y="8404"/>
                    </a:cubicBezTo>
                    <a:cubicBezTo>
                      <a:pt x="9950" y="8404"/>
                      <a:pt x="12277" y="7540"/>
                      <a:pt x="14023" y="6022"/>
                    </a:cubicBezTo>
                    <a:cubicBezTo>
                      <a:pt x="14974" y="5230"/>
                      <a:pt x="15687" y="4279"/>
                      <a:pt x="16321" y="3249"/>
                    </a:cubicBezTo>
                    <a:cubicBezTo>
                      <a:pt x="16875" y="2298"/>
                      <a:pt x="17113" y="1110"/>
                      <a:pt x="168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How to Train Your Puppy XL by Slidesgo">
  <a:themeElements>
    <a:clrScheme name="Simple Light">
      <a:dk1>
        <a:srgbClr val="5B2018"/>
      </a:dk1>
      <a:lt1>
        <a:srgbClr val="FFFFFF"/>
      </a:lt1>
      <a:dk2>
        <a:srgbClr val="84B0AA"/>
      </a:dk2>
      <a:lt2>
        <a:srgbClr val="ACD2D0"/>
      </a:lt2>
      <a:accent1>
        <a:srgbClr val="FFFFCD"/>
      </a:accent1>
      <a:accent2>
        <a:srgbClr val="FFE782"/>
      </a:accent2>
      <a:accent3>
        <a:srgbClr val="FFB469"/>
      </a:accent3>
      <a:accent4>
        <a:srgbClr val="CF171C"/>
      </a:accent4>
      <a:accent5>
        <a:srgbClr val="DD595D"/>
      </a:accent5>
      <a:accent6>
        <a:srgbClr val="CEE8E6"/>
      </a:accent6>
      <a:hlink>
        <a:srgbClr val="5B20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846</Words>
  <Application>Microsoft Macintosh PowerPoint</Application>
  <PresentationFormat>On-screen Show (16:9)</PresentationFormat>
  <Paragraphs>85</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Poppins</vt:lpstr>
      <vt:lpstr>Boogaloo</vt:lpstr>
      <vt:lpstr>Muli</vt:lpstr>
      <vt:lpstr>Arial</vt:lpstr>
      <vt:lpstr>How to Train Your Puppy XL by Slidesgo</vt:lpstr>
      <vt:lpstr>Optimizing Dog Walking Schedule </vt:lpstr>
      <vt:lpstr>AGENDA</vt:lpstr>
      <vt:lpstr>PROBLEM</vt:lpstr>
      <vt:lpstr>IMPORTANCE OF OPTIMIZATION MODEL </vt:lpstr>
      <vt:lpstr>EXPLANATION OF MODEL</vt:lpstr>
      <vt:lpstr>INPUTS OF MODEL</vt:lpstr>
      <vt:lpstr>DECISION VARIABLES &amp; OBJECTIVE OF MODEL</vt:lpstr>
      <vt:lpstr>CONSTRAINTS OF THE MODEL</vt:lpstr>
      <vt:lpstr>IMPLEMENTATION EXPLANATION</vt:lpstr>
      <vt:lpstr>PowerPoint Presentation</vt:lpstr>
      <vt:lpstr>PowerPoint Presentation</vt:lpstr>
      <vt:lpstr>KEY ASSUMPTIONS  </vt:lpstr>
      <vt:lpstr>Final Thoughts</vt:lpstr>
      <vt:lpstr>SUPPORTING FILES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Dog Walking Schedule </dc:title>
  <cp:lastModifiedBy>Nora Trapp</cp:lastModifiedBy>
  <cp:revision>1</cp:revision>
  <dcterms:modified xsi:type="dcterms:W3CDTF">2023-12-10T18:17:25Z</dcterms:modified>
</cp:coreProperties>
</file>