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ppt/ink/ink4.xml" ContentType="application/inkml+xml"/>
  <Override PartName="/ppt/notesSlides/notesSlide9.xml" ContentType="application/vnd.openxmlformats-officedocument.presentationml.notesSlide+xml"/>
  <Override PartName="/ppt/ink/ink5.xml" ContentType="application/inkml+xml"/>
  <Override PartName="/ppt/notesSlides/notesSlide10.xml" ContentType="application/vnd.openxmlformats-officedocument.presentationml.notesSlide+xml"/>
  <Override PartName="/ppt/ink/ink6.xml" ContentType="application/inkml+xml"/>
  <Override PartName="/ppt/notesSlides/notesSlide11.xml" ContentType="application/vnd.openxmlformats-officedocument.presentationml.notesSlide+xml"/>
  <Override PartName="/ppt/ink/ink7.xml" ContentType="application/inkml+xml"/>
  <Override PartName="/ppt/ink/ink8.xml" ContentType="application/inkml+xml"/>
  <Override PartName="/ppt/notesSlides/notesSlide12.xml" ContentType="application/vnd.openxmlformats-officedocument.presentationml.notesSlide+xml"/>
  <Override PartName="/ppt/ink/ink9.xml" ContentType="application/inkml+xml"/>
  <Override PartName="/ppt/notesSlides/notesSlide13.xml" ContentType="application/vnd.openxmlformats-officedocument.presentationml.notesSlide+xml"/>
  <Override PartName="/ppt/ink/ink10.xml" ContentType="application/inkml+xml"/>
  <Override PartName="/ppt/theme/themeOverride1.xml" ContentType="application/vnd.openxmlformats-officedocument.themeOverride+xml"/>
  <Override PartName="/ppt/notesSlides/notesSlide14.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8" r:id="rId3"/>
    <p:sldId id="260" r:id="rId4"/>
    <p:sldId id="259" r:id="rId5"/>
    <p:sldId id="270" r:id="rId6"/>
    <p:sldId id="271" r:id="rId7"/>
    <p:sldId id="279" r:id="rId8"/>
    <p:sldId id="277" r:id="rId9"/>
    <p:sldId id="278" r:id="rId10"/>
    <p:sldId id="275" r:id="rId11"/>
    <p:sldId id="272" r:id="rId12"/>
    <p:sldId id="273" r:id="rId13"/>
    <p:sldId id="274" r:id="rId14"/>
    <p:sldId id="267" r:id="rId15"/>
    <p:sldId id="261" r:id="rId16"/>
    <p:sldId id="281" r:id="rId17"/>
    <p:sldId id="262" r:id="rId18"/>
    <p:sldId id="263" r:id="rId19"/>
    <p:sldId id="264" r:id="rId20"/>
    <p:sldId id="257" r:id="rId21"/>
    <p:sldId id="280" r:id="rId22"/>
    <p:sldId id="265" r:id="rId23"/>
    <p:sldId id="276" r:id="rId24"/>
    <p:sldId id="268" r:id="rId25"/>
  </p:sldIdLst>
  <p:sldSz cx="9144000" cy="5143500" type="screen16x9"/>
  <p:notesSz cx="6858000" cy="9144000"/>
  <p:embeddedFontLst>
    <p:embeddedFont>
      <p:font typeface="Cambria Math" panose="02040503050406030204" pitchFamily="18" charset="0"/>
      <p:regular r:id="rId27"/>
    </p:embeddedFont>
    <p:embeddedFont>
      <p:font typeface="Lato" panose="020B0604020202020204" charset="0"/>
      <p:regular r:id="rId28"/>
      <p:bold r:id="rId29"/>
      <p:italic r:id="rId30"/>
      <p:boldItalic r:id="rId31"/>
    </p:embeddedFont>
    <p:embeddedFont>
      <p:font typeface="Lucida Sans Typewriter" panose="020B0509030504030204" pitchFamily="49" charset="0"/>
      <p:regular r:id="rId32"/>
      <p:bold r:id="rId33"/>
      <p:italic r:id="rId34"/>
      <p:boldItalic r:id="rId35"/>
    </p:embeddedFont>
    <p:embeddedFont>
      <p:font typeface="Raleway"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9988"/>
    <a:srgbClr val="ED651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9" autoAdjust="0"/>
    <p:restoredTop sz="94660"/>
  </p:normalViewPr>
  <p:slideViewPr>
    <p:cSldViewPr snapToGrid="0">
      <p:cViewPr varScale="1">
        <p:scale>
          <a:sx n="122" d="100"/>
          <a:sy n="122" d="100"/>
        </p:scale>
        <p:origin x="91" y="686"/>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1T18:24:32.735"/>
    </inkml:context>
    <inkml:brush xml:id="br0">
      <inkml:brushProperty name="width" value="0.1" units="cm"/>
      <inkml:brushProperty name="height" value="0.1" units="cm"/>
      <inkml:brushProperty name="color" value="#FF0066"/>
    </inkml:brush>
  </inkml:definitions>
  <inkml:trace contextRef="#ctx0" brushRef="#br0">11500 909 9786,'0'1'10747,"0"-1"-5384,-9 15-4388,-90 126 2598,61-91-3014,2 3 0,2 1 1,-20 46-560,54-100-1,-42 101 662,37-87-868,1 0 0,0 0-1,1 0 1,1 1 0,0-1 0,1 7 207,1-20-1707,0-1-2702,2 0-50,2 0-5687</inkml:trace>
  <inkml:trace contextRef="#ctx0" brushRef="#br0" timeOffset="331.435">11089 1697 13147,'-11'30'10687,"2"-1"-5386,-16 60-1992,34-100-4608,56-47-4076,-39 37 1282,5-6-4085</inkml:trace>
  <inkml:trace contextRef="#ctx0" brushRef="#br0" timeOffset="968.26">11807 987 3689,'0'0'331,"0"0"1,1 0 0,-1 0 0,0 1-1,0-1 1,1 0 0,-1 0-1,0 0 1,0 0 0,0 0 0,1 0-1,-1 0 1,0 0 0,0 0-1,0 0 1,1 0 0,-1 0 0,0-1-1,0 1 1,1 0 0,-1 0-1,0 0 1,0 0 0,0 0 0,0 0-1,1 0 1,-1-1 0,0 1-1,0 0 1,0 0 0,0 0-1,1 0 1,-1-1 0,0 1 0,0 0-1,0 0 1,0 0 0,0 0-1,0-1 1,0 1 0,0 0 0,0 0-1,0-1 1,0 1 0,0 0-1,1 0 1,-1 0 0,-1-1 0,1 1-332,-5 0 6105,-6 8-7526,-31 36 2359,1 1 1,3 2-1,-17 28-938,-11 27 2142,-12 31-2142,65-110-632,-17 32 2320,20-27-4060,9 0-5333,3-22 2115,2 1-2686</inkml:trace>
  <inkml:trace contextRef="#ctx0" brushRef="#br0" timeOffset="1349.091">11335 1771 3625,'-11'6'15593,"1"9"-8644,-5 23-4756,10-23 367,-7 8-1119,9-19-1407,0 1 1,0-1-1,1 1 1,0 0-1,0 0 1,0 1-1,1-1 1,-1 0-1,1 2-34,15-22-3920,-4-1-2394</inkml:trace>
  <inkml:trace contextRef="#ctx0" brushRef="#br0" timeOffset="-48036.329">3513 1065 5905,'2'0'3921,"-2"0"-2817,0 0-424,2 0-191,-2 0-449,2 0-40,4 0-473,0 0-815,-2 0-888</inkml:trace>
  <inkml:trace contextRef="#ctx0" brushRef="#br0" timeOffset="-46122.785">3481 1105 5313,'0'0'2887,"0"0"-1328,0 0-649,0 0 225,11-4 2002,72-55-84,122-81-801,72-22 1943,270-113-4195,-377 205 1246,3 7 1,180-40-1247,-312 95 1349,-41 8-831,0 0 163,-1 3-547,0-1-1,-1 1 0,1-1 0,0 1 0,-1-1 1,0 0-1,0 0 0,0 0 0,0 0 0,0 0 1,0 0-1,0-1 0,0 1-133,-7 6 146,-137 139 268,-32 33-208,-3 21-206,162-179 2,11-14-2,0 1 0,1-1 0,0 2 0,1-1 1,0 1-1,0 0 0,0 2 0,6-11-12,1-1 1,-1 1-1,0-1 0,1 1 1,-1-1-1,1 0 1,-1 1-1,0-1 0,1 1 1,-1-1-1,1 0 1,-1 1-1,1-1 0,0 0 1,-1 1-1,1-1 1,-1 0-1,1 0 0,-1 0 1,1 0-1,0 0 1,-1 1-1,1-1 0,-1 0 1,1 0-1,0 0 1,-1-1-1,1 1 0,-1 0 1,1 0-1,0 0 1,-1 0-1,1 0 12,27-2-46,-28 2 45,28-4 15,-1-2-1,0-1 1,-1 0 0,1-3-1,-1 0 1,9-6-14,15-5 38,207-84 135,625-247 612,-600 249-649,87-10-136,-335 103 0,-1 2 0,1 2 0,1 1 0,-1 2 0,6 1 0,-39 2 0,-1 0 0,0 1 0,1-1 0,-1 0 0,0 0 0,0 0 0,1 0 0,-1 1 0,0-1 0,0 0 0,0 0 0,1 1 0,-1-1 0,0 0 0,0 0 0,0 1 0,0-1 0,0 0 0,0 1 0,0-1 0,1 0 0,-1 1 0,0-1 0,0 0 0,0 0 0,0 1 0,0-1 0,0 0 0,0 1 0,0-1 0,-1 0 0,1 1 0,0-1 0,0 0 0,0 0 0,0 1 0,0-1 0,0 0 0,-1 0 0,1 1 0,0-1 0,0 0 0,0 0 0,0 1 0,-1-1 0,1 0 0,0 0 0,-1 0 0,-15 21 0,-2 0 0,0-2 0,-1-1 0,-19 14 0,15-11 0,-258 203 0,34-29 0,185-140 0,3 1 0,-42 52 0,93-99 0,5-6 0,1-1 0,0 0 0,-1 1 0,1-1 0,0 1 0,0-1 0,1 1 0,-1 0 0,0 0 0,1 0 0,0 0 0,0 0 0,0 0 0,25-1 0,-7-3 0,-1-2 0,1 1 0,-1-2 0,0 0 0,0-1 0,0-1 0,0 0 0,12-8 0,-21 11 0,346-157 0,344-140 0,-419 199 0,5 11 0,72-3 0,-302 82 0,1 2 0,0 2 0,0 3 0,2 2 0,-56 2 0,0 0 0,0 0 0,0 0 0,0 0 0,0 0 0,0 0 0,0 1 0,0-1 0,0 0 0,0 0 0,0 0 0,0 0 0,0 0 0,0 1 0,0-1 0,0 0 0,0 0 0,0 0 0,0 0 0,0 0 0,0 0 0,0 1 0,0-1 0,0 0 0,0 0 0,0 0 0,0 0 0,0 0 0,1 0 0,-1 1 0,0-1 0,0 0 0,0 0 0,0 0 0,0 0 0,0 0 0,0 0 0,0 0 0,1 0 0,-1 0 0,0 0 0,0 0 0,0 0 0,0 0 0,0 0 0,1 0 0,-1 1 0,0-1 0,0 0 0,0 0 0,0 0 0,0-1 0,1 1 0,-1 0 0,0 0 0,-1 1 0,-17 15 0,0 0 0,-1-2 0,0 0 0,-18 9 0,-15 11 0,-237 168 0,-117 117 0,365-279 0,58-38 0,6-5 0,-1-1 0,0 0 0,0-2 0,-1-1 0,2-1 0,10-3 0,332-112 0,309-96 0,144-52 0,-752 250 0,0 2 0,1 4 0,14 1 0,-78 13-37,-1 1-1,0-1 1,1 1-1,-1-1 1,0 0 0,0 0-1,0 0 1,1 0 0,-1 0-1,0 0 1,0 0-1,-1-1 1,1 1 0,0-1-1,0 0 1,-1 1 0,1-1-1,-1 0 1,1 0-1,-1 0 1,0 0 0,0 0-1,0 0 1,0 0-1,0 0 1,0-1 0,-1 1-1,1 0 1,-1 0 0,1-1-1,-1 1 1,0-1-1,0 0 38,0-8-4695</inkml:trace>
  <inkml:trace contextRef="#ctx0" brushRef="#br0" timeOffset="-11178.809">21 1310 6409,'2'38'9112,"4"2"-3843,15 47-2616,38 84-3402,19 16 736,-78-210-5183,-3 2-310</inkml:trace>
  <inkml:trace contextRef="#ctx0" brushRef="#br0" timeOffset="-10545.638">11 1359 8778,'-1'-1'396,"0"1"1,0-1 0,0 0-1,1 0 1,-1 0-1,0 0 1,0 0-1,1 0 1,-1-1-1,1 1 1,-1 0 0,1 0-1,-1 0 1,1 0-1,0-1 1,-1 1-1,1 0 1,0 0 0,0-1-1,0 1 1,0 0-1,0-1-396,1 0 220,-1-1-1,1 1 0,0-1 1,0 1-1,0 0 1,0 0-1,0-1 0,1 1 1,-1 0-1,1 0 1,0 0-220,6-7 32,0 1 0,1 0 1,0 1-1,7-5-32,-12 10 562,30-23 187,2 1 0,26-12-749,-51 30 21,0 1 1,0 0 0,0 1-1,1 0 1,0 1-1,-1 0 1,1 1-1,0 0 1,1 1 0,-1 0-1,9 1-21,-18 1 25,-1 0 1,0 0-1,0 0 0,0 0 0,0 0 0,0 0 1,-1 0-1,1 1 0,0-1 0,0 1 0,-1-1 1,1 1-1,-1 0 0,1 0 0,-1-1 0,0 1 1,0 0-1,0 0 0,0 0 0,0 0 1,0 1-1,-1-1 0,1 0 0,-1 0 0,1 0 1,-1 1-1,0-1 0,0 0 0,0 1-25,1 4 95,0 1-1,-1-1 1,0 1-1,0-1 1,-1 0-1,0 1 1,0-1-1,-2 6-94,-2-4 98,1 0 1,-2 0-1,1-1 0,-1 0 0,0 0 0,-1-1 1,1 1-1,-1-1 0,-1-1 0,0 1 0,0-1 1,0-1-1,-1 1-98,-18 11 167,-1-2 0,0-1 0,-15 5-167,4-7 112,72-9-727,12-3 556,28-1 50,32 6 9,-84-3 5,-1 1 0,1 1 0,-1 1 0,0 0 0,0 1 0,0 2 0,5 3-5,-21-9 33,0 0 1,0 0-1,0 0 1,-1 1-1,1-1 0,-1 1 1,1 0-1,-1 0 1,0 0-1,-1 1 1,1-1-1,0 1 1,-1-1-1,0 1 1,0 0-1,0 0 1,0 0-1,-1 0 1,1 0-1,-1 0 1,0 1-1,-1-1 0,1 0 1,-1 1-1,1-1 1,-1 0-1,0 1 1,-1-1-1,1 1 1,-1-1-1,0 0 1,0 0-1,0 1 1,-1-1-1,0 0 1,1 0-1,-1 0 0,-1-1 1,1 1-1,0 0 1,-1-1-1,0 1-33,-10 10 264,0-1 0,-1-1 0,-1 0-1,0-1 1,0-1 0,-1 0 0,0-1-1,-1 0 1,0-2 0,0 0 0,-1-1-1,-9 2-263,-13 1-393,0-1 0,0-2 1,-1-3-1,1 0 0,-9-3 393,47 0-368,-1-2-4454,3 1 3448,0-7-5200</inkml:trace>
  <inkml:trace contextRef="#ctx0" brushRef="#br0" timeOffset="-10025.506">737 1789 5313,'-11'2'2735,"7"-1"-1188,0 0 1,1 0 0,-1 0-1,0-1 1,0 0-1,1 0 1,-4 0-1548,-5-7 3742,4-9-3471,3-25-63,1 0 1,2 1-1,2-1 0,2-3-208,-1-27 241,0 40-158,1 1 0,2-1 0,1 1 0,1 0 0,2 0 0,0 0 0,3 1 0,2-5-83,-12 32 18,-1 1 1,1-1-1,-1 1 1,1 0-1,-1-1 1,1 1-1,0 0 1,0-1-1,-1 1 1,1 0-1,0 0 1,0-1-1,0 1 1,1 0-1,-1 0 1,0 0-1,0 1 1,0-1-1,1 0 1,-1 0-1,1 1 1,-1-1-1,0 0 1,1 1-1,-1 0 1,1-1-1,-1 1 1,1 0-1,-1 0 1,2 0-19,0 1 43,0 0 1,0 0 0,0 0-1,-1 1 1,1-1 0,0 1-1,-1 0 1,1 0-1,-1 0 1,1 0 0,-1 1-1,0-1 1,0 0 0,1 2-44,47 61 872,-3 2 1,-3 2 0,29 60-873,-13-22 325,15 13-325,-63-96-285,-12-24 254,-1 0-1,1 0 0,0 0 1,0 0-1,0 1 0,0-1 1,-1 0-1,1 0 0,0 0 1,0 0-1,0 0 0,-1 0 1,1 0-1,0 1 0,0-1 1,0 0-1,-1 0 0,1 0 1,0 0-1,0 0 0,-1 0 1,1 0-1,0 0 0,0 0 1,0 0-1,-1 0 0,1 0 1,0 0-1,0 0 0,-1-1 1,1 1-1,0 0 0,0 0 1,0 0-1,-1 0 0,1 0 1,0 0-1,0-1 0,0 1 1,0 0-1,-1 0 0,1 0 1,0 0-1,0-1 0,0 1 1,0 0 31,-38-28-2923,36 27 2852,-39-32-4710,-1 0-1753</inkml:trace>
  <inkml:trace contextRef="#ctx0" brushRef="#br0" timeOffset="-9663.144">663 1670 12851,'0'0'2464,"0"0"-911,16 0-49,14-9 872,6-2-431,9-2-569,-1 1-424,0-1-256,-6-1-431,-4-1-161,-2 1-104,-4-3-8,0-2-921,3-7-1959,-5 5-3586,-8 3-3712</inkml:trace>
  <inkml:trace contextRef="#ctx0" brushRef="#br0" timeOffset="-9326.329">1197 1211 13003,'1'-1'9139,"2"4"-5988,3 6-3499,9 42 2434,-2 0-1,3 39-2085,-3-20 496,4 7-496,-7-40-29,-5-16-175,0 0 0,2 0 0,1 0 0,0 0 204,-5-25-5636,-2-12 3424,-1-25-314,-5-6-6152,-9-33 8678,0 18-5474</inkml:trace>
  <inkml:trace contextRef="#ctx0" brushRef="#br0" timeOffset="-8982.239">1215 1254 6361,'-4'2'11261,"7"5"-9083,30 35-412,2-2 0,2 0-1,4 0-1765,-5-7 614,1-2-1,2-1 1,1-2-1,1-2 1,37 17-614,-17-19 298,-57-23-289,1 0 0,-1 0 1,1 0-1,-1-1 0,1 1 0,-1-1 0,1 0 0,-1-1 0,1 1 1,-1-1-1,1 0 0,2 0-9,-5 0 5,-1 0-1,0 0 1,0 0 0,0 0 0,0 0 0,0 0-1,0 0 1,0 0 0,0 0 0,0 0 0,0-1-1,0 1 1,-1 0 0,1-1 0,0 1 0,-1 0-1,0-1 1,1 1 0,-1-1 0,0 1 0,1-1-1,-1 1 1,0-2-5,0-40 121,0 32-82,-2-6-8,0-1 0,-1 1 0,-1 0 0,-1 0 0,0 0 0,-1 0 0,-1 1 0,-1 0-1,-1-2-30,-16-26 50,-1 1 0,-20-21-50,33 46 170,-1 1 0,-2 0 1,-13-12-171,26 30-722,5 8-455,25 64-6665,-8-34-1539</inkml:trace>
  <inkml:trace contextRef="#ctx0" brushRef="#br0" timeOffset="-8665.793">1952 1226 9410,'8'8'3499,"0"0"-1,0 1 1,-1 1-1,6 9-3498,26 51 4687,-6 8-6033,-3 3 1346,-9-24 1444,-17-48-1430,21 56 70,19 32-84,-44-97-50,0 0 0,0 0 0,0 0 0,0 0 0,0 0 0,0-1 0,0 1 1,0 0-1,0 0 0,0 0 0,0 0 0,0 0 0,0 0 0,0 0 0,0 0 0,0 0 0,1 0 0,-1 0 0,0 0 0,0 0 0,0 0 0,0 0 0,0 0 0,0 0 0,0 0 0,0 0 0,0 0 0,0 0 0,0 0 0,0 0 0,1 0 0,-1 0 0,0 0 0,0 0 0,0 0 0,0 0 0,0 0 0,0 0 0,0 0 0,0 0 0,0 0 0,0 0 0,0 0 0,0 0 0,1 0 0,-1 0 0,0 0 0,0 0 0,0 0 0,0 0 0,0 0 0,0 0 0,0 0 0,0 0 0,0 1 0,0-1 0,0 0 0,0 0 0,0 0 0,0 0 0,0 0 0,0 0 0,0 0 0,0 0 0,0 0 0,0 0 0,0 0 50,2-10-1142,-2-18-355,-10-18-2912,-5-4-2343</inkml:trace>
  <inkml:trace contextRef="#ctx0" brushRef="#br0" timeOffset="-8333.25">1964 1251 10850,'2'-2'6144,"131"4"-285,-90 0-4961,-1 2-1,1 2 0,27 8-897,-24-2 728,37 14-728,-66-19 37,-1 0 0,0 1 1,-1 0-1,1 2 0,-2-1 0,8 8-37,-18-14 26,0 0-1,-1 0 1,0 0-1,1 1 0,-1 0 1,0-1-1,-1 1 0,1 0 1,-1 0-1,0 1 1,0-1-1,0 0 0,0 1 1,-1-1-1,0 1 1,0-1-1,0 1 0,0 0 1,-1-1-1,0 1 1,0 0-1,0 0 0,0-1 1,-1 1-1,0 0 1,0-1-1,0 1 0,-1-1 1,1 1-1,-3 3-25,-3 5 225,0 0 0,-1 0-1,0-1 1,-1 0 0,0-1 0,-1 0-1,-1 0 1,1-1 0,-6 3-225,-4 4 289,-2-1 0,0 0 0,-1-2 0,-1-1 0,-4 1-289,17-8-43,0-2 0,0 0 0,-1 0-1,1-1 1,-1 0 0,0-1 0,0 0 0,0-1 0,0 0 0,0-1 0,0-1 0,-10-1 43,18 1-401,0 0 0,1 0 0,-1 0 0,0 0 1,0-1-1,1 0 0,-1 0 0,0 0 0,1 0 0,0-1 0,0 1 0,0-1 0,0 0 0,0 0 0,0 0 0,-1-2 401,-10-20-9215</inkml:trace>
  <inkml:trace contextRef="#ctx0" brushRef="#br0" timeOffset="-7563.714">2600 1276 7594,'2'18'10616,"3"4"-6137,21 50-4304,-22-61 950,1 3-879,36 93 2043,14 17-2289,-40-92 84,2-1-1,2 0 0,1-1 0,1-2 0,24 27-83,-42-53 4,16 15-30,-19-17 21,0 0 1,1 0-1,-1 1 0,0-1 0,1 0 0,-1 0 0,1 0 0,-1 0 1,0 0-1,1 0 0,-1 0 0,1 0 0,-1 0 0,0 0 1,1 0-1,-1 0 0,1 0 0,-1 0 0,0 0 0,1 0 0,-1 0 1,1-1-1,-1 1 0,0 0 0,1 0 0,-1 0 0,0-1 1,1 1-1,-1 0 0,0 0 0,1-1 0,-1 1 0,0 0 0,0-1 1,1 1-1,-1 0 0,0-1 0,0 1 0,0-1 0,0 1 0,1 0 1,-1-1-1,0 1 0,0-1 0,0 1 0,0 0 0,0-1 1,0 1-1,0-1 0,0 1 0,0 0 0,0-1 0,0 1 0,0-1 5,6-65 33,-3 0-1,-3-46-32,-1 34-110,-2 17-317,-6-39 427,-1 6-106,13 104 85,0-1 0,1 0 0,0 0 1,0 0-1,1-1 0,2 3 21,6 12 69,9 19 49,25 47 371,18 21-489,-49-86 54,1 0-1,1-1 1,1-1-1,1 0 0,0-2 1,17 12-54,-34-30 5,-1 0 0,1 0 0,0 0 0,0-1 0,0 1 0,0-1 0,0 0 0,0 1 0,1-1 0,-1-1 0,0 1 0,1 0-5,-2-1 4,-1 0 1,0 0 0,0-1-1,1 1 1,-1 0-1,0 0 1,0-1 0,1 1-1,-1-1 1,0 1 0,0-1-1,0 1 1,0-1 0,0 0-1,0 1 1,0-1-1,0 0 1,0 0 0,0 0-1,0 0 1,0 0 0,0 0-1,-1 0 1,1 0-1,0 0 1,-1 0 0,1 0-1,-1-1 1,1 1 0,-1 0-1,0 0 1,0-1-5,7-26 155,-2-1 0,-2-1 1,0 1-1,-2 0 0,-2-29-155,0 15 107,-1-30-59,-4 0 0,-3 1 1,-3 0-1,-4-6-48,16 100-6513,7 5-45</inkml:trace>
  <inkml:trace contextRef="#ctx0" brushRef="#br0" timeOffset="-7249.813">3694 1249 7274,'1'65'11016,"1"-43"-9782,1-1-1,0 1 1,2-1 0,0 0 0,7 15-1234,119 277 5270,-99-254-5305,-32-59-5,0 0-1,0 0 1,0 0 0,0 0-1,0 1 1,0-1-1,0 0 1,0 0-1,1 0 1,-1 0 0,0 0-1,0 0 1,0 0-1,0 0 1,0 1-1,0-1 1,0 0 0,1 0-1,-1 0 1,0 0-1,0 0 1,0 0-1,0 0 1,0 0 0,1 0-1,-1 0 1,0 0-1,0 0 1,0 0-1,0 0 1,0 0 0,1 0-1,-1 0 1,0 0-1,0 0 1,0 0-1,0 0 1,0 0 0,0 0-1,1 0 1,-1 0-1,0 0 1,0 0-1,0-1 1,0 1 0,0 0 40,5-9-1727,-1-9-1727,0-10-2452</inkml:trace>
  <inkml:trace contextRef="#ctx0" brushRef="#br0" timeOffset="-6934.054">4055 1318 9850,'2'31'9569,"5"4"-4633,26 74-3493,-19-66 1,0 0-945,35 104 557,-39-120-1033,2 0 0,1-1 0,1 0 0,4 3-23,-6-18-1564,-7-20-586,-6-26-1130,0 30 3172,-5-46-4453,-9-2-1743</inkml:trace>
  <inkml:trace contextRef="#ctx0" brushRef="#br0" timeOffset="-6597.639">4063 1370 12539,'0'0'4042,"6"-2"-2644,14 3-299,-1 1 1,0 1 0,0 0-1,0 1 1,-1 2 0,18 6-1100,28 14 1883,17 12-1883,-56-26 355,-6-3-213,27 13 471,26 18-613,-61-33 35,1 0-1,-2 1 0,1 0 0,-1 1 0,0 0 0,-1 1 0,0 0 0,5 8-34,-12-15 17,0 0 0,0 0 0,0 0 0,-1 0 0,1 0 0,-1 0 0,0 0 0,0 1 0,0-1 0,0 1 0,-1-1 0,1 0 0,-1 1 0,0-1 0,0 1 0,0-1 0,-1 1 0,1-1 0,-1 1 0,0 1-17,-1-1 42,0 1 0,0-1 0,-1 0 0,1 0 0,-1-1 0,0 1 0,0 0 1,0-1-1,-1 0 0,1 0 0,-1 0 0,1 0 0,-5 2-42,-7 3 84,0 0 1,-1-1 0,0 0-1,-1-1 1,1-1 0,-1-1-1,-11 2-84,8-3-154,0 0 0,-1-1-1,1-1 1,0-1 0,-1-1-1,1 0 1,-6-3 154,25 4-89,0 0-1,0 0 1,-1-1-1,1 1 0,0-1 1,0 1-1,0-1 1,0 1-1,0-1 1,-1 0-1,1 1 1,0-1-1,1 0 1,-1 0-1,0 0 1,0 1-1,0-1 1,0 0-1,1 0 1,-1 0-1,0-1 1,1 1 89,-4-28-8312,4 12-2471</inkml:trace>
  <inkml:trace contextRef="#ctx0" brushRef="#br0" timeOffset="-6165.071">4675 1365 9370,'-66'3'12455,"66"-3"-11186,0 0-143,0 0-198,0 0-213,2 0-250,23-1 156,0-2-1,0-1 1,9-2-621,38-7 906,139-3 168,-107 10 235,98-19-1309,-174 21-686,12-3-2276,-40 7 2919,0 0-1,0 0 1,0 0 0,0 0 0,0 0-1,0-1 1,0 1 0,0 0 0,0 0-1,0 0 1,0 0 0,0 0-1,0 0 1,0 0 0,0 0 0,0 0-1,0 0 1,0 0 0,0-1 0,0 1-1,0 0 1,0 0 0,0 0 0,0 0-1,0 0 1,0 0 0,0 0 0,0 0-1,0 0 1,0 0 0,0 0 0,0 0-1,1 0 1,-1 0 0,0 0 0,0 0-1,0 0 1,0 0 0,0 0 0,0 0-1,0 0 1,0 0 0,0 0-1,0 0 1,0 0 43,-20-1-2008,-12 1-5531,-1 0-5349</inkml:trace>
  <inkml:trace contextRef="#ctx0" brushRef="#br0" timeOffset="-5830.212">4964 1303 11747,'-4'6'8002,"4"11"-6742,0-13-324,0 7-315,1 112 4203,1-85-3843,2 0-1,1-1 1,9 33-981,-9-47 87,-1-6-119,1-1-1,0 1 1,1-1-1,7 14 33,-13-29-131,0-1 0,1 1 1,-1-1-1,0 1 0,1-1 0,-1 1 0,1-1 0,-1 0 1,1 1-1,-1-1 0,1 1 0,-1-1 0,1 0 0,-1 1 1,1-1-1,-1 0 0,1 0 0,-1 0 0,1 1 1,0-1-1,-1 0 0,1 0 0,-1 0 0,1 0 0,0 0 1,-1 0-1,1 0 0,-1 0 0,1 0 0,0 0 0,-1-1 1,1 1-1,-1 0 0,1 0 0,0-1 0,-1 1 0,1 0 1,0-1 130,18-14-4010,-17 14 3785,20-25-6332,0-2-4592</inkml:trace>
  <inkml:trace contextRef="#ctx0" brushRef="#br0" timeOffset="-5518.458">5421 1280 4905,'0'-3'11011,"0"4"-2679,0 11-7870,1 121 6130,12 81-6592,-9-174 80,3 0 0,1 0-1,1-1 1,3 0 0,1-1-1,2 0 1,11 19-80,-25-55-133,12 18-223,-13-20 270,0 1-1,0-1 1,1 0-1,-1 0 1,0 1-1,1-1 1,-1 0-1,1 0 1,-1 0-1,0 0 1,1 1-1,-1-1 1,1 0-1,-1 0 0,0 0 1,1 0-1,-1 0 1,1 0-1,-1 0 1,1 0-1,-1 0 1,0 0-1,1 0 1,-1 0-1,1 0 1,-1-1-1,0 1 1,1 0-1,-1 0 0,1 0 1,-1-1-1,0 1 1,1 0-1,-1 0 1,0-1-1,1 1 1,-1 0-1,0-1 1,0 1-1,1 0 1,-1-1-1,0 1 1,0 0-1,0-1 1,1 1-1,-1-1 0,0 1 1,0 0-1,0-1 1,0 1-1,0-1 1,0 1-1,0 0 1,0-1-1,0 1 1,0-1 86,25-86-10556,-13 39-2149</inkml:trace>
  <inkml:trace contextRef="#ctx0" brushRef="#br0" timeOffset="-5176.144">5773 1197 13163,'12'57'6763,"1"32"-3611,-1-2-1119,-3-32-1070,46 231 2951,-42-236-3612,1 0 0,3-2 0,2 0 0,16 28-302,-25-63-600,-10-24-1413,-9-23-994,-9-17-2973,-6-1-3390</inkml:trace>
  <inkml:trace contextRef="#ctx0" brushRef="#br0" timeOffset="-4847.349">5486 1661 11811,'-18'-2'8928,"25"-3"-4779,29-3-2462,205-40 2329,116-44-2621,-281 70-1221,1 4 0,33-2-174,-104 20-1986,-10 1-3371,-1 1 3308,-11 4-9651</inkml:trace>
  <inkml:trace contextRef="#ctx0" brushRef="#br0" timeOffset="-3862.052">6957 1708 3545,'-11'29'12272,"9"18"-6454,3-31-2768,-1-16-2464,0-12 126,0 1-650,8-292 630,-3 253-701,2 0 0,2 0 1,2 1-1,3 0 1,1 1 8,-13 42-5,15-31-1,-17 36 2,1 0 0,-1 1 0,1-1 0,-1 0 0,1 1 0,-1-1 0,1 0 1,-1 1-1,1-1 0,0 1 0,-1-1 0,1 1 0,0-1 0,0 1 0,-1-1 0,1 1 0,0 0 0,0-1 0,0 1 0,-1 0 0,1 0 0,0 0 0,0 0 1,0 0-1,0 0 0,-1 0 0,1 0 0,0 0 0,0 0 0,0 0 0,0 0 0,-1 0 0,1 1 0,0-1 0,0 0 0,-1 1 0,1-1 0,0 0 1,0 1-1,-1-1 0,1 1 0,0 0 4,7 8 48,0 0 1,-1 0 0,-1 1 0,1 0-1,-1 1 1,-1-1 0,0 1 0,-1 0 0,3 10-49,4 5 115,51 146 477,-39-102-390,3-2 1,2 0-1,16 21-202,-28-61 19,22 37 22,-37-64-194,-1-1-364,-2-13-3618,-10-3-732,-2 2-1909</inkml:trace>
  <inkml:trace contextRef="#ctx0" brushRef="#br0" timeOffset="-3533.192">6985 1711 10618,'-2'-5'5553,"2"1"-3600,0-1-41,0 1 9,14 1-465,12-1-112,10-1-7,6-3-393,8-2-152,-2-3-264,1-2-280,-5 1-152,-6 0-96,-8 3-64,-4 2-920,-2-2-1073,-8 0-3568,-2 2-6305</inkml:trace>
  <inkml:trace contextRef="#ctx0" brushRef="#br0" timeOffset="-3180.667">7404 1303 11747,'45'-6'12652,"9"-8"-8337,62-28-5399,-74 27 2523,-12 3-1296,32-11 20,1 2 0,1 2 0,56-7-163,-98 24 110,-14 1-1207,-10 3-3644,-18 6 216,-4 2-2296</inkml:trace>
  <inkml:trace contextRef="#ctx0" brushRef="#br0" timeOffset="-2848.46">7741 1238 6105,'-2'3'9483,"0"4"-5380,2 22-4438,1-24 1558,2 31 781,2 0 1,5 19-2005,3 19 1435,-4-11-525,20 122 1040,-20-145-1761,1 0 0,2-1 0,9 19-189,-14-48-979,-3-17-577,-1-21-1208,-3 25 2546,3-40-5083,-1-3-3097</inkml:trace>
  <inkml:trace contextRef="#ctx0" brushRef="#br0" timeOffset="-2518.818">7952 1404 8578,'2'-5'11202,"9"-1"-8118,15-2-3674,-24 7 1686,121-38 373,-34 10 661,2 3 1,55-6-2131,-122 29-222,-16 3-108,-1-1-1,1 0 1,-1-1 0,1 0 0,5-2 330,-13 4-91,0 0-1,0 0 1,0 0-1,0 0 0,0 0 1,0 0-1,0 0 1,0 0-1,0 0 1,0 0-1,0 0 1,0 0-1,1 0 1,-1 0-1,0 0 0,0 0 1,0 0-1,0 0 1,0-1-1,0 1 1,0 0-1,0 0 1,0 0-1,0 0 1,0 0-1,0 0 0,0 0 1,0 0-1,0 0 1,0 0-1,0 0 1,0-1-1,0 1 1,0 0-1,0 0 1,0 0-1,0 0 0,0 0 1,0 0-1,0 0 1,0 0-1,0 0 1,0 0-1,0 0 1,0 0-1,0-1 1,0 1-1,0 0 1,0 0-1,-1 0 0,1 0 1,0 0-1,0 0 1,0 0-1,0 0 1,0 0-1,0 0 1,0 0-1,0 0 1,0 0-1,0 0 0,0 0 1,0 0-1,-1 0 1,1 0-1,0 0 1,0 0-1,0 0 1,0 0-1,0 0 92,-10-2-7272</inkml:trace>
  <inkml:trace contextRef="#ctx0" brushRef="#br0" timeOffset="-2161.326">8271 1289 7946,'0'0'5058,"0"10"-3808,1 53 1292,2 1 1,3 0 0,6 15-2543,-7-52 839,1 0-1,1 0 1,2-1-1,1 0 1,1 0-1,1-1 1,1-1-1,12 18-838,-25-42-54,1 1-1,-1-1 1,0 1 0,1-1-1,-1 0 1,0 1 0,1-1-1,-1 0 1,1 1 0,-1-1-1,1 0 1,-1 1 0,1-1-1,-1 0 1,1 0 0,-1 0-1,1 1 1,-1-1-1,1 0 1,-1 0 0,1 0-1,-1 0 1,1 0 0,-1 0-1,1 0 1,-1 0 0,1 0-1,0 0 1,-1 0 0,1-1-1,-1 1 1,1 0 0,-1 0-1,1 0 1,-1-1 0,0 1-1,1 0 1,-1-1-1,1 1 1,-1 0 0,1-1-1,-1 1 1,0 0 0,1-1-1,-1 1 1,0-1 0,1 1-1,-1-1 1,0 1 0,0-1 54,17-27-5836,-15 24 4562,12-25-6727</inkml:trace>
  <inkml:trace contextRef="#ctx0" brushRef="#br0" timeOffset="-1811.861">8739 1670 8618,'0'5'4296,"-2"24"3963,3-28-8064,-2 0 0,1-1 0,0 1 0,0 0 1,0 0-1,0-1 0,0 1 0,-1 0 0,1 0 0,0-1 0,-1 1 0,1 0 0,0-1 1,-1 1-1,1 0 0,-1-1 0,1 1 0,-1-1 0,0 1 0,1-1 0,-1 1 0,1-1 1,-1 1-1,0-1 0,1 0 0,-1 1 0,0-1 0,0 0 0,1 1 0,-1-1 0,0 0 1,0 0-196,0-36 962,2-2-920,2 0 0,2 1 0,2 0-1,1 0 1,1 0 0,3 1-1,1-1-41,7-13-4,2 1 0,2 1-1,2 2 1,23-30 4,-47 72-1,0 2-1,0-1 1,0 0 0,1 0-1,-1 1 1,1-1 0,0 1-1,0 0 1,2-2 1,-5 4 5,1 0 1,0-1-1,0 1 0,0 0 1,0 0-1,0 0 0,-1 0 1,1 0-1,0 0 0,0 0 1,0 0-1,0 0 0,0 0 1,-1 1-1,1-1 0,0 0 1,0 0-1,0 1 0,0-1 1,-1 1-1,1-1 0,0 1 1,-1-1-1,1 1 0,0-1 1,-1 1-1,1 0 0,0-1 1,-1 1-1,1 0 0,-1-1 1,0 1-1,1 0 0,-1 0 1,1 0-1,-1-1 0,0 1 1,0 0-1,1 0 0,-1 0-5,13 36 481,-1 1 0,-2-1 0,-1 2 0,-2-1 0,-1 8-481,7 35 329,3 0 291,15 42-620,-24-98-17,2 1 1,1-2-1,1 1 1,1-1-1,1-1 1,13 17 16,-25-39-749,-4-6-883,-35-50-6590,11 25 750</inkml:trace>
  <inkml:trace contextRef="#ctx0" brushRef="#br0" timeOffset="-1486.192">8745 1601 15691,'-2'-3'2985,"2"1"-817,0 0-215,0 0-257,14-1-896,14-1 473,10-3 95,6-2-432,4-2-424,2-4-200,-5 1-104,-5-1-128,-6 1-80,-4 0 0,-2 1-768,6-3-1352,-8 1-2353,-4 4-3017</inkml:trace>
  <inkml:trace contextRef="#ctx0" brushRef="#br0" timeOffset="-1170.273">9555 1177 11330,'1'-3'603,"-1"1"0,0-1 0,0 1 1,0 0-1,0-1 0,-1 1 0,1-1 0,-1 1 0,1 0 0,-1-1 0,0 1 0,0 0 0,0 0 0,0-1 0,0 1 0,-1 0 0,1 0 0,-2-1-603,0 1 337,1 1 0,0 0 0,-1 0 0,0 0 0,1 0 0,-1 1 0,1-1 1,-1 1-1,0-1 0,0 1 0,1 0 0,-1 0 0,0 0 0,1 0 0,-1 1 0,0-1 0,-1 1-337,-2 1 178,1-1-1,0 1 0,0 1 1,0-1-1,0 0 0,0 1 1,0 0-1,0 1 0,1-1 1,0 1-1,-1-1 0,1 1 1,1 1-1,-2 0-177,-7 9 218,0 2 1,1 0-1,-4 8-218,7-9 104,0 0 0,1 1-1,1 0 1,1 0-1,0 1 1,1 0 0,-1 16-104,2-7 113,1 0 1,1 0 0,2 0 0,3 23-114,-3-41 5,0 1 1,1-1 0,0 0 0,0 0 0,1 0 0,0 0 0,1-1 0,-1 1 0,2-1-1,-1 0 1,1 0 0,0 0 0,0-1 0,1 0 0,0 1-6,2 0 14,0-1 0,0 0 1,1 0-1,0 0 0,0-1 0,1 0 1,-1-1-1,1 0 0,0-1 0,0 0 1,3 0-15,2 0-92,0 0 0,0-1 0,0-1 0,0-1 0,1 0 0,-1-1 0,0 0 0,0-1 0,0-1 0,0-1 1,-1 0-1,1-1 0,-1 0 0,0-1 0,0-1 0,5-3 92,-4 0-1099,-1-1 0,0 0 0,9-10 1099,15-19-5489,-16 12-1722</inkml:trace>
  <inkml:trace contextRef="#ctx0" brushRef="#br0" timeOffset="-813.675">9895 1197 11747,'-8'-8'9006,"4"9"-3615,3 21-2070,12 35-2808,18 54 927,-15-51-1255,3 0 0,2-1 0,3-1 0,11 17-185,-18-56-119,-14-18 103,-1-1 0,1 0-1,-1 0 1,1 1 0,0-1 0,-1 0 0,1 0-1,-1 0 1,1 1 0,0-1 0,-1 0 0,1 0-1,0 0 1,-1 0 0,1 0 0,0 0 0,-1 0-1,1-1 1,-1 1 0,1 0 0,0 0 0,0-1 16,2-1-30,0 0 1,0-1-1,0 1 1,0-1 0,-1 0-1,1 0 1,-1 0-1,1 0 1,0-2 29,-2 4 29,35-52-34,-3-2-1,0-5 6,1-1-5,26-34 5,38-34-1277,-79 107 670,1 0 0,1 2 0,0 0 0,13-7 607,-32 26-2918,-3 1-2380,-2 0-2610</inkml:trace>
  <inkml:trace contextRef="#ctx0" brushRef="#br0" timeOffset="-483.11">10264 1343 6585,'6'34'13045,"10"-3"-7342,32 25-4194,-19-25 733,0 5-1099,62 70 605,-76-91-1678,1 0 0,1 0 0,0-2 0,0 0 1,6 2-71,-20-13-39,0-1 1,0 1-1,0-1 1,0 1 0,0-1-1,0 0 1,0 0 0,0-1-1,0 1 1,0-1-1,0 1 1,1-1 0,0 0 38,-3-1-153,1 1 0,0 0 1,-1-1-1,1 1 0,-1-1 1,1 0-1,-1 1 0,1-1 1,-1 0-1,1 0 0,-1 0 1,0 0-1,1 0 0,-1 0 1,0 0-1,0-1 0,0 1 1,0 0-1,0-1 0,0 1 1,0-1-1,-1 1 0,2-2 153,8-21-5233,-2 1-4030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1T18:22:17.534"/>
    </inkml:context>
    <inkml:brush xml:id="br0">
      <inkml:brushProperty name="width" value="0.1" units="cm"/>
      <inkml:brushProperty name="height" value="0.1" units="cm"/>
      <inkml:brushProperty name="color" value="#FFC114"/>
    </inkml:brush>
  </inkml:definitions>
  <inkml:trace contextRef="#ctx0" brushRef="#br0">235 1 3425,'0'0'4287,"0"0"-1990,0 0-654,0 0-156,0 0-94,0 0-287,0 0-223,0 0-88,0 0-48,0 17 1964,12 276-261,0 0-2286,-6-68 10,14 46-174,40 221 520,-28-119 2450,-28-171 984,-4-177-2193,0-24-1761,-1-1 0,0 0 0,0 0 0,0 0 0,0 0 0,0-1 0,0 1 0,1 0 0,-1 0 0,0-1 0,0 1 0,0-1 0,0 1 0,1-1 0,-1 1 0,0-1 0,0 0 0,1 1 0,-1-1 0,1 0 0,-1 1 0,0-1 0,1 0 0,-3-2 0,-34-31 0,0-3 0,3 0 0,1-2 0,-4-10 0,-36-43 0,34 51 0,26 28 0,0-1 0,1 0 0,1-1 0,0 0 0,1-1 0,61 94 0,3-17 0,4-2 0,1-3 0,13 5 0,11 12 0,-82-72 0,0 0 0,0 0 0,0-1 0,0 1 0,0 0 0,0-1 0,1 1 0,-1 0 0,0-1 0,0 0 0,0 1 0,1-1 0,-1 0 0,0 1 0,0-1 0,1 0 0,-1 0 0,0 0 0,1 0 0,-1 0 0,0 0 0,0-1 0,1 1 0,-1 0 0,0-1 0,0 1 0,1-1 0,-1 1 0,0-1 0,0 1 0,0-1 0,0 0 0,0 0 0,0 0 0,1 0 0,3-5 0,1 1 0,-1-2 0,1 1 0,-2-1 0,3-3 0,6-8 0,56-70 0,-27 32 0,8-3 0,-36 43 0,1 1 0,1 0 0,0 2 0,1 0 0,14-9 0,8-12 0,-38 28 0,-1 3 0,-2-2-414,1 1 0,-1-1 1,0 0-1,0 0 0,0 1 0,-1-1 0,1 1 414,-13-13-6769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1T18:50:57.781"/>
    </inkml:context>
    <inkml:brush xml:id="br0">
      <inkml:brushProperty name="width" value="0.1" units="cm"/>
      <inkml:brushProperty name="height" value="0.1" units="cm"/>
      <inkml:brushProperty name="color" value="#00A0D7"/>
    </inkml:brush>
  </inkml:definitions>
  <inkml:trace contextRef="#ctx0" brushRef="#br0">13 54 992,'0'0'233,"-1"0"1,1 1-1,0-1 0,-1 0 0,1 0 1,0 0-1,-1 0 0,1 0 1,-1 0-1,1 0 0,0 0 0,-1 0 1,1 0-1,0 0 0,-1 0 0,1 0 1,-1 0-1,1 0 0,0 0 1,-1 0-1,1 0 0,0-1 0,-1 1 1,1 0-1,0 0 0,-1 0 1,1-1-1,0 1 0,-1 0 0,1 0 1,0-1-1,0 1 0,-1 0 1,1 0-1,0-1-233,13-6 2165,26-4-1842,43-2 516,1 5 0,31 2-839,-30 1 338,-36 5-159,-1 1 0,0 3 1,1 2-1,-2 2 1,14 5-180,57 7 786,32-2-786,53 8 130,470 77 600,-460-70-319,180 34-19,-110-14-253,276 61-74,-268-64 400,1-13-1,53-10-464,-97-31 79,-153-1-82,-1 4-1,46 8 4,-40 0 173,0-4 0,0-5 0,21-5-173,-26 3 279,33 5-279,-22 1 75,17 1-20,-55 0 8,0-3 1,34-5-64,-80 2 1,18 0 19,-1 1 1,25 2-21,-62 0 7,-1 0 1,0 0 9,0 0 29,0 0-21,0 0 15,0 0-23,-71-26 134,42 16-229,1-3 1,1 0-1,0-1 1,-21-16 77,-27-14-106,52 34 242,39 20 7,-2-3-105,14 5 20,-2 2 1,0 0-1,0 2 1,10 10-59,-10-7 49,-26-17-69,5 31 520,-40-15-457,10-2-50,1 2 0,0 1 1,2 1-1,-19 21 7,36-37-21,4-3-13,0 0-1,0-1 0,0 1 0,1 0 0,-1-1 1,0 1-1,0 0 0,1 0 0,-1 0 1,0-1-1,1 1 0,-1 0 0,1 0 0,-1 0 1,1 0-1,0 0 0,-1 0 0,1 0 35,0 0-228,0-1-140,0 0-384,0 0-723,0 0-1147,0 0-1944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1T19:06:31.780"/>
    </inkml:context>
    <inkml:brush xml:id="br0">
      <inkml:brushProperty name="width" value="0.1" units="cm"/>
      <inkml:brushProperty name="height" value="0.1" units="cm"/>
      <inkml:brushProperty name="color" value="#FFC114"/>
    </inkml:brush>
  </inkml:definitions>
  <inkml:trace contextRef="#ctx0" brushRef="#br0">1 1 3912,'0'0'1815,"0"0"-773,0 0-453,0 0-151,0 0-61,0 0 55,0 0 67,0 0-96,0 0 55,0 0 559,0 0 88,0 0-557,27 0-326,-6 1-125,0 1 1,-1 1 0,1 1-1,2 2-97,1-1 375,1 0 0,17 0-375,93-2 652,28 3-101,-148-4-395,-1 1 0,1 1 0,-1 0-1,0 1 1,-1 1 0,12 6-156,42 15 299,132 40 567,-84-33-702,-77-24 86,0 1-1,36 17-249,31 14 25,-66-28-9,0 1 0,-2 2 0,11 8-16,94 52 182,118 44-182,-89-44 482,-61-28-195,-24-11-159,44 28-128,126 68 98,-132-72-30,-60-32 1,21 5-69,40 18 359,158 62-29,-146-62-253,-16-10-5,89 17-72,-72-32 94,-44-10 57,-24-6-80,29 0-71,-61-7 4,7-3 1,-30-1-2,0-1 0,0 2-1,-1 0 1,1 1-3,-7-1 3,1-1-1,-1 1 1,1-2 0,-1 1 0,1-1-1,3-1-2,19 0-13,-30 1 18,-1 0 0,0 1-9,0 1 4,0-1 8,0-1 14,0 0 28,0 0 4,0 0-37,0 0-8,0 0 13,0 0 28,0 0 12,0 0-8,0 0-26,-37-11 98,0-2-1,1-1 0,-5-4-125,27 11-5,0-1-1,1 0 1,1-1-1,-1 0 0,-4-6 6,-3-1-4,19 16 18,1 0 28,-18-7 248,14 6-286,1-1 1,-1 1-1,1-1 1,-1 0-1,1 0 1,0-1 0,0 1-1,0-1 1,0 1-1,0-1 1,1 0-1,-1 0 1,1 0-1,0 0 1,-1-1 0,1 0-5,-1-1-5,0 1 0,0-1 0,0 1 0,-1 0 0,1 0 0,-1 0 0,-3-1 5,7 4 8,0 1 6,0 0 4,0 0 34,0 0-10,0 0-25,0 0 64,0 0 55,0 0 11,0 0-27,0 0-60,0 0-47,0 0-18,26 18 12,73 50 50,-86-59-47,0-1 0,1 0 0,0-1 1,0 0-11,15 7 8,-17-6 9,22 8-3,-33-15-15,1 0-3,0 0-1,1-1 1,-1 1 0,0-1 0,0 1-1,0-1 1,0 0 0,1 0 0,-1 0-1,0 0 1,2 0 4,2 0-15,-3 0-41,1 1 0,-1 0 0,1 0-1,-1 0 1,1 0 0,-1 1 0,0-1-1,0 1 1,0 0 0,0 0 0,1 1 56,-3-3-15,-15 12 391,-16-5-373,-41 14 185,44-13-127,22-8-67,1 1 0,1 0 0,-1 1 0,0-1 0,0 1 0,0-1 0,1 1-1,-1 0 1,-2 2 6,2-2 20,0 1-1,0-1 0,-1-1 1,1 1-1,-1 0 0,1-1 1,-1 0-1,0 0 0,1-1 1,-3 1-20,-31 9 97,17-3-77,18-6-21,0 0-1,-1 0 1,1 1-1,0-1 1,0 1-1,0-1 1,0 1-1,-1 1 2,-86 53 8,86-54 8,3-2-6,0 0 0,0 0 0,0 0-1,0 1 1,0-1 0,1 0 0,-1 0 0,0 1 0,0-1 0,0 1 0,1-1 0,-1 1-1,0-1 1,1 1 0,-1-1 0,0 1 0,1 0 0,-1-1 0,1 1 0,-1 0 0,1 0 0,-1-1-1,1 1 1,-1 1-10,1-2-14,0 0-40,0 0-12,0 0-70,0 0-220,2 0-56,0 0 0,0-1-1,0 1 1,0-1 0,0 1 0,0-1 0,0 0 0,0 0 0,0 0 0,-1 0 0,1 0 0,0 0 0,0 0 0,-1 0 0,1-1-1,-1 0 414,13-11-8278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1T19:11:01.557"/>
    </inkml:context>
    <inkml:brush xml:id="br0">
      <inkml:brushProperty name="width" value="0.1" units="cm"/>
      <inkml:brushProperty name="height" value="0.1" units="cm"/>
      <inkml:brushProperty name="color" value="#008C3A"/>
    </inkml:brush>
  </inkml:definitions>
  <inkml:trace contextRef="#ctx0" brushRef="#br0">1 0 9217,'0'0'3361,"0"0"-2105,0 0-790,0 0 145,0 0-107,0 0-277,0 0-94,0 0 6,23 8 70,-8-2-157,1 0 1,-1-1-1,1 0 1,0-2-1,0 0 1,4 0-53,104 5 479,-48-4-285,150 9 36,-28-3-161,59 17-69,861 78 719,-1094-103-732,684 66 271,-455-29 66,192 56-324,-408-85 13,1312 358 257,32-12-111,-1368-353-158,570 114 46,-426-88-28,209 32 33,-255-47-33,351 33 15,122-21 362,-539-24-376,0 2 0,14 4-20,-50-7 69,0 0 0,-1 0 0,1-1 0,0 0 0,6-1-69,-9 0 53,1 0 0,-1 1 0,1 0 0,-1 1 0,1-1 0,-1 1 0,1 1-53,20 8 347,-26-10-297,-1 0 17,0 0 22,0 0 38,0 0 49,0 0-12,0 0-44,0 0-43,0 0-13,0 0 26,0 0 20,-36-1 300,25-1-396,-1-1 0,1-1 0,0 1 0,0-2 0,-5-2-14,-28-11 90,20 9-73,0-1 1,-16-10-18,23 10 28,-1 2 0,0 0 0,0 1 1,0 1-1,-7-1-28,11 1 22,13 5-21,-1-1-1,0 1 1,0 1 0,0-1 0,0 0 0,0 0-1,0 1 1,0-1 0,0 1 0,0-1 0,0 1-1,0 0 1,0 0 0,-1 0-1,-1 0-8,3 0-27,1 0 5,0 0-22,0 0 26,0 0-10,0 0 16,0 0 4,0 0-28,0 0-8,0 0 35,5 1 20,-1 1-1,0-1 1,0 1-1,0 0 1,0 0 0,0 1-1,-1-1 1,1 1 0,-1 0-3,29 15 48,8-3-30,0 1 1,-1 2-1,0 2-18,31 15 17,25 10-48,-91-44 31,-4-1 7,0 0-2,0 0-31,0 0-97,0 0-38,0 0 55,0 0 46,0 0 46,0 0 10,0 0-35,0 0-10,0 0 1,0 0 20,0 0-8,0 0 14,0 0-12,0 0 19,0 0 10,-18 4 10,-208 22 75,211-23-66,-1 2 0,2 0 0,-1 0 0,1 2 1,-1-1-1,2 2 0,-1 0 0,-1 2-14,-29 16 7,33-19-2506,23-6-4471,-10-1 6120,7 0-5906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1T19:12:37.096"/>
    </inkml:context>
    <inkml:brush xml:id="br0">
      <inkml:brushProperty name="width" value="0.1" units="cm"/>
      <inkml:brushProperty name="height" value="0.1" units="cm"/>
      <inkml:brushProperty name="color" value="#FF0066"/>
    </inkml:brush>
  </inkml:definitions>
  <inkml:trace contextRef="#ctx0" brushRef="#br0">1 3305 1272,'0'0'623,"0"0"-342,1 1 6836,0 1-3551,11 9-3260,-5-8-175,0 0 1,0 0 0,0-1-1,1 0 1,-1-1 0,0 0-1,1 0 1,4 0-132,66-2 895,-35-1-850,-12 1 14,0-2 1,0-1 0,0-1 0,-1-2-1,18-6-59,46-19 275,4-6-275,-25 7 11,47-17 18,-72 30-21,46-26-8,14-4 15,-32 19-15,-2-4 1,-1-2-1,58-40 0,-20-1 48,68-64-48,72-57 561,-122 94 58,-49 41 281,2-8-900,190-193 1137,-174 166-872,-13 12-154,-3-4 0,-2-8-111,128-140 409,-45 54 162,38-40-329,-116 133-183,12-9 1,8 1-60,3-2 27,-40 42-7,2 2 1,31-16-21,-1 1 8,123-84 86,-167 121-62,1 2 1,2 3-1,11-2-32,-62 28 1,-3 0 2,-4 2 9,-1 1-3,0 0 6,0 0 19,0 0-8,0 0 24,0 0-22,0 0 28,0 0 20,0 0 30,0 0 36,0 0 26,0 0-14,0 0-46,0 0-40,0 0-35,0 0 14,0 0-17,-38 0 662,0 0-672,-10-2-18,0 3 0,0 2 1,0 2-1,1 2 0,-27 8-2,-38 17 24,108-29-25,3-3-14,1 0-44,0 0-57,0 0-38,0 0-13,28 7-152,-13-4 338,1-1 0,-1 0-1,1-2 1,0 1-1,-1-2 1,12-2-19,25-5 83,17-6-83,-20 4 5,-21 4 6,-4 2 6,-1-1 1,0-1-1,2-2-17,-14 2 0,-9 5 0,-1 0 0,1 0 0,-1 0 0,1 1 0,0-1 0,-1 0 0,1 1 0,0-1 0,-1 1 0,1 0 0,0-1 0,0 1 0,-1 0 0,3 0 0,21-7 7,-23 6-6,0 0 0,1 0 0,-1 0 0,1 0 0,-1 1 0,1-1 0,-1 0 0,1 1 0,0 0 0,0 0-1,-3 0 7,0 0 8,0 0 19,0 0-19,0 0-7,0 0 0,0 0 11,0 0 46,0 0 31,0 0 28,0 0 52,0 0 74,0 0 11,-22 11 188,-113 135-297,115-122-121,0 0 0,2 2 0,1 0 0,1 2 1,-8 19-32,19-32 142,3-10-2345,5-16-5536,1 1-1932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1T19:13:11.254"/>
    </inkml:context>
    <inkml:brush xml:id="br0">
      <inkml:brushProperty name="width" value="0.1" units="cm"/>
      <inkml:brushProperty name="height" value="0.1" units="cm"/>
      <inkml:brushProperty name="color" value="#66CC00"/>
    </inkml:brush>
  </inkml:definitions>
  <inkml:trace contextRef="#ctx0" brushRef="#br0">6083 1 1480,'0'0'859,"0"0"1056,0 0-80,0 0-746,-14 0 3908,-3 0-3348,12 3-1497,0 0 0,1 0 0,-1 1 0,1-1 1,0 1-1,0 0 0,-2 1-152,-11 12 169,10-11-137,0 0 1,1 1-1,0 0 0,1 1 1,0-1-1,0 1 1,0 0-1,1 1 1,0-1-1,1 1 1,0-1-1,0 1 1,1 0-1,0 0 0,-1 9-32,-1 21 35,1 0-1,2 0 0,3 10-34,-2-2 12,-13 652 316,12-637-306,-3 0 0,-3-1 0,-2 1 0,-11 33-22,13-75 7,-1 0 0,-1 0 0,0-1 0,-1 0 0,-2-1 0,-9 13-7,-4 8 7,20-32-1,0 1 0,0 0 0,0-1 0,-1 0 0,0 0 0,0-1 0,-1 0 0,0 0 0,0 0 0,0-1 0,-1 0 0,0-1 0,0 1 0,-5 1-6,11-6 48,1 1 0,0-1 0,0 0 0,0 1 0,0-1-1,-1 1 1,1 0 0,0-1 0,0 1 0,0 0 0,0 0-1,0 0 1,1-1 0,-1 1 0,0 0 0,0 0 0,0 1-48,1-1-19,0-1-28,0 0 13,0 0-44,50 22 138,-45-18-18,0 1 0,-1 0 0,1 1-1,-1-1 1,0 1 0,-1 0 0,1 0-1,-1 0 1,0 0 0,-1 0 0,1 2-42,20 77 241,-20-72-227,27 150 154,1 63-168,-15-54 32,-7 38-32,-9 175 46,-1-173-36,1-196-37,1 0 0,1 1-1,0-1 1,1 0 0,1 0 0,0-1 0,1 1-1,1-1 1,1 0 0,6 11 27,-7-15-29,1-1 0,0 0 0,0 0-1,1-1 1,0 0 0,1 0 0,0-1 0,1 0 0,-1 0 0,2-1-1,-1-1 1,1 0 0,0 0 0,7 2 29,-13-7-150,-4-1-6180,-12 0-2009</inkml:trace>
  <inkml:trace contextRef="#ctx0" brushRef="#br0" timeOffset="3363.257">0 3907 3760,'1'1'281,"-1"0"0,1-1 0,-1 1-1,1-1 1,-1 1 0,1 0 0,0-1 0,-1 1 0,1-1-1,0 0 1,0 1 0,-1-1 0,1 0 0,0 1 0,0-1-1,0 0 1,-1 0 0,1 0 0,0 0 0,0 1 0,0-1 0,0 0-1,0-1 1,-1 1 0,1 0 0,0 0-281,33 0 2505,-25-1-2401,7 0 27,-1-1-1,0-1 1,0-1-1,-1 0 1,1-1-1,-1 0 1,7-4-131,56-18 285,-8 13 348,60-3-633,-10 2 145,171-19 68,-124 18-14,42-3-31,125 9-168,-197 3 143,0-6-1,110-26-142,-218 34 2,176-39 247,123-46-249,-198 53 44,-20 0 200,-2-5-1,91-49-243,-11 4 363,-108 50-175,-2-4-1,70-49-187,136-113 234,174-118-26,-113 95-136,-278 186-74,-41 26 0,0-1 0,-2-1 0,17-14 2,20-18-4,2 2 1,16-5 3,-37 24-1,-26 19-2,0 0 0,0 1 1,0 1-1,1 0 0,3 0 3,1 0-5,-1-2 0,18-8 5,-33 14 1,2-1 1,-1 0 0,0 0 0,1 1 0,-1 0 0,1 0 0,0 0 0,3 0-2,-112-2 2368,49 0-2439,0 3-1,-1 2 1,-35 6 71,85-7 16,-9 1-36,14-1-44,0 3 19,0-3 17,0 0-59,0 0-65,0 0-23,5 1 153,1 0-1,-1 0 1,1-1-1,-1 1 0,0-2 1,1 1-1,-1 0 1,2-1 22,10-1 0,29 0 24,-1-2-1,4-2-23,-3 0 28,0 2 0,5 1-28,50 7 11,-100-4 43,-1 0 14,0 0-6,0 0 7,0 0 11,-22 15 788,9-9-857,0 0 1,1 1-1,0 1 0,0 0 0,1 0 1,0 1-1,0 1 0,1 0 0,-1 1-11,-10 14-4,0 2 0,1 0 0,-4 10 4,22-34-7,0 1-1,0 0 0,0-1 0,0 1 1,0 0-1,1 0 0,0 0 0,0 0 1,0 1-1,0-1 0,0 2 8,-2 2 811,2-7-3713,0 0-5350,-3-7 255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2T08:54:15.165"/>
    </inkml:context>
    <inkml:brush xml:id="br0">
      <inkml:brushProperty name="width" value="0.1" units="cm"/>
      <inkml:brushProperty name="height" value="0.1" units="cm"/>
      <inkml:brushProperty name="color" value="#FF0066"/>
    </inkml:brush>
  </inkml:definitions>
  <inkml:trace contextRef="#ctx0" brushRef="#br0">23 1986 2904,'-17'-3'8407,"11"2"-887,19-5-6987,70-29 194,-1-4 1,61-40-728,-21 11 552,626-331 397,99-2 1383,-721 350-2191,101-24-141,134-22 80,-172 48 23,547-121 647,-367 89-702,-106 29 175,240-14-223,-61 36 25,-215 12-35,38 10 10,-20-3-90,7-1 849,-265 10-730,-1-1-1,1 0 1,0-1-1,0 0 1,0-1-1,0 0 1,1-1-1,0-1 1,-8-6-29,-22-9 26,-52-21 683,-2 3 0,-2 5 0,-46-8-709,230 72 84,-7-1-101,19 1 17,-13-3-134,-47-14-43,29 6 177,-56-16-29,-1 0-1,0 1 0,1 0 0,-1 1 0,0 1 1,8 4 29,-17-8-6,-1-1-1,1 0 1,-1 1 0,0-1 0,1 1 0,-1-1 0,0 1 0,1-1 0,-1 1 0,0 0 0,0-1 0,1 1 0,-1-1-1,0 1 1,0 0 0,0-1 0,0 1 0,0-1 0,0 1 0,0 0 0,0-1 0,0 1 0,0-1 0,0 1 0,0 0-1,0-1 1,-1 1 0,1-1 0,0 1 0,0 0 0,-1-1 0,1 1 0,0-1 0,-1 1 0,1-1 0,-1 1-1,1-1 1,0 0 0,-1 1 0,1-1 0,-1 1 0,1-1 0,-1 0 0,1 1 0,-1-1 0,0 0 6,-6 9-224,8-8 217,-1-1-1,0 1 1,0-1-1,0 0 1,1 1 0,-1-1-1,0 0 1,1 1-1,-1-1 1,0 0 0,1 1-1,-1-1 1,1 0-1,-1 1 1,0-1 0,1 0-1,-1 0 1,1 0-1,-1 0 1,1 1 0,-1-1-1,1 0 1,-1 0-1,0 0 1,1 0 0,-1 0-1,1 0 1,-1 0-1,1 0 8,7 3-20,-6-2 17,-1 0 0,1 0 1,0-1-1,-1 1 0,1 0 0,-1-1 0,1 0 0,0 1 0,0-1 1,-1 0-1,1 0 0,0 0 0,0 0 3,46 10-16,-47-10 8,-62 10 234,7 7-152,0 2-1,1 3 0,1 2 1,1 3-1,2 1 0,-26 21-73,11-9 483,39-25-142,1 0 1,-5 6-342,14-10 807,9-8-2255,7-5-7483,7-7-60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2T08:54:18.685"/>
    </inkml:context>
    <inkml:brush xml:id="br0">
      <inkml:brushProperty name="width" value="0.1" units="cm"/>
      <inkml:brushProperty name="height" value="0.1" units="cm"/>
      <inkml:brushProperty name="color" value="#FF0066"/>
    </inkml:brush>
  </inkml:definitions>
  <inkml:trace contextRef="#ctx0" brushRef="#br0">1 2768 6817,'5'3'7587,"6"-3"-5845,11-5-1609,13-7 91,-1-3 0,0 0 0,-2-3-1,12-7-223,125-89 125,-140 93-77,439-340 619,-327 248-606,93-70-27,113-91 20,-197 149-51,365-291 34,-397 327 27,17-12-67,-5-5-1,10-20 4,-74 61 91,203-209 17,-22 26-53,-239 239-7,-6 7 70,0-1 1,1 0 0,-1 1 0,1-1-1,0 1 1,0 0 0,0 0 0,0 0 0,2 0-119,-249 109 906,130-60-651,-77 46-255,181-90 74,8-3-47,0 1 0,0 0 0,1-1 0,-1 1-1,0 0 1,1 0 0,-1-1 0,0 1-1,1 1 1,0-1 0,-1 0 0,1 0 0,0 0-1,-1 1-26,23-6-516,73-39 609,-2-5-1,-3-3 0,12-13-92,28-15 27,-126 77-25,14-3 12,-17 5-7,0 0 24,-1 4 121,0 1 1,0-1-1,0 1 0,-1-1 1,0 1-1,0-1 1,0 0-1,-1 0 0,1 0 1,-1 0-1,0 0-152,-8 13 281,-20 38 605,3 0-1,2 2 1,3 0-1,-9 37-885,30-85-53,-6 23 529,6-7-3760,0-13-1935,-8 1-4562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2T08:54:23.025"/>
    </inkml:context>
    <inkml:brush xml:id="br0">
      <inkml:brushProperty name="width" value="0.1" units="cm"/>
      <inkml:brushProperty name="height" value="0.1" units="cm"/>
      <inkml:brushProperty name="color" value="#FF0066"/>
    </inkml:brush>
  </inkml:definitions>
  <inkml:trace contextRef="#ctx0" brushRef="#br0">1 4649 4889,'0'0'1415,"0"0"-558,0 0-312,0 0-143,0 0-77,1-17 2475,8-13-2131,1 1 0,2 1 0,1 0 0,1 1 1,2 0-1,7-9-669,-10 16 287,72-113 1641,38-38-1928,106-119 881,-169 216-598,288-342 1384,-91 111-930,-58 77-597,218-192-140,-308 326 19,57-35-19,-23 19 6,28-22 3,46-19-9,-6 29 15,-51 33 106,443-231 1118,-286 159-1038,-147 77-110,3 6 0,5 8-91,220-100 383,-212 86 668,106-29-1051,-277 108 1,206-68 231,225-42-232,-305 82 446,90-36-446,52-13 609,-265 77-602,-11 3-3,0 0 0,0 1 0,1 0 1,-1 0-1,0 0 0,6 1-4,-13 0 19,0 0 38,0 0 3,0 0 39,0 0 57,0 0 65,0 0 106,0 0-31,0 0-50,-29 0 57,-46-3-234,1-4 1,-1-2-1,-60-17-69,83 17 196,-2 3 1,1 2-1,-47 3-196,100 1 68,0 0-83,0 0-75,0 0-12,28-2-27,57-3 147,0 4 0,0 4 0,0 4 0,68 14-18,-129-18-21,0-1 0,-1-1 0,9-1 21,-25 0-3,-6 0 1,0 0 1,0 0-1,0 0 0,0 0 1,0 0-1,-1 0 1,1 0-1,0 0 1,0 0-1,0 0 1,0 1-1,0-1 1,0 0-1,0 1 0,-1-1 1,1 1-1,0-1 1,0 0-1,0 1 1,-1 0-1,1-1 1,0 1-1,-1-1 0,1 2 2,-1-1 5,0-1 0,0 1 0,0 0 0,0-1 0,0 1 0,-1 0 0,1 0 0,0-1 0,-1 1 0,1 0 0,0-1 0,-1 1 0,1-1 0,-1 1 0,1 0 0,-1-1 0,1 1 0,-1-1 0,1 1 0,-1-1 0,0 0 0,1 1 0,-1-1 0,0 1 0,1-1 0,-1 0 0,0 0-5,-157 92 432,4 5 1,-84 74-433,157-112-523,80-57 892,1-2-2319,0 0-5471,0-8-4795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1T18:20:05.518"/>
    </inkml:context>
    <inkml:brush xml:id="br0">
      <inkml:brushProperty name="width" value="0.1" units="cm"/>
      <inkml:brushProperty name="height" value="0.1" units="cm"/>
      <inkml:brushProperty name="color" value="#FF0066"/>
    </inkml:brush>
  </inkml:definitions>
  <inkml:trace contextRef="#ctx0" brushRef="#br0">42 443 1480,'0'0'7433,"0"0"-4226,31 0 5021,-24 3-7966,0 0-1,0 0 0,0 1 0,0 0 0,-1 0 1,1 1-1,5 4-261,8 6 240,50 38 555,-2 2 1,-3 4 0,51 58-796,-26-25 300,18 21 39,-6 5 0,17 32-339,174 261 1002,-291-408-992,95 134 128,119 183 259,-103-119 86,21 65-483,-60-114 67,197 340 309,-223-401-335,-4 2-1,16 54-40,-12-26 14,19 24-14,-14-41 2,187 344-19,-186-353 13,-4 2 0,11 37 4,-52-108 21,-1 0 0,1 11-21,-5-20 2,0 0 0,0-1 0,2 0 0,0 0 0,1-1 0,0 1 0,9 11-2,15 16 52,-2 2-1,-2 0 1,-2 2-1,-3 1 1,1 4-52,6 4 125,-25-48 458,-4-6-5424,1-1-5359,-1-1 1765</inkml:trace>
  <inkml:trace contextRef="#ctx0" brushRef="#br0" timeOffset="2220.55">2477 4763 11955,'0'0'2415,"0"0"-871,-2-1 5360,-3-1-2111,32 19-3967,-1 1-1,-1 1 1,15 16-826,-6-7 213,472 383 179,-461-371-829,-45-40 405,0 0-23,0 0-33,0 0-23,0 0 14,0 0 13,0 0-4,0 0-3,0 0 26,0 0 38,0 0-22,0 0-24,0 0-42,0 0-1,0-10-123,-2-135 215,1-22 42,7-1-18,2 82 47,-2 34 171,-1-38-218,-5 89-346,-5 21-10430,-4-5-5183</inkml:trace>
  <inkml:trace contextRef="#ctx0" brushRef="#br0" timeOffset="6338.032">0 0 9730,'45'0'5146,"67"0"-612,25 3-4338,15 7-196,48 13 1178,-2 9 1,-1 9-1,-2 8 1,68 32-1179,-144-38 360,35 13 519,42 3-879,373 118 1567,-337-99-1247,-42-16 169,126 62-489,-129-38 81,470 233 284,-543-256-355,139 77 413,146 112-423,-79-16 548,40 55-548,-93-70 151,24 20 95,-184-144 212,57 68-458,36 51 208,184 208 211,55 54-122,-312-351-194,-19-20 172,44 62-275,-110-118 50,314 364 265,-236-283-169,80 117-146,-136-158 13,32 41 7,-39-55-35,37 66 15,-65-96-2,-18-29-16,-2 1 0,8 19 18,17 33-30,14 12-55,-51-82 63,-1 0 0,1 0 0,0-1 1,0 1-1,-1-1 0,1 0 0,0 0 0,0 0 0,-1 0 1,1 0-1,0-1 22,-81-11-36,1-3 1,1-4 0,1-4-1,-70-30 36,139 49 13,0 0 0,0 0 0,-1 1 0,1 1 0,-1 0 0,0 0 0,-6 1-13,19 1-44,0 0 20,0 0-17,0 0-1,36 17-11,25 6 114,0-3-1,1-2 0,6-2-60,-14-1 90,39 16-90,1 1 8,-16-7 56,-77-25-70,0-1 0,1 1 0,-1-1 0,0 0 0,0 1 0,0-1 0,0 0 0,0 0 1,0 0-1,0 0 0,0 0 0,0 0 0,-1 0 0,1 0 0,0 0 0,-1 0 0,1 0 0,0 0 0,-1-2 6,17-28 17,-4 0 4,-1-1 0,-2 0 1,6-29-22,14-105 60,-21 112-59,-5 24 8,-3 16 0,1 1-1,1-1 1,0 1 0,2-2-9,-1-4 7,-4 16-9,0 1-1,0 0 1,0-1-1,1 1 1,0 0-1,-1-1 1,1 1-1,0 0 1,0 0-1,0-1 1,0 1-1,0 0 1,1 0-1,1-1 3,-32 17-8995,13-7 1461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1T18:20:30.423"/>
    </inkml:context>
    <inkml:brush xml:id="br0">
      <inkml:brushProperty name="width" value="0.1" units="cm"/>
      <inkml:brushProperty name="height" value="0.1" units="cm"/>
      <inkml:brushProperty name="color" value="#008C3A"/>
    </inkml:brush>
    <inkml:brush xml:id="br1">
      <inkml:brushProperty name="width" value="0.1" units="cm"/>
      <inkml:brushProperty name="height" value="0.1" units="cm"/>
      <inkml:brushProperty name="color" value="#00A0D7"/>
    </inkml:brush>
  </inkml:definitions>
  <inkml:trace contextRef="#ctx0" brushRef="#br0">126 6798 3225,'0'1'700,"-1"0"1,1-1-1,-1 1 0,0 0 1,1-1-1,-1 1 1,0 0-1,1-1 1,-1 1-1,0-1 0,0 1 1,0-1-1,0 1 1,0-1-1,0 0 1,0 1-1,1-1 1,-1 0-1,0 0 0,-1 1-700,-2-9 3461,1-8-4108,3 14 286,-13-96 975,4 0 1,3-51-615,5 122 300,0 23-292,0 1 0,1-1 0,-1 1 0,1-1 0,0 1-1,0-1 1,0 1 0,1-1 0,-1 0 0,1 1 0,0 0 0,0-1 0,0 1 0,0-1 0,1 1 0,-1 0 0,1 0 0,0 0 0,1-2-8,21-17 395,1 1 0,0 2 0,10-5-395,-3 2 775,28-25-775,-25 18 268,0 3 0,32-18-268,-22 16 349,28-26-349,138-109 697,-136 107-519,-37 29-107,-1-2 1,-2-2 0,2-4-72,-21 20 42,1 1 0,1 1-1,0 0 1,5-2-42,20-13 49,3-9 16,25-26-65,-42 37 7,-26 21 46,0 0-1,-1 0 0,1 0 0,-1 0 0,0 0 1,-1 0-1,2-5-52,3-9 105,37-91 585,54-96-690,-75 157 78,-1-2 0,8-36-78,-25 75 10,19-53 51,3 0 0,8-10-61,92-204 81,93-208 447,-167 366-459,-19 48 86,8-33-155,-12 31 0,3 0 0,20-27 0,-13 24-17,28-77 17,-35 77-16,3 1 1,3 2 15,-27 54-1,-3 5 1,-1 1 2,1-1-1,1 1 0,0 0 0,1 1 1,1 0-1,5-6-1,-11 16-23,1 0 1,-1 1-1,0 0 0,1 0 1,0 0-1,0 1 0,0 0 1,0 0-1,0 0 0,0 1 1,0 0-1,5 0 23,16-1 60,0 1 1,12 2-61,-7-1 7,158 4 1113,91 17-1120,-193-15 520,57-5-520,-72-2 228,-1 3 0,58 10-228,-45-3 129,-1-3-1,65-6-128,-84 0 15,-63 0-7,0 1-1,0-1 0,0 1 0,0-1 1,0 1-1,0 0 0,0 0 0,0 0 1,0 0-1,0 0 0,0 0 0,-1 1 1,1-1-1,-1 1 0,1-1 0,0 2-7,25 31-13,-19-23 30,57 86 70,-41-58-70,3 0-1,2-1-16,82 102 18,122 137-100,-192-232 82,-19-20-22,1 0 0,1-2-1,1 0 1,21 13 22,-21-17 21,-2 0-1,7 7-20,-17-14 7,-12-12-18,0 1-1,0 0 0,0-1 1,0 1-1,1-1 1,-1 1-1,0-1 1,1 0-1,-1 0 0,0 1 1,1-1-1,-1 0 1,0 0-1,1 0 1,-1-1-1,0 1 0,1 0 1,-1 0-1,0-1 1,0 1-1,1-1 12,24-10-2,5-12 52,-2 0 1,0-2 0,-2-1 0,5-8-51,42-39 83,19-8 148,25-13-231,-75 63 24,1 1 0,2 3-1,1 2 1,8-1-24,6-1 173,0-3 1,24-18-174,-37 14 94,-105 32 482,-32 1-567,-1 5-1,1 3 1,-35 10-9,98-10 8,18-5-2,-1 0 1,1 0-1,0-1 0,0 0 1,-9 0-7,16-1-19,1 0-81,0 0-4,0 0 29,0 0-17,0 0 30,22-4-6,64-17 33,67-9 35,41-9-15,-148 26-24,1-3 0,39-20 39,-79 37 85,-11 8-45,-14 16-13,14-20-14,-33 47 63,2 1 1,2 3-1,-15 36-76,33-58 46,1 1 0,1 0 0,2 1 0,2 0 0,1 1 0,-2 34-46,9-52 35,1-19-70,0 0-89,0-2-344,1-28-3262,2 10-2284</inkml:trace>
  <inkml:trace contextRef="#ctx0" brushRef="#br0" timeOffset="4794.355">36 6480 7242,'0'0'284,"-1"1"1,1-1-1,-1 1 1,1-1-1,-1 0 1,0 1-1,1-1 1,-1 0-1,1 0 1,-1 1-1,0-1 1,1 0-1,-1 0 1,0 0-1,1 0 1,-1 0-1,1 0 1,-1 0-1,0 0 1,1 0-1,-1 0 1,0 0-1,1 0 1,-1-1 0,0 1-1,1 0 1,-1 0-1,1-1 1,-1 1-1,1 0 1,-1-1-1,0 1 1,1-1-1,0 1 1,-1 0-1,0-1-284,-1-24 2859,2 16-3524,-8-395 1999,6 276-432,1-6 2020,5 0-2922,25-133 1392,-25 208-1166,0-10 370,13-59-596,10 11 138,-14 70 103,-2 0-1,3-47-240,-1-4 434,4 2 0,26-82-434,-19 86 234,3-7 70,-5-1 1,-1-23-305,-18 111 14,1 0 1,0 0-1,1 0 1,0 0-1,1 1 1,0 0-1,3-4-14,9-17 5,-14 23 64,-2 5 47,0 1 0,0 0 0,0-1 0,-1 0 0,0 1 0,0-1 0,0 0 0,0 0 0,0 1 0,-1-3-116,0 5 53,3-28 158,7-8-199,2 0 1,6-10-13,10-30 52,-15 37-57,-5 17 11,0-1 1,-2 0 0,1-10-7,15-83 54,8-11-54,-29 125-4,1 0-1,0 0 1,0 0-1,0 0 1,0 0-1,0 1 1,1-1 0,-1 1-1,1-1 1,-1 1-1,1 0 1,0 0-1,0 0 1,0 0-1,0 1 1,0-1-1,1 1 1,-1 0-1,3-1 5,14-7 15,76-41-15,444-221 0,-221 137 38,-8 4-11,-22-4-52,-234 111 31,-22 9 7,-1-1 0,14-9-13,-40 20 11,-1 1 0,0-1 0,0-1 0,-1 1 0,1-1 0,-1 0 0,0 1 0,3-6-11,-6 7 10,-1 0 0,1 0 0,-1-1 0,1 1 0,-1-1 0,0 1 0,0 0 0,-1-1 0,1 1 0,-1-2-10,0-7 34,0 3-19,0 0-1,-1 1 0,0 0 0,0-1 0,-1 1 1,0 0-1,-1 0 0,0 0 0,0 1 1,0-1-1,-1 1 0,0 0 0,-1 0 0,1 1 1,-1 0-1,-1 0 0,-6-5-14,-13-11 71,-2 1 0,0 2 0,-30-16-71,-137-62 245,134 70-218,1-2 0,1-3 0,2-3 1,-22-19-28,-141-140-36,52 42 33,96 100 39,48 36-34,1 0 1,-8-9-3,30 24-8,-1 0 0,1-1 0,-1 1-1,1-1 1,0 0 0,0 1 0,0-1 0,-1 0 0,1 0-1,1 0 1,-1 0 8,1 2-7,0-1 1,-1 1-1,1-1 0,0 1 0,0-1 0,0 1 1,1-1-1,-1 0 0,0 1 0,0-1 0,0 1 1,0-1-1,0 1 0,1-1 0,-1 1 1,0-1-1,0 1 0,1-1 0,-1 1 0,0-1 1,1 1-1,-1 0 0,0-1 0,1 1 0,-1-1 1,1 1-1,-1 0 0,1 0 0,-1-1 1,1 1-1,-1 0 0,1 0 0,-1-1 0,1 1 1,-1 0-1,1 0 0,-1 0 0,1 0 0,-1 0 7,319-88-4,13 11 4,-206 49-36,85-15-12,141-36-69,-189 42-58,-80 19 70,-83 18 111,0 0 1,1 0-1,-1 0 1,1 0-1,-1-1 1,1 1-1,-1 0 1,1 0-1,-1 0 1,1-1-1,-1 1 0,0 0 1,1-1-1,-1 1 1,1 0-1,-1-1 1,0 1-1,1 0 1,-1-1-1,0 1 1,0-1-1,1 1 0,-1-1 1,0 1-1,0 0 1,0-1-1,1 1 1,-1-1-1,0 1 1,0-1-1,0 1 1,0-1-7,-6-18 55,-18-14-48,24 33-4,-67-86 68,-44-77-71,37 52-2,28 38-64,5-1 0,2-3 0,-4-20 66,43 97-16,0 0 1,0 0 0,-1 0-1,1 0 1,0 0 0,0-1-1,0 1 1,0 0-1,0 0 1,0 0 0,0 0-1,0 0 1,0 0 0,-1 0-1,1 0 1,0 0 0,0-1-1,0 1 1,0 0 0,0 0-1,0 0 1,-1 0-1,1 0 1,0 0 0,0 0-1,0 0 1,0 0 0,0 0-1,-1 0 1,1 0 0,0 0-1,0 0 1,0 0 0,0 0-1,0 0 1,0 0-1,-1 0 1,1 0 0,0 0-1,0 1 1,0-1 0,0 0-1,0 0 1,0 0 0,0 0-1,-1 0 1,1 0-1,0 0 1,0 0 0,0 1-1,0-1 1,0 0 0,0 0-1,0 0 1,0 0 0,0 0-1,0 0 1,0 1 0,0-1 15,-8 14-191,-4 19 309,2-1-20,6-15-83,-1 1 0,-1-1 1,0 0-1,-2-1 0,0 0 0,0 0 1,-1 0-1,-4 2-15,-10 3-131,23-21 123,0 0 1,-1 0 0,1 0 0,0 0 0,0 0 0,0 0-1,0 0 1,0 1 0,-1-1 0,1 0 0,0 0-1,0 0 1,0 0 0,0 0 0,-1 0 0,1 0 0,0 0-1,0 0 1,0 0 0,-1 0 0,1 0 0,0 0-1,0 0 1,0 0 0,0 0 0,-1 0 0,1 0-1,0 0 1,0 0 0,0-1 0,0 1 0,0 0 0,-1 0-1,1 0 1,0 0 0,0 0 0,0 0 0,0 0-1,0-1 1,-1 1 0,1 0 0,0 0 7,4-16-97,47-104 143,-31 80-74,-3 0 0,-1-2-1,-2 0 1,-2 0-1,4-33 29,-15 75 1,-1-1 0,0 1 0,1-1 0,-1 1 0,0-1 0,1 1-1,-1-1 1,0 1 0,1-1 0,-1 1 0,1-1 0,-1 1 0,1 0-1,-1-1 1,1 1 0,0 0 0,-1 0 0,1-1 0,-1 1 0,1 0 0,-1 0-1,1 0 1,0-1 0,-1 1 0,1 0 0,0 0 0,-1 0 0,1 0-1,-1 0 1,1 1 0,0-1 0,-1 0 0,1 0 0,0 0 0,-1 0-1,1 1 1,-1-1 0,1 0 0,-1 1 0,1-1 0,-1 0 0,1 1-1,30 14-88,-30-15 95,170 96 1362,154 59-1369,-308-147 52,-13-6-76,0 0 1,-1 0 0,1 0-1,0-1 1,0 1-1,0-1 1,0 0-1,0 0 1,2-1 23,-5 0-59,-1 0 1,1-1-1,-1 1 0,1 0 1,0-1-1,-1 1 1,1 0-1,-1-1 0,0 1 1,1-1-1,-1 1 0,1-1 1,-1 0-1,0 1 0,1-1 1,-1 1-1,0-1 0,0 1 1,1-1-1,-1 0 1,0 1-1,0-1 0,0 0 1,0 1-1,0-1 0,0 0 1,0 0 58,2-23-2870,-1 22 2034,-1-22-6419</inkml:trace>
  <inkml:trace contextRef="#ctx0" brushRef="#br1" timeOffset="11526.371">5186 7685 5857,'-1'-4'14148,"-2"0"-7296,-2-3-5170,-3-4-4630,2 3 4247,-129-197-1033,90 131-358,-3 2 1,-3 2-1,-3 2 1,-5 0 91,-8 0 97,114 43 302,0-3-393,0-3 1,-3-1-1,19-20-6,122-118 30,-87 76-23,-51 51-3,31-30 23,44-29-27,-49 55 19,-56 38-19,-1-1-1,0 0 1,-1-2 0,0 0-1,-1 0 1,4-5 0,-13 11 1,-2 4-3,0-1 1,-1 1-1,1-1 1,-1 0-1,0 1 1,0-1-1,0 0 1,0-1 0,-1 1-1,1 0 1,-1 0-1,0-1 1,0 1-1,0-1 1,0 1 0,0-1-1,-1 1 1,0-1-1,0 1 1,0-2 1,15-264 164,5-258 4,-12 377 64,19-91-232,-21 188 662,-2 1 0,-3-6-662,-3 55 30,1-1 0,-1 1 0,1 0 1,-1 0-1,0 0 0,-1 0 0,1 1 0,0-1 0,-1 0 0,1 1 0,-1 0 0,-1-1-30,-6-7 41,-17-17-14,-1 2 0,-1 0-1,-26-15-26,18 14 29,1-3 0,-8-10-29,25 21-2,6 6-10,0-1-1,1 0 0,-2-3 13,12 13 7,0 1-1,0 0 1,0 0-1,-1 0 1,1 1 0,-1-1-1,0 1 1,1-1-1,-1 1-6,-16-11 29,3-2 51,15 13-75,0 0 0,1 0-1,-1 0 1,1 0-1,-1 0 1,1 0 0,-1 0-1,1 0 1,0 0-1,-1 0 1,1 0 0,0 0-1,0 0 1,0 0-1,0 0 1,0 0 0,0 0-1,0 0 1,0 0-1,0 0 1,0 0 0,1 0-1,-1 0 1,0 0-1,1 0 1,-1 0 0,1 0-1,-1 0 1,1 0-1,0 0 1,-1 0 0,1 1-1,0-1 1,0 0-5,29-32-33,-24 27 53,157-150 4,89-93 0,-29 26 40,-73 77-57,-120 113-66,19-30 59,-6 10-26,-43 53 23,0 0 0,0 0 0,0 0 0,0 0 0,1-1 0,-1 1 0,0 0 0,0 0 0,0 0 0,0 0 0,0 0 0,0 0 0,1 0 0,-1 0 0,0 0 0,0 0 0,0 0 0,0 0 0,0-1 0,0 1 0,0 0 0,0 0 0,0 0 0,0 0 0,1 0 0,-1 0 0,0 0 0,0-1 0,0 1 0,0 0 0,0 0 1,0 0-1,0 0 0,0 0 0,0-1 0,0 1 0,0 0 0,0 0 0,0 0 0,0 0 0,0 0 0,0 0 0,0-1 0,0 1 0,-1 0 0,1 0 0,0 0 0,0 0 0,0 0 0,0 0 0,0 0 0,0-1 0,0 1 0,0 0 0,0 0 0,0 0 0,-1 0 0,1 0 0,0 0 0,0 0 0,0 0 0,0 0 0,0 0 0,0 0 0,-1 0 3,-12 3-115,-16 10-56,-311 183-487,331-193-948,24-18 1094,31-23 462,-34 29 64,39-31 22,12-3-36,-48 33 26,0 1 0,1 1 0,0 0-1,0 1 1,1 1 0,13-3-26,-29 9 19,0-1 0,1 1 1,-1 0-1,0 0 0,1 0 0,-1 0 0,0 0 0,1 1 0,-1-1 1,0 0-1,0 1 0,1-1 0,-1 1 0,0-1 0,0 1 0,0-1 1,0 1-1,0 0 0,1 0 0,-1-1 0,0 1 0,-1 0 1,1 0-1,0 0 0,0 0 0,0 0 0,-1 0 0,1 0 0,0 1 1,-1-1-1,1 0 0,-1 0 0,1 0 0,-1 1 0,0-1 0,1 0 1,-1 1-1,0-1 0,0 0 0,0 2-19,2 10 201,-1 0 1,-1 0-1,0 0 1,-1 4-202,0 2 196,0 76-241,-4-1 0,-6 20 45,9-109-2649,-3-3-2323</inkml:trace>
  <inkml:trace contextRef="#ctx0" brushRef="#br1" timeOffset="28532.332">4987 7396 2761,'-5'0'1875,"1"-1"-1,0 1 1,-1-1 0,1 0 0,-1 0 0,1-1 0,0 1 0,0-1-1875,-34-20 4891,28 15-4661,1-2 0,-1 1-1,2-1 1,-1 0 0,-5-9-230,-350-536 2488,358 544-2401,-8-10 443,0 2 0,-2 0 0,-5-5-530,-1-2 270,-28-24 1023,31 31-1278,1 0 0,-11-16-15,-13-21 358,3-1 0,2-2 0,-20-44-358,49 83 4,6 15 47,0-1-1,0 1 1,0 0-1,0-1 1,-1 1-1,1 0 1,-1 1-1,0-1 1,-1 1-1,-1-3-50,-20-20 13,1-1-1,2-1 1,1-1-1,1-1 1,-5-12-13,-1 0 33,6 16 20,-1 0-1,-1 1 1,-1 1-1,-27-20-52,46 40 1,3 3 3,0-1-1,0 1 1,0 0-1,0 0 1,0-1 0,0 1-1,1 0 1,-1-1 0,0 1-1,1-1 1,-1 1-1,1-1 1,0 1 0,-1-1-1,1 0 1,0 1-1,0-1 1,0 1 0,0-1-1,0 1 1,0-1 0,1 0-1,-1 1 1,1-1-1,-1 1 1,1-1-4,20-42-45,-12 28 57,127-279-16,-118 261 8,-3-2 0,0 0-1,-3-1 1,4-20-4,-16 55 22,1 1-1,-1-1 1,0 0-1,-1 0 1,1 1 0,0-1-1,0 0 1,-1 0-1,1 1 1,-1-1 0,1 0-1,-1 1 1,0-1-1,0 0 1,0 1 0,0-1-1,0 1 1,-1-2-22,-28-28-25,7 8 36,-7-21-6,2-1-1,2-1 1,2-1 0,2-1 0,-9-33-5,-147-357 820,160 383-789,14 42-32,0 0 0,-1 0 1,0 0-1,-2-3 1,5 13 0,0 1 0,0 0 0,0 0 0,-1 0 0,1 0 0,0 0 0,-1 0 0,1 0 0,-1 1 0,0-1 0,0 1 0,0 0 0,1 0 0,-2 0 0,-46-14 0,37 13 0,-63-18 0,-16-4 0,-30-1 0,65 20 0,0 1 0,0 4 0,-8 2 0,-26 0 0,89-3 0,1-19 0,2 16 0,-3-1496 0,0 1497 0,1-1 0,0 1 0,-1 0 0,0-1 0,0 1 0,0 0 0,0 0 0,0 0 0,-1 1 0,1-1 0,-1 0 0,0 1 0,0-1 0,-8-8 0,-27-31 0,-2 1 0,-2 2 0,-27-17 0,-145-98 0,61 46 0,41 24 6,-281-197-268,216 158-308,-60-59 570,200 154-67,-2 1-1,0 2 1,-2 2-1,-12-4 68,-30-10-80,-64-18 80,110 44-28,0 2 1,-26-2 27,21 3 0,1-1 0,-4-2 0,-15-3 7,46 12 127,1 0 1,-1-1-1,1-1 1,0-1-1,-1 0 1,0-1-135,-148-78 417,162 83-417,-1 1 0,1-1 0,-1 1 0,0-1 0,1 1 0,-1-1 0,1 1 0,0-1 0,-1 0 0,1 1 0,-1-1 0,1 0 0,0 1 0,0-1 0,-1 0 0,1 1 0,0-1 0,0 0 0,0 0 0,0 1 0,0-1 0,0 0 0,0 0 0,0 1 0,0-1 0,0 0 0,0 1 0,0-1 0,0 0 0,1 0 0,-1 0 0,0 0 0,3-7 0,0-1 0,0 1 0,1 0 0,0 0 0,0 0 0,1 1 0,0-1 0,0 1 0,6-5 0,5-10 0,142-192-267,54-80 142,-50 70-3,-107 132 136,-41 63-58,-12 24 41,0-1 0,0 0 0,1 1 0,0 0 0,1-1 0,-1 1 0,4-4 9,-7 9-5,0 0 1,0 0 0,0 0-1,0 0 1,-1 0 0,1 0-1,0 0 1,0 0 0,0 0 0,0 0-1,0 0 1,0-1 0,0 1-1,0 0 1,0 0 0,0 0-1,0 0 1,0 0 0,0 0-1,0 0 1,-1 0 0,1-1 0,0 1-1,0 0 1,0 0 0,0 0-1,0 0 1,0 0 0,0 0-1,0 0 1,0 0 0,0-1 0,1 1-1,-1 0 1,0 0 0,0 0-1,0 0 1,0 0 0,0 0-1,0 0 1,0 0 0,0-1-1,0 1 1,0 0 0,0 0 0,0 0-1,0 0 1,0 0 0,1 0-1,-1 0 1,0 0 0,0 0-1,0 0 1,0 0 0,0 0 0,0 0-1,0 0 1,0 0 0,1 0-1,-1 0 1,0 0 0,0-1-1,0 1 1,0 1 0,0-1-1,0 0 1,0 0 0,1 0 4,-14 3-52,-18 10 64,31-13-17,-196 95-399,-99 70 404,270-150-83,9-5-274,20-11-376,28-15 140,-30 15 701,623-270-1005,-625 271 900,1 0 1,-1 0-1,0 0 0,1 0 1,-1 0-1,0 0 0,1 0 1,-1 0-1,0 0 0,1 0 1,-1 0-1,0 1 0,0-1 1,1 0-1,-1 0 0,0 0 1,1 1-1,-1-1 0,0 0 1,0 0-1,0 0 0,1 1 1,-1-1-1,0 0 0,0 1 1,0-1-1,1 0 0,-1 0 1,0 1-1,0-1 0,0 0 1,0 1-1,0-1 1,0 0-1,0 1 0,0-1 1,0 0-1,0 1 0,0-1 1,0 0-1,0 1 0,0-1 1,0 0-1,0 1 0,0-1 1,0 0-1,0 1 0,-1-1 1,1 0-1,0 0 0,0 1-3,-4 25 14,2-20-5,-7 70 611,2 0-1,4 0 1,5 46-620,0-15 1190,-2-107-1122,0 0-16,0 0-25,0 0-115,2-2-769,6-33-3264,-4 9-2411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1T18:27:46.432"/>
    </inkml:context>
    <inkml:brush xml:id="br0">
      <inkml:brushProperty name="width" value="0.1" units="cm"/>
      <inkml:brushProperty name="height" value="0.1" units="cm"/>
      <inkml:brushProperty name="color" value="#FF0066"/>
    </inkml:brush>
  </inkml:definitions>
  <inkml:trace contextRef="#ctx0" brushRef="#br0">5071 1 2905,'-2'1'14275,"-8"1"-6995,-5-1-4996,-35 3-4741,33-3 4042,-178 7-1123,-503 35 923,491-23-1168,-593 75 220,486-36-76,4 13 0,2 14 0,-19 22-361,80-13 40,3 11 0,-18 22-40,190-90-65,1 3 0,2 3 0,2 3 0,-51 47 65,-50 43 21,-1-1 15,119-92-105,9-4 127,-21 28-58,45-48 4,-4 3 12,13-17-3,1 2 0,1-1 0,-1 1 0,1 0 0,0 0 0,1 1 0,0 0 0,-1 3-13,2-4-3782,6-16 833,7-19-3105,15-14-3445,-14 22 2337</inkml:trace>
  <inkml:trace contextRef="#ctx0" brushRef="#br0" timeOffset="835.805">359 1059 576,'-1'-7'15587,"-1"5"-7238,-5 9-4031,-4 12-7654,8-13 5339,-50 92-873,-5-2 1,-51 65-1131,45-68 167,55-80-130,3-4-7,0 0 0,-1 0 0,1-1 0,-2 0 0,-1 1-30,9-9 22,0 0 32,0 0 2,0 0 16,0 0-30,0 0-92,14-1 75,-1 0 1,0-2-1,1 0 0,-1 0 1,0-1-1,5-3-25,21-5 221,143-38 511,2 7-1,147-12-731,-327 55-12,27-6-7349,-15 1-958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1T18:27:50.327"/>
    </inkml:context>
    <inkml:brush xml:id="br0">
      <inkml:brushProperty name="width" value="0.1" units="cm"/>
      <inkml:brushProperty name="height" value="0.1" units="cm"/>
      <inkml:brushProperty name="color" value="#FF0066"/>
    </inkml:brush>
  </inkml:definitions>
  <inkml:trace contextRef="#ctx0" brushRef="#br0">10083 915 2577,'-101'-6'17568,"1"-9"-11456,-97-30-8433,62 12 3821,-2188-451-986,1447 343-260,-741-17-254,-101 126 1378,1645 32-1378,-57 4 293,-86 14-293,-129 31 396,-49 6 144,318-49-510,25-2 22,-40 8-52,-38 12 13,-15 2 25,-116 38-38,58 8 6,98-34-6,48-18 19,-26 9 42,-26 16-61,69-28 5,22-10 0,0 0 0,0 2-1,1 0 1,-9 7-5,1-2-552,19-12 143,16-9 161,35-24 119,-1-1 0,-1-2 0,2-6 129,8-5 20,-4 2-17,-25 20 18,0 2 0,1 1 0,2 1 0,18-9-21,-21 16 43,-8 4 21,-1-1 0,1 0 0,-2-1-1,1-1 1,1-2-64,-17 13 84,0 0 16,0 0-21,0 0-10,0 0-3,0 0 31,0 0 47,0 0 51,0 0 48,-2 0-189,-1 1 0,1 0 0,0 0 0,0 0 0,0 0 0,-1 1 0,1-1 0,0 1-1,1-1 1,-2 1-54,-7 6 78,-209 130 176,-109 65 285,314-195-686,-6 5 654,25-9-196,15-3-261,6-1 0,133 0 494,150 20-544,-214-8 183,144 21 513,-236-33-566,-3 2-142,0-2-292,0 0-581,-8 0-6023,-4 0-4758</inkml:trace>
  <inkml:trace contextRef="#ctx0" brushRef="#br0" timeOffset="2806.261">3719 5600 5209,'-2'8'12167,"-4"-15"-7965,-4-15-3374,-22-75 2154,-8-9-2982,4 21 267,-5 2 1,-3 1-1,-3 2 1,-24-26-268,-48-64 2719,-88-174-2719,194 321 111,-200-355 1048,163 299-779,-4 2 0,-4 3 0,-40-40-380,50 63 122,-314-348 444,296 317-420,-4 4 0,-3 2-1,-5 2-145,22 27 44,-9-7-39,3-3 1,-44-52-6,-295-351 0,349 407 0,-2 3 0,-1 2 0,-3 3 0,-5 1 0,-38-32 0,-222-170 0,156 125 0,123 101 0,14 8 0,0-5 0,16 10 0,1-1 0,-1 2 0,-13-5 0,25 10 0,1 0 0,-1 0 0,-66-38 0,66 39-9,27 23-159,21 23 188,-2 2 1,-3 3 0,22 33-21,13 16 36,-68-92 35,-9-14-58,-9-15-18,-35-41 17,-16-22-167,-64-66 155,111 137 14,0 0-1,-1 1 0,-13-8-13,-32-26 95,60 46-147,0 0-61,0 0-35,23 1-256,92 13 400,-49-5 138,26-1-134,294-6 579,-306-7-626,-80 5-293,11 0-2232,15 0-1805,-6 0-1837,6 0-11187</inkml:trace>
  <inkml:trace contextRef="#ctx0" brushRef="#br0" timeOffset="6551.561">9605 6317 1040,'0'0'5893,"0"0"-3648,-10 0 7267,-12 0-6584,20-1-2855,-1 0 0,1 0-1,0 0 1,0 0 0,0 0 0,-1-1-1,1 1 1,1 0 0,-1-1 0,0 0 0,0 1-1,0-1 1,-1-2-73,-23-31 907,15 21-777,-20-26-50,-35-47 565,-4 2 0,-61-54-645,23 38 428,-199-193 992,304 292-1399,-335-334 1885,232 240-1518,-4 4 0,-42-22-388,-150-99 1711,-257-239-1711,276 206 375,-11 12 0,-13 10-375,-189-142 143,269 194-238,13 7 65,-55-42 71,166 135 44,-80-40-85,-579-262 167,430 220-189,129 68 37,-154-41-15,226 82 47,-66-16-20,63 20-85,-30-17 58,-92-39-12,99 40 21,-46-12 66,-73-8-75,217 64-5,-1 2-1,0 4 1,-52-1 5,94 8 3,1-2-1,0 0 1,0-1 0,0 0-1,0-2 1,-3-1-3,18 6-41,2 0-15,0 0-14,0 0-22,0 0 16,0 0 20,0 0 48,0 0 42,0 0-4,0 0 30,-31-17-19,-2 2-1,0 1 0,0 2 1,-21-4-41,37 11 1,-16-3-4,32 8-21,1 0-34,0 0 22,0 0-23,0 0 14,0 0 30,0 0 0,0 0-21,0 0 8,0 0-27,29 15-35,59 25 91,-2 5 1,-2 3 0,-2 4-1,-2 4 1,16 18-2,-51-29 22,-52-50 61,-1 0-1,0 0 0,0 1 0,0 0 1,-6-1-83,-26-14-39,-31-26-186,-54-46 225,-37-25-27,134 98 47,-2 1 0,0 2 0,0 1 0,-29-8-20,23 14 184,36 8-175,0 0-1,31-2-137,9-3 227,0-1 0,-1-2 1,0-2-1,-1-2 1,12-6-99,30-8 149,-9 6-123,69-10-26,-103 24 0,0 2-1,0 2 1,1 1-1,28 4 1,-39 2-125,-21-3-884,-16-5-1312,-5 0-2402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2T09:19:13.861"/>
    </inkml:context>
    <inkml:brush xml:id="br0">
      <inkml:brushProperty name="width" value="0.1" units="cm"/>
      <inkml:brushProperty name="height" value="0.1" units="cm"/>
      <inkml:brushProperty name="color" value="#FF0066"/>
    </inkml:brush>
  </inkml:definitions>
  <inkml:trace contextRef="#ctx0" brushRef="#br0">6546 0 5617,'1'7'6454,"-2"-7"1912,-4 0-3769,-7 1-6694,-80 8 2414,0-3 1,-26-6-318,-41 3 33,-64 13 92,-3 10-125,-226 44 589,222-33-118,-235 49 729,5 20-1,-93 51-1199,108-6 410,275-91-184,-62 31 1109,-151 87-1335,31-13 263,210-96 435,-25 22-698,-14 23 555,48-28-392,-69 44-94,-85 50-18,155-99-30,-42 39-21,157-108 3,-125 95 43,117-89-33,-1-1 1,-1-1 0,-16 7-14,8-4 23,6-1-22,23-17-2,5-1-6,1 0-8,0 0-26,0 0-7,0 0-3,0 0-11,0 0 4,0 0 53,0 0 14,0 0 5,0 0-5,0 0-16,0 0-149,-16-27-4722,3 9-635</inkml:trace>
  <inkml:trace contextRef="#ctx0" brushRef="#br0" timeOffset="1628.005">342 1768 2000,'0'2'8961,"0"4"-4299,-2 5-2391,-14 14-470,0 0 1,-2-1 0,-9 8-1802,-36 49 1405,-56 118-701,61-122-111,46-62-649,11-14 131,0 0 0,1 0 1,-1-1-1,0 1 0,0 0 1,0 0-1,1 0 0,-1 0 1,0 0-1,1 0 1,-1 1-1,1-1 0,0 0 1,-1 0-1,1 0 0,0 0 1,-1 1-1,1-1-75,2 0 53,0 0 0,-1-1 0,1 1 0,0 0 0,-1-1 0,1 1 0,0-1 0,0 1 0,-1-1 0,1 0 0,0 0 0,0 0 0,0 0 0,0 0 0,-1 0 0,2-1-54,406 7 1578,-303 1-1105,-105-7-352,-1 0 58,0 0 12,0 0 60,0 0-78,0 0-72,0 0-38,0 0-18,0 0-130,-2-2-698,-9-8-1971,3 3-3457</inkml:trace>
  <inkml:trace contextRef="#ctx0" brushRef="#br0" timeOffset="3256.95">6687 323 4993,'2'-2'728,"0"0"0,0 0 0,0 1 0,0-1 0,0 0 0,1 1 0,-1 0 0,0 0 0,1-1 0,-1 1 0,1 1 0,-1-1 0,1 0 0,0 1-727,-2 0 1800,-1 0 85,0 0-94,-16 7 1065,-205 124-1613,-916 582-254,911-557-766,6 10 0,-112 117-224,203-167 107,-38 34 666,-27 42-773,-11 6 397,77-78 572,95-88-865,-244 245 76,126-122-149,81-90-7,0 0-22,63-52 5,7-12-6,0 0-1,0-1 1,0 1 0,-1 0-1,1 0 1,0 0-1,0-1 1,0 1-1,-1 0 1,1-1 0,0 1-1,-1 0 1,1-1-1,-1 1 1,1 0 0,-1-1-1,1 1 1,-1-1-1,1 1 1,-1-1 0,0 1-1,1-1 1,-1 1-1,0-1 1,1 0 0,-1 1-1,0-1 1,1 0-1,-1 1 1,0-1 0,0 0-1,1 0 1,-1 0-1,0 0 1,0 0 0,0 0-1,1 0 1,-1 0-1,0 0 1,0 0-1,1 1 7,0 3-5,0-3 5,0-1 1,0 0-9,0 0-43,0 0-36,0 0-24,0 0 8,0 0 8,0 0-18,0 0-34,0 0-198,0 0-303,0 0-171,0 0-18,0 0-112,0 0-336,0 0-474,-7 0-7055,0 0-1036</inkml:trace>
  <inkml:trace contextRef="#ctx0" brushRef="#br0" timeOffset="4608.595">3281 2780 328,'-6'0'2461,"6"1"-2213,-1-1 0,0 0 0,1 0 0,-1 0-1,0 1 1,1-1 0,-1 0 0,0 0 0,0 0 0,1 0 0,-1 0 0,0 0 0,1 0 0,-1-1-1,0 1 1,1 0 0,-1 0 0,0-1 0,1 1 0,-1 0 0,0 0 0,1-1 0,-1 1 0,1-1 0,-1 1-1,0-1 1,1 1 0,-1-1 0,1 1 0,0-1 0,-1 1 0,1-1 0,-1 0 0,1 1 0,0-1 0,0 1-1,-1-1 1,1 0 0,0 1 0,0-1 0,0 0 0,-1 0 0,1 0-248,-4-9 2447,-6-16-1263,9 24-868,0 2-75,1 1 0,0-1 0,-1 0 0,1 0 0,0 0 0,0 0 0,-1 0 0,1 1 0,0-1 0,0 0 0,-1 0 0,1 0 0,0 1 0,0-1 0,0 0 0,-1 0 0,1 1 0,0-1 0,0 0 0,0 1 0,0-1 0,0 0 0,-1 0 0,1 1 0,0-1 1,0 0-1,0 1 0,0-1 0,0 0 0,0 1 0,0-1-241,0 6 260,-1-1 1,0 1-1,-1-1 0,1 0 1,-1 1-1,-2 3-260,-6 20 534,-8 34 994,-3-1-1,-12 23-1527,-1-13 658,24-46-595,-1 0 0,-2-1 0,0 0 0,-5 5-63,-7 13 20,10-12-30,11-19 126,4-12-107,0 0 0,0 0 0,0 0 0,0 0 0,0 0 1,0 1-1,0-1 0,0 0 0,0 0 0,0 0 0,0 0 0,0 0 1,0 0-1,0 0 0,0 1 0,0-1 0,0 0 0,0 0 1,0 0-1,0 0 0,0 0 0,0 0 0,0 0 0,0 1 0,0-1 1,0 0-1,0 0 0,1 0 0,-1 0 0,0 0 0,0 0 1,0 0-1,0 0 0,0 0 0,0 0 0,0 0 0,0 0 0,1 0 1,-1 0-1,0 0 0,0 0 0,0 0 0,0 0 0,0 1 1,0-1-1,1-1 0,-1 1 0,0 0 0,0 0 0,0 0 0,0 0 1,0 0-1,0 0 0,0 0 0,1 0-9,216-79 61,-172 61-41,31-1 44,-22 4-48,-38 11-17,0-1-1,0 0 1,-1-1-1,0 0 0,8-6 2,4 4 15,-25 7-13,1 1 0,0-1 0,0 1 0,0-1 0,-1 0 0,1 0 0,0 0 0,-1-1 0,1 1 0,-1-1 0,1 1 1,-1-1-1,1 0-2,-2 1 12,3 1-143,-1-6-7609,-3 5-103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229e4eb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229e4eb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far it is pretty clear that there is you, the players, and a network. But how will you be able to run code on remote servers? How will you receive your scores? How will you check if your code did what you wanted it to do?</a:t>
            </a:r>
            <a:endParaRPr dirty="0"/>
          </a:p>
        </p:txBody>
      </p:sp>
    </p:spTree>
    <p:extLst>
      <p:ext uri="{BB962C8B-B14F-4D97-AF65-F5344CB8AC3E}">
        <p14:creationId xmlns:p14="http://schemas.microsoft.com/office/powerpoint/2010/main" val="1436856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229e4eb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229e4eb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far it is pretty clear that there is you, the players, and a network. But how will you be able to run code on remote servers? How will you receive your scores? How will you check if your code did what you wanted it to do?</a:t>
            </a:r>
            <a:endParaRPr dirty="0"/>
          </a:p>
        </p:txBody>
      </p:sp>
    </p:spTree>
    <p:extLst>
      <p:ext uri="{BB962C8B-B14F-4D97-AF65-F5344CB8AC3E}">
        <p14:creationId xmlns:p14="http://schemas.microsoft.com/office/powerpoint/2010/main" val="1975700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229e4eb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229e4eb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far it is pretty clear that there is you, the players, and a network. But how will you be able to run code on remote servers? How will you receive your scores? How will you check if your code did what you wanted it to do?</a:t>
            </a:r>
            <a:endParaRPr dirty="0"/>
          </a:p>
        </p:txBody>
      </p:sp>
    </p:spTree>
    <p:extLst>
      <p:ext uri="{BB962C8B-B14F-4D97-AF65-F5344CB8AC3E}">
        <p14:creationId xmlns:p14="http://schemas.microsoft.com/office/powerpoint/2010/main" val="212002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229e4eb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229e4eb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far it is pretty clear that there is you, the players, and a network. But how will you be able to run code on remote servers? How will you receive your scores? How will you check if your code did what you wanted it to do?</a:t>
            </a:r>
            <a:endParaRPr dirty="0"/>
          </a:p>
        </p:txBody>
      </p:sp>
    </p:spTree>
    <p:extLst>
      <p:ext uri="{BB962C8B-B14F-4D97-AF65-F5344CB8AC3E}">
        <p14:creationId xmlns:p14="http://schemas.microsoft.com/office/powerpoint/2010/main" val="4008962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9187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229e4eb5c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229e4eb5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0564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229e4eb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229e4eb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far it is pretty clear that there is you, the players, and a network. But how will you be able to run code on remote servers? How will you receive your scores? How will you check if your code did what you wanted it to do?</a:t>
            </a:r>
            <a:endParaRPr dirty="0"/>
          </a:p>
        </p:txBody>
      </p:sp>
    </p:spTree>
    <p:extLst>
      <p:ext uri="{BB962C8B-B14F-4D97-AF65-F5344CB8AC3E}">
        <p14:creationId xmlns:p14="http://schemas.microsoft.com/office/powerpoint/2010/main" val="2618747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6229e4eb5c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6229e4eb5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229e4eb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229e4eb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far it is pretty clear that there is you, the players, and a network. But how will you be able to run code on remote servers? How will you receive your scores? How will you check if your code did what you wanted it to do?</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229e4eb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229e4eb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far it is pretty clear that there is you, the players, and a network. But how will you be able to run code on remote servers? How will you receive your scores? How will you check if your code did what you wanted it to do?</a:t>
            </a:r>
            <a:endParaRPr dirty="0"/>
          </a:p>
        </p:txBody>
      </p:sp>
    </p:spTree>
    <p:extLst>
      <p:ext uri="{BB962C8B-B14F-4D97-AF65-F5344CB8AC3E}">
        <p14:creationId xmlns:p14="http://schemas.microsoft.com/office/powerpoint/2010/main" val="3111432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229e4eb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229e4eb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far it is pretty clear that there is you, the players, and a network. But how will you be able to run code on remote servers? How will you receive your scores? How will you check if your code did what you wanted it to do?</a:t>
            </a:r>
            <a:endParaRPr dirty="0"/>
          </a:p>
        </p:txBody>
      </p:sp>
    </p:spTree>
    <p:extLst>
      <p:ext uri="{BB962C8B-B14F-4D97-AF65-F5344CB8AC3E}">
        <p14:creationId xmlns:p14="http://schemas.microsoft.com/office/powerpoint/2010/main" val="968544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229e4eb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229e4eb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far it is pretty clear that there is you, the players, and a network. But how will you be able to run code on remote servers? How will you receive your scores? How will you check if your code did what you wanted it to do?</a:t>
            </a:r>
            <a:endParaRPr dirty="0"/>
          </a:p>
        </p:txBody>
      </p:sp>
    </p:spTree>
    <p:extLst>
      <p:ext uri="{BB962C8B-B14F-4D97-AF65-F5344CB8AC3E}">
        <p14:creationId xmlns:p14="http://schemas.microsoft.com/office/powerpoint/2010/main" val="3586415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229e4eb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229e4eb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far it is pretty clear that there is you, the players, and a network. But how will you be able to run code on remote servers? How will you receive your scores? How will you check if your code did what you wanted it to do?</a:t>
            </a:r>
            <a:endParaRPr dirty="0"/>
          </a:p>
        </p:txBody>
      </p:sp>
    </p:spTree>
    <p:extLst>
      <p:ext uri="{BB962C8B-B14F-4D97-AF65-F5344CB8AC3E}">
        <p14:creationId xmlns:p14="http://schemas.microsoft.com/office/powerpoint/2010/main" val="489724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229e4eb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229e4eb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far it is pretty clear that there is you, the players, and a network. But how will you be able to run code on remote servers? How will you receive your scores? How will you check if your code did what you wanted it to do?</a:t>
            </a:r>
            <a:endParaRPr dirty="0"/>
          </a:p>
        </p:txBody>
      </p:sp>
    </p:spTree>
    <p:extLst>
      <p:ext uri="{BB962C8B-B14F-4D97-AF65-F5344CB8AC3E}">
        <p14:creationId xmlns:p14="http://schemas.microsoft.com/office/powerpoint/2010/main" val="2930770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229e4eb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229e4eb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far it is pretty clear that there is you, the players, and a network. But how will you be able to run code on remote servers? How will you receive your scores? How will you check if your code did what you wanted it to do?</a:t>
            </a:r>
            <a:endParaRPr dirty="0"/>
          </a:p>
        </p:txBody>
      </p:sp>
    </p:spTree>
    <p:extLst>
      <p:ext uri="{BB962C8B-B14F-4D97-AF65-F5344CB8AC3E}">
        <p14:creationId xmlns:p14="http://schemas.microsoft.com/office/powerpoint/2010/main" val="1484624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3.png"/><Relationship Id="rId7" Type="http://schemas.openxmlformats.org/officeDocument/2006/relationships/image" Target="../media/image12.svg"/><Relationship Id="rId12"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8.svg"/><Relationship Id="rId5" Type="http://schemas.openxmlformats.org/officeDocument/2006/relationships/image" Target="../media/image1.png"/><Relationship Id="rId15" Type="http://schemas.openxmlformats.org/officeDocument/2006/relationships/image" Target="../media/image150.png"/><Relationship Id="rId10" Type="http://schemas.openxmlformats.org/officeDocument/2006/relationships/image" Target="../media/image7.png"/><Relationship Id="rId4" Type="http://schemas.openxmlformats.org/officeDocument/2006/relationships/image" Target="../media/image4.svg"/><Relationship Id="rId9" Type="http://schemas.openxmlformats.org/officeDocument/2006/relationships/image" Target="../media/image6.svg"/><Relationship Id="rId14" Type="http://schemas.openxmlformats.org/officeDocument/2006/relationships/customXml" Target="../ink/ink5.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3.png"/><Relationship Id="rId7" Type="http://schemas.openxmlformats.org/officeDocument/2006/relationships/image" Target="../media/image12.svg"/><Relationship Id="rId12"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8.svg"/><Relationship Id="rId5" Type="http://schemas.openxmlformats.org/officeDocument/2006/relationships/image" Target="../media/image1.png"/><Relationship Id="rId15" Type="http://schemas.openxmlformats.org/officeDocument/2006/relationships/image" Target="../media/image16.png"/><Relationship Id="rId10" Type="http://schemas.openxmlformats.org/officeDocument/2006/relationships/image" Target="../media/image7.png"/><Relationship Id="rId4" Type="http://schemas.openxmlformats.org/officeDocument/2006/relationships/image" Target="../media/image4.svg"/><Relationship Id="rId9" Type="http://schemas.openxmlformats.org/officeDocument/2006/relationships/image" Target="../media/image6.svg"/><Relationship Id="rId14" Type="http://schemas.openxmlformats.org/officeDocument/2006/relationships/customXml" Target="../ink/ink6.xml"/></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3.png"/><Relationship Id="rId7" Type="http://schemas.openxmlformats.org/officeDocument/2006/relationships/image" Target="../media/image12.svg"/><Relationship Id="rId12" Type="http://schemas.openxmlformats.org/officeDocument/2006/relationships/image" Target="../media/image9.png"/><Relationship Id="rId17" Type="http://schemas.openxmlformats.org/officeDocument/2006/relationships/image" Target="../media/image18.png"/><Relationship Id="rId2" Type="http://schemas.openxmlformats.org/officeDocument/2006/relationships/notesSlide" Target="../notesSlides/notesSlide11.xml"/><Relationship Id="rId16" Type="http://schemas.openxmlformats.org/officeDocument/2006/relationships/customXml" Target="../ink/ink8.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8.svg"/><Relationship Id="rId5" Type="http://schemas.openxmlformats.org/officeDocument/2006/relationships/image" Target="../media/image1.png"/><Relationship Id="rId15" Type="http://schemas.openxmlformats.org/officeDocument/2006/relationships/image" Target="../media/image17.png"/><Relationship Id="rId10" Type="http://schemas.openxmlformats.org/officeDocument/2006/relationships/image" Target="../media/image7.png"/><Relationship Id="rId4" Type="http://schemas.openxmlformats.org/officeDocument/2006/relationships/image" Target="../media/image4.svg"/><Relationship Id="rId9" Type="http://schemas.openxmlformats.org/officeDocument/2006/relationships/image" Target="../media/image6.svg"/><Relationship Id="rId14" Type="http://schemas.openxmlformats.org/officeDocument/2006/relationships/customXml" Target="../ink/ink7.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3.png"/><Relationship Id="rId7" Type="http://schemas.openxmlformats.org/officeDocument/2006/relationships/image" Target="../media/image12.svg"/><Relationship Id="rId12"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8.svg"/><Relationship Id="rId5" Type="http://schemas.openxmlformats.org/officeDocument/2006/relationships/image" Target="../media/image1.png"/><Relationship Id="rId15" Type="http://schemas.openxmlformats.org/officeDocument/2006/relationships/image" Target="../media/image19.png"/><Relationship Id="rId10" Type="http://schemas.openxmlformats.org/officeDocument/2006/relationships/image" Target="../media/image7.png"/><Relationship Id="rId4" Type="http://schemas.openxmlformats.org/officeDocument/2006/relationships/image" Target="../media/image4.svg"/><Relationship Id="rId9" Type="http://schemas.openxmlformats.org/officeDocument/2006/relationships/image" Target="../media/image6.svg"/><Relationship Id="rId14" Type="http://schemas.openxmlformats.org/officeDocument/2006/relationships/customXml" Target="../ink/ink9.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12.svg"/><Relationship Id="rId12" Type="http://schemas.openxmlformats.org/officeDocument/2006/relationships/image" Target="../media/image7.png"/><Relationship Id="rId17" Type="http://schemas.openxmlformats.org/officeDocument/2006/relationships/image" Target="../media/image22.png"/><Relationship Id="rId2" Type="http://schemas.openxmlformats.org/officeDocument/2006/relationships/notesSlide" Target="../notesSlides/notesSlide13.xml"/><Relationship Id="rId16" Type="http://schemas.openxmlformats.org/officeDocument/2006/relationships/customXml" Target="../ink/ink10.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6.svg"/><Relationship Id="rId5" Type="http://schemas.openxmlformats.org/officeDocument/2006/relationships/image" Target="../media/image1.png"/><Relationship Id="rId1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21.svg"/><Relationship Id="rId1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40.png"/><Relationship Id="rId3" Type="http://schemas.openxmlformats.org/officeDocument/2006/relationships/customXml" Target="../ink/ink11.xml"/><Relationship Id="rId7" Type="http://schemas.openxmlformats.org/officeDocument/2006/relationships/customXml" Target="../ink/ink13.xml"/><Relationship Id="rId12"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30.png"/><Relationship Id="rId11" Type="http://schemas.openxmlformats.org/officeDocument/2006/relationships/customXml" Target="../ink/ink15.xml"/><Relationship Id="rId5" Type="http://schemas.openxmlformats.org/officeDocument/2006/relationships/customXml" Target="../ink/ink12.xml"/><Relationship Id="rId10" Type="http://schemas.openxmlformats.org/officeDocument/2006/relationships/image" Target="../media/image25.png"/><Relationship Id="rId4" Type="http://schemas.openxmlformats.org/officeDocument/2006/relationships/image" Target="../media/image21.png"/><Relationship Id="rId9" Type="http://schemas.openxmlformats.org/officeDocument/2006/relationships/customXml" Target="../ink/ink1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netsec-ethz/scionlab-workshop/tree/master/example"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12.svg"/><Relationship Id="rId12"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6.svg"/><Relationship Id="rId5" Type="http://schemas.openxmlformats.org/officeDocument/2006/relationships/image" Target="../media/image1.png"/><Relationship Id="rId1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21.svg"/><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4.sv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3.png"/><Relationship Id="rId7" Type="http://schemas.openxmlformats.org/officeDocument/2006/relationships/image" Target="../media/image12.svg"/><Relationship Id="rId12"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8.sv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image" Target="../media/image4.svg"/><Relationship Id="rId9" Type="http://schemas.openxmlformats.org/officeDocument/2006/relationships/image" Target="../media/image6.sv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3.png"/><Relationship Id="rId7" Type="http://schemas.openxmlformats.org/officeDocument/2006/relationships/image" Target="../media/image12.svg"/><Relationship Id="rId12"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8.svg"/><Relationship Id="rId5" Type="http://schemas.openxmlformats.org/officeDocument/2006/relationships/image" Target="../media/image1.png"/><Relationship Id="rId15" Type="http://schemas.openxmlformats.org/officeDocument/2006/relationships/image" Target="../media/image13.png"/><Relationship Id="rId10" Type="http://schemas.openxmlformats.org/officeDocument/2006/relationships/image" Target="../media/image7.png"/><Relationship Id="rId4" Type="http://schemas.openxmlformats.org/officeDocument/2006/relationships/image" Target="../media/image4.svg"/><Relationship Id="rId9" Type="http://schemas.openxmlformats.org/officeDocument/2006/relationships/image" Target="../media/image6.svg"/><Relationship Id="rId14" Type="http://schemas.openxmlformats.org/officeDocument/2006/relationships/customXml" Target="../ink/ink2.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3.png"/><Relationship Id="rId7" Type="http://schemas.openxmlformats.org/officeDocument/2006/relationships/image" Target="../media/image12.svg"/><Relationship Id="rId12"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8.sv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7.png"/><Relationship Id="rId4" Type="http://schemas.openxmlformats.org/officeDocument/2006/relationships/image" Target="../media/image4.svg"/><Relationship Id="rId9" Type="http://schemas.openxmlformats.org/officeDocument/2006/relationships/image" Target="../media/image6.svg"/><Relationship Id="rId14" Type="http://schemas.openxmlformats.org/officeDocument/2006/relationships/customXml" Target="../ink/ink3.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3.png"/><Relationship Id="rId7" Type="http://schemas.openxmlformats.org/officeDocument/2006/relationships/image" Target="../media/image12.svg"/><Relationship Id="rId12"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8.svg"/><Relationship Id="rId5" Type="http://schemas.openxmlformats.org/officeDocument/2006/relationships/image" Target="../media/image1.png"/><Relationship Id="rId15" Type="http://schemas.openxmlformats.org/officeDocument/2006/relationships/image" Target="../media/image15.png"/><Relationship Id="rId10" Type="http://schemas.openxmlformats.org/officeDocument/2006/relationships/image" Target="../media/image7.png"/><Relationship Id="rId4" Type="http://schemas.openxmlformats.org/officeDocument/2006/relationships/image" Target="../media/image4.svg"/><Relationship Id="rId9" Type="http://schemas.openxmlformats.org/officeDocument/2006/relationships/image" Target="../media/image6.svg"/><Relationship Id="rId14"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4" name="Picture 3">
            <a:extLst>
              <a:ext uri="{FF2B5EF4-FFF2-40B4-BE49-F238E27FC236}">
                <a16:creationId xmlns:a16="http://schemas.microsoft.com/office/drawing/2014/main" id="{FA4E5DC2-1779-4F7E-98E4-2C18B2055661}"/>
              </a:ext>
            </a:extLst>
          </p:cNvPr>
          <p:cNvPicPr>
            <a:picLocks noChangeAspect="1"/>
          </p:cNvPicPr>
          <p:nvPr/>
        </p:nvPicPr>
        <p:blipFill>
          <a:blip r:embed="rId3">
            <a:alphaModFix amt="9000"/>
          </a:blip>
          <a:stretch>
            <a:fillRect/>
          </a:stretch>
        </p:blipFill>
        <p:spPr>
          <a:xfrm>
            <a:off x="0" y="-3648548"/>
            <a:ext cx="9223375" cy="11844434"/>
          </a:xfrm>
          <a:prstGeom prst="rect">
            <a:avLst/>
          </a:prstGeom>
        </p:spPr>
      </p:pic>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SCION: Heir to the throne♕</a:t>
            </a:r>
            <a:endParaRPr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 next-generation </a:t>
            </a:r>
            <a:r>
              <a:rPr lang="en-GB" b="1" dirty="0">
                <a:solidFill>
                  <a:srgbClr val="ED6517"/>
                </a:solidFill>
              </a:rPr>
              <a:t>MOBA</a:t>
            </a:r>
            <a:endParaRPr b="1" dirty="0">
              <a:solidFill>
                <a:srgbClr val="ED6517"/>
              </a:solidFill>
            </a:endParaRPr>
          </a:p>
        </p:txBody>
      </p:sp>
      <p:sp>
        <p:nvSpPr>
          <p:cNvPr id="2" name="Slide Number Placeholder 1">
            <a:extLst>
              <a:ext uri="{FF2B5EF4-FFF2-40B4-BE49-F238E27FC236}">
                <a16:creationId xmlns:a16="http://schemas.microsoft.com/office/drawing/2014/main" id="{36D2EA78-7348-4B8F-9672-BBB2B529CA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play”</a:t>
            </a:r>
            <a:endParaRPr dirty="0"/>
          </a:p>
        </p:txBody>
      </p:sp>
      <p:pic>
        <p:nvPicPr>
          <p:cNvPr id="5" name="Graphic 4">
            <a:extLst>
              <a:ext uri="{FF2B5EF4-FFF2-40B4-BE49-F238E27FC236}">
                <a16:creationId xmlns:a16="http://schemas.microsoft.com/office/drawing/2014/main" id="{3416B6ED-8174-4B48-B432-9137F3683C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1247" y="2229786"/>
            <a:ext cx="917575" cy="917575"/>
          </a:xfrm>
          <a:prstGeom prst="rect">
            <a:avLst/>
          </a:prstGeom>
        </p:spPr>
      </p:pic>
      <p:pic>
        <p:nvPicPr>
          <p:cNvPr id="11" name="Picture 10">
            <a:extLst>
              <a:ext uri="{FF2B5EF4-FFF2-40B4-BE49-F238E27FC236}">
                <a16:creationId xmlns:a16="http://schemas.microsoft.com/office/drawing/2014/main" id="{02AE8B4A-E833-4767-99CF-B07620275EE2}"/>
              </a:ext>
            </a:extLst>
          </p:cNvPr>
          <p:cNvPicPr>
            <a:picLocks noChangeAspect="1"/>
          </p:cNvPicPr>
          <p:nvPr/>
        </p:nvPicPr>
        <p:blipFill>
          <a:blip r:embed="rId5">
            <a:alphaModFix/>
          </a:blip>
          <a:stretch>
            <a:fillRect/>
          </a:stretch>
        </p:blipFill>
        <p:spPr>
          <a:xfrm>
            <a:off x="5528403" y="1020593"/>
            <a:ext cx="2984572" cy="3832715"/>
          </a:xfrm>
          <a:prstGeom prst="rect">
            <a:avLst/>
          </a:prstGeom>
          <a:effectLst>
            <a:outerShdw blurRad="165100" dist="50800" dir="5400000" sx="97000" sy="97000" algn="ctr" rotWithShape="0">
              <a:srgbClr val="000000"/>
            </a:outerShdw>
          </a:effectLst>
        </p:spPr>
      </p:pic>
      <p:pic>
        <p:nvPicPr>
          <p:cNvPr id="7" name="Graphic 6">
            <a:extLst>
              <a:ext uri="{FF2B5EF4-FFF2-40B4-BE49-F238E27FC236}">
                <a16:creationId xmlns:a16="http://schemas.microsoft.com/office/drawing/2014/main" id="{902D9937-BE19-4DDC-BEC9-261B2A56F1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92896" y="1583031"/>
            <a:ext cx="917575" cy="917575"/>
          </a:xfrm>
          <a:prstGeom prst="rect">
            <a:avLst/>
          </a:prstGeom>
        </p:spPr>
      </p:pic>
      <p:pic>
        <p:nvPicPr>
          <p:cNvPr id="12" name="Graphic 11">
            <a:extLst>
              <a:ext uri="{FF2B5EF4-FFF2-40B4-BE49-F238E27FC236}">
                <a16:creationId xmlns:a16="http://schemas.microsoft.com/office/drawing/2014/main" id="{BCC68FF9-498F-4744-8924-38B6FD60F5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6159" y="3403090"/>
            <a:ext cx="917575" cy="917575"/>
          </a:xfrm>
          <a:prstGeom prst="rect">
            <a:avLst/>
          </a:prstGeom>
        </p:spPr>
      </p:pic>
      <p:pic>
        <p:nvPicPr>
          <p:cNvPr id="13" name="Graphic 12">
            <a:extLst>
              <a:ext uri="{FF2B5EF4-FFF2-40B4-BE49-F238E27FC236}">
                <a16:creationId xmlns:a16="http://schemas.microsoft.com/office/drawing/2014/main" id="{04B2CB7B-216D-4705-9FCB-D8A90E685B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7165" y="2757312"/>
            <a:ext cx="917575" cy="917575"/>
          </a:xfrm>
          <a:prstGeom prst="rect">
            <a:avLst/>
          </a:prstGeom>
        </p:spPr>
      </p:pic>
      <p:sp>
        <p:nvSpPr>
          <p:cNvPr id="14" name="Google Shape;100;p15">
            <a:extLst>
              <a:ext uri="{FF2B5EF4-FFF2-40B4-BE49-F238E27FC236}">
                <a16:creationId xmlns:a16="http://schemas.microsoft.com/office/drawing/2014/main" id="{576799AD-91E0-49C6-AAA0-40FC8765D959}"/>
              </a:ext>
            </a:extLst>
          </p:cNvPr>
          <p:cNvSpPr txBox="1">
            <a:spLocks noGrp="1"/>
          </p:cNvSpPr>
          <p:nvPr>
            <p:ph type="body" idx="1"/>
          </p:nvPr>
        </p:nvSpPr>
        <p:spPr>
          <a:xfrm>
            <a:off x="2218514" y="3813526"/>
            <a:ext cx="854875" cy="434975"/>
          </a:xfrm>
          <a:prstGeom prst="rect">
            <a:avLst/>
          </a:prstGeom>
        </p:spPr>
        <p:txBody>
          <a:bodyPr spcFirstLastPara="1" wrap="square" lIns="91425" tIns="91425" rIns="91425" bIns="91425" anchor="t" anchorCtr="0">
            <a:noAutofit/>
          </a:bodyPr>
          <a:lstStyle/>
          <a:p>
            <a:pPr marL="0" indent="0">
              <a:spcAft>
                <a:spcPts val="1600"/>
              </a:spcAft>
              <a:buNone/>
            </a:pPr>
            <a:r>
              <a:rPr lang="en-US" b="1" dirty="0"/>
              <a:t>Players</a:t>
            </a:r>
            <a:endParaRPr b="1" dirty="0"/>
          </a:p>
        </p:txBody>
      </p:sp>
      <p:sp>
        <p:nvSpPr>
          <p:cNvPr id="15" name="Google Shape;100;p15">
            <a:extLst>
              <a:ext uri="{FF2B5EF4-FFF2-40B4-BE49-F238E27FC236}">
                <a16:creationId xmlns:a16="http://schemas.microsoft.com/office/drawing/2014/main" id="{9ABD7A4C-4CF1-44BA-A3B1-7A801F3AB02A}"/>
              </a:ext>
            </a:extLst>
          </p:cNvPr>
          <p:cNvSpPr txBox="1">
            <a:spLocks/>
          </p:cNvSpPr>
          <p:nvPr/>
        </p:nvSpPr>
        <p:spPr>
          <a:xfrm>
            <a:off x="7365070" y="966611"/>
            <a:ext cx="1178256" cy="74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r">
              <a:spcAft>
                <a:spcPts val="1600"/>
              </a:spcAft>
              <a:buFont typeface="Lato"/>
              <a:buNone/>
            </a:pPr>
            <a:r>
              <a:rPr lang="en-US" b="1" dirty="0" err="1"/>
              <a:t>SCIONLab</a:t>
            </a:r>
            <a:r>
              <a:rPr lang="en-US" b="1" dirty="0"/>
              <a:t> Network</a:t>
            </a:r>
          </a:p>
        </p:txBody>
      </p:sp>
      <p:pic>
        <p:nvPicPr>
          <p:cNvPr id="17" name="Graphic 16">
            <a:extLst>
              <a:ext uri="{FF2B5EF4-FFF2-40B4-BE49-F238E27FC236}">
                <a16:creationId xmlns:a16="http://schemas.microsoft.com/office/drawing/2014/main" id="{716BC29E-67AE-4BCB-B683-E89CF38672E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79679" y="655554"/>
            <a:ext cx="917575" cy="917575"/>
          </a:xfrm>
          <a:prstGeom prst="rect">
            <a:avLst/>
          </a:prstGeom>
        </p:spPr>
      </p:pic>
      <p:sp>
        <p:nvSpPr>
          <p:cNvPr id="18" name="Google Shape;100;p15">
            <a:extLst>
              <a:ext uri="{FF2B5EF4-FFF2-40B4-BE49-F238E27FC236}">
                <a16:creationId xmlns:a16="http://schemas.microsoft.com/office/drawing/2014/main" id="{25BE4F19-C3A3-4941-B5BD-D8A79CEEBEB2}"/>
              </a:ext>
            </a:extLst>
          </p:cNvPr>
          <p:cNvSpPr txBox="1">
            <a:spLocks/>
          </p:cNvSpPr>
          <p:nvPr/>
        </p:nvSpPr>
        <p:spPr>
          <a:xfrm>
            <a:off x="5346011" y="397251"/>
            <a:ext cx="1300969"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solidFill>
                  <a:srgbClr val="ED6517"/>
                </a:solidFill>
              </a:rPr>
              <a:t>Source</a:t>
            </a:r>
            <a:r>
              <a:rPr lang="en-US" b="1" dirty="0"/>
              <a:t> and </a:t>
            </a:r>
            <a:r>
              <a:rPr lang="en-US" b="1" dirty="0">
                <a:solidFill>
                  <a:srgbClr val="1A9988"/>
                </a:solidFill>
              </a:rPr>
              <a:t>Sink</a:t>
            </a:r>
            <a:r>
              <a:rPr lang="en-US" b="1" dirty="0"/>
              <a:t> Servers</a:t>
            </a:r>
          </a:p>
        </p:txBody>
      </p:sp>
      <p:sp>
        <p:nvSpPr>
          <p:cNvPr id="19" name="Google Shape;100;p15">
            <a:extLst>
              <a:ext uri="{FF2B5EF4-FFF2-40B4-BE49-F238E27FC236}">
                <a16:creationId xmlns:a16="http://schemas.microsoft.com/office/drawing/2014/main" id="{4A0FB1AC-77D2-4EC8-A9BA-4C8665B2A65A}"/>
              </a:ext>
            </a:extLst>
          </p:cNvPr>
          <p:cNvSpPr txBox="1">
            <a:spLocks/>
          </p:cNvSpPr>
          <p:nvPr/>
        </p:nvSpPr>
        <p:spPr>
          <a:xfrm>
            <a:off x="3893972" y="2471085"/>
            <a:ext cx="1265307"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t>Web Server</a:t>
            </a:r>
          </a:p>
        </p:txBody>
      </p:sp>
      <p:pic>
        <p:nvPicPr>
          <p:cNvPr id="9" name="Graphic 8">
            <a:extLst>
              <a:ext uri="{FF2B5EF4-FFF2-40B4-BE49-F238E27FC236}">
                <a16:creationId xmlns:a16="http://schemas.microsoft.com/office/drawing/2014/main" id="{C2B687E6-6A1D-4464-A3B7-CC67576182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97103" y="3841241"/>
            <a:ext cx="958849" cy="958849"/>
          </a:xfrm>
          <a:prstGeom prst="rect">
            <a:avLst/>
          </a:prstGeom>
        </p:spPr>
      </p:pic>
      <p:pic>
        <p:nvPicPr>
          <p:cNvPr id="21" name="Graphic 20">
            <a:extLst>
              <a:ext uri="{FF2B5EF4-FFF2-40B4-BE49-F238E27FC236}">
                <a16:creationId xmlns:a16="http://schemas.microsoft.com/office/drawing/2014/main" id="{51B14A48-A4B0-406B-BD9D-80BF55A0BDE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380100" y="655444"/>
            <a:ext cx="917575" cy="917575"/>
          </a:xfrm>
          <a:prstGeom prst="rect">
            <a:avLst/>
          </a:prstGeom>
        </p:spPr>
      </p:pic>
      <p:pic>
        <p:nvPicPr>
          <p:cNvPr id="24" name="Graphic 23">
            <a:extLst>
              <a:ext uri="{FF2B5EF4-FFF2-40B4-BE49-F238E27FC236}">
                <a16:creationId xmlns:a16="http://schemas.microsoft.com/office/drawing/2014/main" id="{95AD32A8-D469-449D-93DA-7F465CAA97E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83767" y="1788252"/>
            <a:ext cx="917575" cy="917575"/>
          </a:xfrm>
          <a:prstGeom prst="rect">
            <a:avLst/>
          </a:prstGeom>
        </p:spPr>
      </p:pic>
      <p:pic>
        <p:nvPicPr>
          <p:cNvPr id="25" name="Graphic 24">
            <a:extLst>
              <a:ext uri="{FF2B5EF4-FFF2-40B4-BE49-F238E27FC236}">
                <a16:creationId xmlns:a16="http://schemas.microsoft.com/office/drawing/2014/main" id="{52DACB9B-82AC-425C-93FD-08F19D77525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02934" y="4110261"/>
            <a:ext cx="958849" cy="958849"/>
          </a:xfrm>
          <a:prstGeom prst="rect">
            <a:avLst/>
          </a:prstGeom>
        </p:spPr>
      </p:pic>
      <p:sp>
        <p:nvSpPr>
          <p:cNvPr id="26" name="Slide Number Placeholder 25">
            <a:extLst>
              <a:ext uri="{FF2B5EF4-FFF2-40B4-BE49-F238E27FC236}">
                <a16:creationId xmlns:a16="http://schemas.microsoft.com/office/drawing/2014/main" id="{D2A17D47-3053-47D0-9BF1-85FD56E74D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84C43416-046B-486A-A086-052DCF03F265}"/>
                  </a:ext>
                </a:extLst>
              </p14:cNvPr>
              <p14:cNvContentPartPr/>
              <p14:nvPr/>
            </p14:nvContentPartPr>
            <p14:xfrm>
              <a:off x="4790520" y="2049768"/>
              <a:ext cx="3283920" cy="2193480"/>
            </p14:xfrm>
          </p:contentPart>
        </mc:Choice>
        <mc:Fallback xmlns="">
          <p:pic>
            <p:nvPicPr>
              <p:cNvPr id="8" name="Ink 7">
                <a:extLst>
                  <a:ext uri="{FF2B5EF4-FFF2-40B4-BE49-F238E27FC236}">
                    <a16:creationId xmlns:a16="http://schemas.microsoft.com/office/drawing/2014/main" id="{84C43416-046B-486A-A086-052DCF03F265}"/>
                  </a:ext>
                </a:extLst>
              </p:cNvPr>
              <p:cNvPicPr/>
              <p:nvPr/>
            </p:nvPicPr>
            <p:blipFill>
              <a:blip r:embed="rId15"/>
              <a:stretch>
                <a:fillRect/>
              </a:stretch>
            </p:blipFill>
            <p:spPr>
              <a:xfrm>
                <a:off x="4772520" y="2031768"/>
                <a:ext cx="3319560" cy="2229120"/>
              </a:xfrm>
              <a:prstGeom prst="rect">
                <a:avLst/>
              </a:prstGeom>
            </p:spPr>
          </p:pic>
        </mc:Fallback>
      </mc:AlternateContent>
    </p:spTree>
    <p:extLst>
      <p:ext uri="{BB962C8B-B14F-4D97-AF65-F5344CB8AC3E}">
        <p14:creationId xmlns:p14="http://schemas.microsoft.com/office/powerpoint/2010/main" val="1010535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play”</a:t>
            </a:r>
            <a:endParaRPr dirty="0"/>
          </a:p>
        </p:txBody>
      </p:sp>
      <p:pic>
        <p:nvPicPr>
          <p:cNvPr id="5" name="Graphic 4">
            <a:extLst>
              <a:ext uri="{FF2B5EF4-FFF2-40B4-BE49-F238E27FC236}">
                <a16:creationId xmlns:a16="http://schemas.microsoft.com/office/drawing/2014/main" id="{3416B6ED-8174-4B48-B432-9137F3683C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1247" y="2229786"/>
            <a:ext cx="917575" cy="917575"/>
          </a:xfrm>
          <a:prstGeom prst="rect">
            <a:avLst/>
          </a:prstGeom>
        </p:spPr>
      </p:pic>
      <p:pic>
        <p:nvPicPr>
          <p:cNvPr id="11" name="Picture 10">
            <a:extLst>
              <a:ext uri="{FF2B5EF4-FFF2-40B4-BE49-F238E27FC236}">
                <a16:creationId xmlns:a16="http://schemas.microsoft.com/office/drawing/2014/main" id="{02AE8B4A-E833-4767-99CF-B07620275EE2}"/>
              </a:ext>
            </a:extLst>
          </p:cNvPr>
          <p:cNvPicPr>
            <a:picLocks noChangeAspect="1"/>
          </p:cNvPicPr>
          <p:nvPr/>
        </p:nvPicPr>
        <p:blipFill>
          <a:blip r:embed="rId5">
            <a:alphaModFix/>
          </a:blip>
          <a:stretch>
            <a:fillRect/>
          </a:stretch>
        </p:blipFill>
        <p:spPr>
          <a:xfrm>
            <a:off x="5528403" y="1020593"/>
            <a:ext cx="2984572" cy="3832715"/>
          </a:xfrm>
          <a:prstGeom prst="rect">
            <a:avLst/>
          </a:prstGeom>
          <a:effectLst>
            <a:outerShdw blurRad="165100" dist="50800" dir="5400000" sx="97000" sy="97000" algn="ctr" rotWithShape="0">
              <a:srgbClr val="000000"/>
            </a:outerShdw>
          </a:effectLst>
        </p:spPr>
      </p:pic>
      <p:pic>
        <p:nvPicPr>
          <p:cNvPr id="7" name="Graphic 6">
            <a:extLst>
              <a:ext uri="{FF2B5EF4-FFF2-40B4-BE49-F238E27FC236}">
                <a16:creationId xmlns:a16="http://schemas.microsoft.com/office/drawing/2014/main" id="{902D9937-BE19-4DDC-BEC9-261B2A56F1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92896" y="1583031"/>
            <a:ext cx="917575" cy="917575"/>
          </a:xfrm>
          <a:prstGeom prst="rect">
            <a:avLst/>
          </a:prstGeom>
        </p:spPr>
      </p:pic>
      <p:pic>
        <p:nvPicPr>
          <p:cNvPr id="12" name="Graphic 11">
            <a:extLst>
              <a:ext uri="{FF2B5EF4-FFF2-40B4-BE49-F238E27FC236}">
                <a16:creationId xmlns:a16="http://schemas.microsoft.com/office/drawing/2014/main" id="{BCC68FF9-498F-4744-8924-38B6FD60F5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6159" y="3403090"/>
            <a:ext cx="917575" cy="917575"/>
          </a:xfrm>
          <a:prstGeom prst="rect">
            <a:avLst/>
          </a:prstGeom>
        </p:spPr>
      </p:pic>
      <p:pic>
        <p:nvPicPr>
          <p:cNvPr id="13" name="Graphic 12">
            <a:extLst>
              <a:ext uri="{FF2B5EF4-FFF2-40B4-BE49-F238E27FC236}">
                <a16:creationId xmlns:a16="http://schemas.microsoft.com/office/drawing/2014/main" id="{04B2CB7B-216D-4705-9FCB-D8A90E685B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7165" y="2757312"/>
            <a:ext cx="917575" cy="917575"/>
          </a:xfrm>
          <a:prstGeom prst="rect">
            <a:avLst/>
          </a:prstGeom>
        </p:spPr>
      </p:pic>
      <p:sp>
        <p:nvSpPr>
          <p:cNvPr id="14" name="Google Shape;100;p15">
            <a:extLst>
              <a:ext uri="{FF2B5EF4-FFF2-40B4-BE49-F238E27FC236}">
                <a16:creationId xmlns:a16="http://schemas.microsoft.com/office/drawing/2014/main" id="{576799AD-91E0-49C6-AAA0-40FC8765D959}"/>
              </a:ext>
            </a:extLst>
          </p:cNvPr>
          <p:cNvSpPr txBox="1">
            <a:spLocks noGrp="1"/>
          </p:cNvSpPr>
          <p:nvPr>
            <p:ph type="body" idx="1"/>
          </p:nvPr>
        </p:nvSpPr>
        <p:spPr>
          <a:xfrm>
            <a:off x="2218514" y="3813526"/>
            <a:ext cx="854875" cy="434975"/>
          </a:xfrm>
          <a:prstGeom prst="rect">
            <a:avLst/>
          </a:prstGeom>
        </p:spPr>
        <p:txBody>
          <a:bodyPr spcFirstLastPara="1" wrap="square" lIns="91425" tIns="91425" rIns="91425" bIns="91425" anchor="t" anchorCtr="0">
            <a:noAutofit/>
          </a:bodyPr>
          <a:lstStyle/>
          <a:p>
            <a:pPr marL="0" indent="0">
              <a:spcAft>
                <a:spcPts val="1600"/>
              </a:spcAft>
              <a:buNone/>
            </a:pPr>
            <a:r>
              <a:rPr lang="en-US" b="1" dirty="0"/>
              <a:t>Players</a:t>
            </a:r>
            <a:endParaRPr b="1" dirty="0"/>
          </a:p>
        </p:txBody>
      </p:sp>
      <p:sp>
        <p:nvSpPr>
          <p:cNvPr id="15" name="Google Shape;100;p15">
            <a:extLst>
              <a:ext uri="{FF2B5EF4-FFF2-40B4-BE49-F238E27FC236}">
                <a16:creationId xmlns:a16="http://schemas.microsoft.com/office/drawing/2014/main" id="{9ABD7A4C-4CF1-44BA-A3B1-7A801F3AB02A}"/>
              </a:ext>
            </a:extLst>
          </p:cNvPr>
          <p:cNvSpPr txBox="1">
            <a:spLocks/>
          </p:cNvSpPr>
          <p:nvPr/>
        </p:nvSpPr>
        <p:spPr>
          <a:xfrm>
            <a:off x="7365070" y="966611"/>
            <a:ext cx="1178256" cy="74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r">
              <a:spcAft>
                <a:spcPts val="1600"/>
              </a:spcAft>
              <a:buFont typeface="Lato"/>
              <a:buNone/>
            </a:pPr>
            <a:r>
              <a:rPr lang="en-US" b="1" dirty="0" err="1"/>
              <a:t>SCIONLab</a:t>
            </a:r>
            <a:r>
              <a:rPr lang="en-US" b="1" dirty="0"/>
              <a:t> Network</a:t>
            </a:r>
          </a:p>
        </p:txBody>
      </p:sp>
      <p:pic>
        <p:nvPicPr>
          <p:cNvPr id="17" name="Graphic 16">
            <a:extLst>
              <a:ext uri="{FF2B5EF4-FFF2-40B4-BE49-F238E27FC236}">
                <a16:creationId xmlns:a16="http://schemas.microsoft.com/office/drawing/2014/main" id="{716BC29E-67AE-4BCB-B683-E89CF38672E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79679" y="655554"/>
            <a:ext cx="917575" cy="917575"/>
          </a:xfrm>
          <a:prstGeom prst="rect">
            <a:avLst/>
          </a:prstGeom>
        </p:spPr>
      </p:pic>
      <p:sp>
        <p:nvSpPr>
          <p:cNvPr id="18" name="Google Shape;100;p15">
            <a:extLst>
              <a:ext uri="{FF2B5EF4-FFF2-40B4-BE49-F238E27FC236}">
                <a16:creationId xmlns:a16="http://schemas.microsoft.com/office/drawing/2014/main" id="{25BE4F19-C3A3-4941-B5BD-D8A79CEEBEB2}"/>
              </a:ext>
            </a:extLst>
          </p:cNvPr>
          <p:cNvSpPr txBox="1">
            <a:spLocks/>
          </p:cNvSpPr>
          <p:nvPr/>
        </p:nvSpPr>
        <p:spPr>
          <a:xfrm>
            <a:off x="5346011" y="397251"/>
            <a:ext cx="1300969"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solidFill>
                  <a:srgbClr val="ED6517"/>
                </a:solidFill>
              </a:rPr>
              <a:t>Source</a:t>
            </a:r>
            <a:r>
              <a:rPr lang="en-US" b="1" dirty="0"/>
              <a:t> and </a:t>
            </a:r>
            <a:r>
              <a:rPr lang="en-US" b="1" dirty="0">
                <a:solidFill>
                  <a:srgbClr val="1A9988"/>
                </a:solidFill>
              </a:rPr>
              <a:t>Sink</a:t>
            </a:r>
            <a:r>
              <a:rPr lang="en-US" b="1" dirty="0"/>
              <a:t> Servers</a:t>
            </a:r>
          </a:p>
        </p:txBody>
      </p:sp>
      <p:sp>
        <p:nvSpPr>
          <p:cNvPr id="19" name="Google Shape;100;p15">
            <a:extLst>
              <a:ext uri="{FF2B5EF4-FFF2-40B4-BE49-F238E27FC236}">
                <a16:creationId xmlns:a16="http://schemas.microsoft.com/office/drawing/2014/main" id="{4A0FB1AC-77D2-4EC8-A9BA-4C8665B2A65A}"/>
              </a:ext>
            </a:extLst>
          </p:cNvPr>
          <p:cNvSpPr txBox="1">
            <a:spLocks/>
          </p:cNvSpPr>
          <p:nvPr/>
        </p:nvSpPr>
        <p:spPr>
          <a:xfrm>
            <a:off x="3893972" y="2471085"/>
            <a:ext cx="1265307"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t>Web Server</a:t>
            </a:r>
          </a:p>
        </p:txBody>
      </p:sp>
      <p:pic>
        <p:nvPicPr>
          <p:cNvPr id="9" name="Graphic 8">
            <a:extLst>
              <a:ext uri="{FF2B5EF4-FFF2-40B4-BE49-F238E27FC236}">
                <a16:creationId xmlns:a16="http://schemas.microsoft.com/office/drawing/2014/main" id="{C2B687E6-6A1D-4464-A3B7-CC67576182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97103" y="3841241"/>
            <a:ext cx="958849" cy="958849"/>
          </a:xfrm>
          <a:prstGeom prst="rect">
            <a:avLst/>
          </a:prstGeom>
        </p:spPr>
      </p:pic>
      <p:pic>
        <p:nvPicPr>
          <p:cNvPr id="21" name="Graphic 20">
            <a:extLst>
              <a:ext uri="{FF2B5EF4-FFF2-40B4-BE49-F238E27FC236}">
                <a16:creationId xmlns:a16="http://schemas.microsoft.com/office/drawing/2014/main" id="{51B14A48-A4B0-406B-BD9D-80BF55A0BDE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380100" y="655444"/>
            <a:ext cx="917575" cy="917575"/>
          </a:xfrm>
          <a:prstGeom prst="rect">
            <a:avLst/>
          </a:prstGeom>
        </p:spPr>
      </p:pic>
      <p:pic>
        <p:nvPicPr>
          <p:cNvPr id="24" name="Graphic 23">
            <a:extLst>
              <a:ext uri="{FF2B5EF4-FFF2-40B4-BE49-F238E27FC236}">
                <a16:creationId xmlns:a16="http://schemas.microsoft.com/office/drawing/2014/main" id="{95AD32A8-D469-449D-93DA-7F465CAA97E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83767" y="1788252"/>
            <a:ext cx="917575" cy="917575"/>
          </a:xfrm>
          <a:prstGeom prst="rect">
            <a:avLst/>
          </a:prstGeom>
        </p:spPr>
      </p:pic>
      <p:pic>
        <p:nvPicPr>
          <p:cNvPr id="25" name="Graphic 24">
            <a:extLst>
              <a:ext uri="{FF2B5EF4-FFF2-40B4-BE49-F238E27FC236}">
                <a16:creationId xmlns:a16="http://schemas.microsoft.com/office/drawing/2014/main" id="{52DACB9B-82AC-425C-93FD-08F19D77525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02934" y="4110261"/>
            <a:ext cx="958849" cy="958849"/>
          </a:xfrm>
          <a:prstGeom prst="rect">
            <a:avLst/>
          </a:prstGeom>
        </p:spPr>
      </p:pic>
      <p:sp>
        <p:nvSpPr>
          <p:cNvPr id="26" name="Slide Number Placeholder 25">
            <a:extLst>
              <a:ext uri="{FF2B5EF4-FFF2-40B4-BE49-F238E27FC236}">
                <a16:creationId xmlns:a16="http://schemas.microsoft.com/office/drawing/2014/main" id="{D2A17D47-3053-47D0-9BF1-85FD56E74D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753C6663-071B-4079-816C-83AD241C61E5}"/>
                  </a:ext>
                </a:extLst>
              </p14:cNvPr>
              <p14:cNvContentPartPr/>
              <p14:nvPr/>
            </p14:nvContentPartPr>
            <p14:xfrm>
              <a:off x="6153120" y="1474488"/>
              <a:ext cx="2270880" cy="2766600"/>
            </p14:xfrm>
          </p:contentPart>
        </mc:Choice>
        <mc:Fallback xmlns="">
          <p:pic>
            <p:nvPicPr>
              <p:cNvPr id="16" name="Ink 15">
                <a:extLst>
                  <a:ext uri="{FF2B5EF4-FFF2-40B4-BE49-F238E27FC236}">
                    <a16:creationId xmlns:a16="http://schemas.microsoft.com/office/drawing/2014/main" id="{753C6663-071B-4079-816C-83AD241C61E5}"/>
                  </a:ext>
                </a:extLst>
              </p:cNvPr>
              <p:cNvPicPr/>
              <p:nvPr/>
            </p:nvPicPr>
            <p:blipFill>
              <a:blip r:embed="rId15"/>
              <a:stretch>
                <a:fillRect/>
              </a:stretch>
            </p:blipFill>
            <p:spPr>
              <a:xfrm>
                <a:off x="6135480" y="1456488"/>
                <a:ext cx="2306520" cy="2802240"/>
              </a:xfrm>
              <a:prstGeom prst="rect">
                <a:avLst/>
              </a:prstGeom>
            </p:spPr>
          </p:pic>
        </mc:Fallback>
      </mc:AlternateContent>
    </p:spTree>
    <p:extLst>
      <p:ext uri="{BB962C8B-B14F-4D97-AF65-F5344CB8AC3E}">
        <p14:creationId xmlns:p14="http://schemas.microsoft.com/office/powerpoint/2010/main" val="307787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play”</a:t>
            </a:r>
            <a:endParaRPr dirty="0"/>
          </a:p>
        </p:txBody>
      </p:sp>
      <p:pic>
        <p:nvPicPr>
          <p:cNvPr id="5" name="Graphic 4">
            <a:extLst>
              <a:ext uri="{FF2B5EF4-FFF2-40B4-BE49-F238E27FC236}">
                <a16:creationId xmlns:a16="http://schemas.microsoft.com/office/drawing/2014/main" id="{3416B6ED-8174-4B48-B432-9137F3683C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1247" y="2229786"/>
            <a:ext cx="917575" cy="917575"/>
          </a:xfrm>
          <a:prstGeom prst="rect">
            <a:avLst/>
          </a:prstGeom>
        </p:spPr>
      </p:pic>
      <p:pic>
        <p:nvPicPr>
          <p:cNvPr id="11" name="Picture 10">
            <a:extLst>
              <a:ext uri="{FF2B5EF4-FFF2-40B4-BE49-F238E27FC236}">
                <a16:creationId xmlns:a16="http://schemas.microsoft.com/office/drawing/2014/main" id="{02AE8B4A-E833-4767-99CF-B07620275EE2}"/>
              </a:ext>
            </a:extLst>
          </p:cNvPr>
          <p:cNvPicPr>
            <a:picLocks noChangeAspect="1"/>
          </p:cNvPicPr>
          <p:nvPr/>
        </p:nvPicPr>
        <p:blipFill>
          <a:blip r:embed="rId5">
            <a:alphaModFix/>
          </a:blip>
          <a:stretch>
            <a:fillRect/>
          </a:stretch>
        </p:blipFill>
        <p:spPr>
          <a:xfrm>
            <a:off x="5528403" y="1020593"/>
            <a:ext cx="2984572" cy="3832715"/>
          </a:xfrm>
          <a:prstGeom prst="rect">
            <a:avLst/>
          </a:prstGeom>
          <a:effectLst>
            <a:outerShdw blurRad="165100" dist="50800" dir="5400000" sx="97000" sy="97000" algn="ctr" rotWithShape="0">
              <a:srgbClr val="000000"/>
            </a:outerShdw>
          </a:effectLst>
        </p:spPr>
      </p:pic>
      <p:pic>
        <p:nvPicPr>
          <p:cNvPr id="7" name="Graphic 6">
            <a:extLst>
              <a:ext uri="{FF2B5EF4-FFF2-40B4-BE49-F238E27FC236}">
                <a16:creationId xmlns:a16="http://schemas.microsoft.com/office/drawing/2014/main" id="{902D9937-BE19-4DDC-BEC9-261B2A56F1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92896" y="1583031"/>
            <a:ext cx="917575" cy="917575"/>
          </a:xfrm>
          <a:prstGeom prst="rect">
            <a:avLst/>
          </a:prstGeom>
        </p:spPr>
      </p:pic>
      <p:pic>
        <p:nvPicPr>
          <p:cNvPr id="12" name="Graphic 11">
            <a:extLst>
              <a:ext uri="{FF2B5EF4-FFF2-40B4-BE49-F238E27FC236}">
                <a16:creationId xmlns:a16="http://schemas.microsoft.com/office/drawing/2014/main" id="{BCC68FF9-498F-4744-8924-38B6FD60F5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6159" y="3403090"/>
            <a:ext cx="917575" cy="917575"/>
          </a:xfrm>
          <a:prstGeom prst="rect">
            <a:avLst/>
          </a:prstGeom>
        </p:spPr>
      </p:pic>
      <p:pic>
        <p:nvPicPr>
          <p:cNvPr id="13" name="Graphic 12">
            <a:extLst>
              <a:ext uri="{FF2B5EF4-FFF2-40B4-BE49-F238E27FC236}">
                <a16:creationId xmlns:a16="http://schemas.microsoft.com/office/drawing/2014/main" id="{04B2CB7B-216D-4705-9FCB-D8A90E685B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7165" y="2757312"/>
            <a:ext cx="917575" cy="917575"/>
          </a:xfrm>
          <a:prstGeom prst="rect">
            <a:avLst/>
          </a:prstGeom>
        </p:spPr>
      </p:pic>
      <p:sp>
        <p:nvSpPr>
          <p:cNvPr id="14" name="Google Shape;100;p15">
            <a:extLst>
              <a:ext uri="{FF2B5EF4-FFF2-40B4-BE49-F238E27FC236}">
                <a16:creationId xmlns:a16="http://schemas.microsoft.com/office/drawing/2014/main" id="{576799AD-91E0-49C6-AAA0-40FC8765D959}"/>
              </a:ext>
            </a:extLst>
          </p:cNvPr>
          <p:cNvSpPr txBox="1">
            <a:spLocks noGrp="1"/>
          </p:cNvSpPr>
          <p:nvPr>
            <p:ph type="body" idx="1"/>
          </p:nvPr>
        </p:nvSpPr>
        <p:spPr>
          <a:xfrm>
            <a:off x="2218514" y="3813526"/>
            <a:ext cx="854875" cy="434975"/>
          </a:xfrm>
          <a:prstGeom prst="rect">
            <a:avLst/>
          </a:prstGeom>
        </p:spPr>
        <p:txBody>
          <a:bodyPr spcFirstLastPara="1" wrap="square" lIns="91425" tIns="91425" rIns="91425" bIns="91425" anchor="t" anchorCtr="0">
            <a:noAutofit/>
          </a:bodyPr>
          <a:lstStyle/>
          <a:p>
            <a:pPr marL="0" indent="0">
              <a:spcAft>
                <a:spcPts val="1600"/>
              </a:spcAft>
              <a:buNone/>
            </a:pPr>
            <a:r>
              <a:rPr lang="en-US" b="1" dirty="0"/>
              <a:t>Players</a:t>
            </a:r>
            <a:endParaRPr b="1" dirty="0"/>
          </a:p>
        </p:txBody>
      </p:sp>
      <p:sp>
        <p:nvSpPr>
          <p:cNvPr id="15" name="Google Shape;100;p15">
            <a:extLst>
              <a:ext uri="{FF2B5EF4-FFF2-40B4-BE49-F238E27FC236}">
                <a16:creationId xmlns:a16="http://schemas.microsoft.com/office/drawing/2014/main" id="{9ABD7A4C-4CF1-44BA-A3B1-7A801F3AB02A}"/>
              </a:ext>
            </a:extLst>
          </p:cNvPr>
          <p:cNvSpPr txBox="1">
            <a:spLocks/>
          </p:cNvSpPr>
          <p:nvPr/>
        </p:nvSpPr>
        <p:spPr>
          <a:xfrm>
            <a:off x="7365070" y="966611"/>
            <a:ext cx="1178256" cy="74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r">
              <a:spcAft>
                <a:spcPts val="1600"/>
              </a:spcAft>
              <a:buFont typeface="Lato"/>
              <a:buNone/>
            </a:pPr>
            <a:r>
              <a:rPr lang="en-US" b="1" dirty="0" err="1"/>
              <a:t>SCIONLab</a:t>
            </a:r>
            <a:r>
              <a:rPr lang="en-US" b="1" dirty="0"/>
              <a:t> Network</a:t>
            </a:r>
          </a:p>
        </p:txBody>
      </p:sp>
      <p:pic>
        <p:nvPicPr>
          <p:cNvPr id="17" name="Graphic 16">
            <a:extLst>
              <a:ext uri="{FF2B5EF4-FFF2-40B4-BE49-F238E27FC236}">
                <a16:creationId xmlns:a16="http://schemas.microsoft.com/office/drawing/2014/main" id="{716BC29E-67AE-4BCB-B683-E89CF38672E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79679" y="655554"/>
            <a:ext cx="917575" cy="917575"/>
          </a:xfrm>
          <a:prstGeom prst="rect">
            <a:avLst/>
          </a:prstGeom>
        </p:spPr>
      </p:pic>
      <p:sp>
        <p:nvSpPr>
          <p:cNvPr id="18" name="Google Shape;100;p15">
            <a:extLst>
              <a:ext uri="{FF2B5EF4-FFF2-40B4-BE49-F238E27FC236}">
                <a16:creationId xmlns:a16="http://schemas.microsoft.com/office/drawing/2014/main" id="{25BE4F19-C3A3-4941-B5BD-D8A79CEEBEB2}"/>
              </a:ext>
            </a:extLst>
          </p:cNvPr>
          <p:cNvSpPr txBox="1">
            <a:spLocks/>
          </p:cNvSpPr>
          <p:nvPr/>
        </p:nvSpPr>
        <p:spPr>
          <a:xfrm>
            <a:off x="5346011" y="397251"/>
            <a:ext cx="1300969"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solidFill>
                  <a:srgbClr val="ED6517"/>
                </a:solidFill>
              </a:rPr>
              <a:t>Source</a:t>
            </a:r>
            <a:r>
              <a:rPr lang="en-US" b="1" dirty="0"/>
              <a:t> and </a:t>
            </a:r>
            <a:r>
              <a:rPr lang="en-US" b="1" dirty="0">
                <a:solidFill>
                  <a:srgbClr val="1A9988"/>
                </a:solidFill>
              </a:rPr>
              <a:t>Sink</a:t>
            </a:r>
            <a:r>
              <a:rPr lang="en-US" b="1" dirty="0"/>
              <a:t> Servers</a:t>
            </a:r>
          </a:p>
        </p:txBody>
      </p:sp>
      <p:sp>
        <p:nvSpPr>
          <p:cNvPr id="19" name="Google Shape;100;p15">
            <a:extLst>
              <a:ext uri="{FF2B5EF4-FFF2-40B4-BE49-F238E27FC236}">
                <a16:creationId xmlns:a16="http://schemas.microsoft.com/office/drawing/2014/main" id="{4A0FB1AC-77D2-4EC8-A9BA-4C8665B2A65A}"/>
              </a:ext>
            </a:extLst>
          </p:cNvPr>
          <p:cNvSpPr txBox="1">
            <a:spLocks/>
          </p:cNvSpPr>
          <p:nvPr/>
        </p:nvSpPr>
        <p:spPr>
          <a:xfrm>
            <a:off x="3893972" y="2471085"/>
            <a:ext cx="1265307"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t>Web Server</a:t>
            </a:r>
          </a:p>
        </p:txBody>
      </p:sp>
      <p:pic>
        <p:nvPicPr>
          <p:cNvPr id="9" name="Graphic 8">
            <a:extLst>
              <a:ext uri="{FF2B5EF4-FFF2-40B4-BE49-F238E27FC236}">
                <a16:creationId xmlns:a16="http://schemas.microsoft.com/office/drawing/2014/main" id="{C2B687E6-6A1D-4464-A3B7-CC67576182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97103" y="3841241"/>
            <a:ext cx="958849" cy="958849"/>
          </a:xfrm>
          <a:prstGeom prst="rect">
            <a:avLst/>
          </a:prstGeom>
        </p:spPr>
      </p:pic>
      <p:pic>
        <p:nvPicPr>
          <p:cNvPr id="21" name="Graphic 20">
            <a:extLst>
              <a:ext uri="{FF2B5EF4-FFF2-40B4-BE49-F238E27FC236}">
                <a16:creationId xmlns:a16="http://schemas.microsoft.com/office/drawing/2014/main" id="{51B14A48-A4B0-406B-BD9D-80BF55A0BDE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380100" y="655444"/>
            <a:ext cx="917575" cy="917575"/>
          </a:xfrm>
          <a:prstGeom prst="rect">
            <a:avLst/>
          </a:prstGeom>
        </p:spPr>
      </p:pic>
      <p:pic>
        <p:nvPicPr>
          <p:cNvPr id="24" name="Graphic 23">
            <a:extLst>
              <a:ext uri="{FF2B5EF4-FFF2-40B4-BE49-F238E27FC236}">
                <a16:creationId xmlns:a16="http://schemas.microsoft.com/office/drawing/2014/main" id="{95AD32A8-D469-449D-93DA-7F465CAA97E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83767" y="1788252"/>
            <a:ext cx="917575" cy="917575"/>
          </a:xfrm>
          <a:prstGeom prst="rect">
            <a:avLst/>
          </a:prstGeom>
        </p:spPr>
      </p:pic>
      <p:pic>
        <p:nvPicPr>
          <p:cNvPr id="25" name="Graphic 24">
            <a:extLst>
              <a:ext uri="{FF2B5EF4-FFF2-40B4-BE49-F238E27FC236}">
                <a16:creationId xmlns:a16="http://schemas.microsoft.com/office/drawing/2014/main" id="{52DACB9B-82AC-425C-93FD-08F19D77525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02934" y="4110261"/>
            <a:ext cx="958849" cy="958849"/>
          </a:xfrm>
          <a:prstGeom prst="rect">
            <a:avLst/>
          </a:prstGeom>
        </p:spPr>
      </p:pic>
      <p:sp>
        <p:nvSpPr>
          <p:cNvPr id="26" name="Slide Number Placeholder 25">
            <a:extLst>
              <a:ext uri="{FF2B5EF4-FFF2-40B4-BE49-F238E27FC236}">
                <a16:creationId xmlns:a16="http://schemas.microsoft.com/office/drawing/2014/main" id="{D2A17D47-3053-47D0-9BF1-85FD56E74D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6BD2FF10-0A80-490F-A980-4934DBFB3AF8}"/>
                  </a:ext>
                </a:extLst>
              </p14:cNvPr>
              <p14:cNvContentPartPr/>
              <p14:nvPr/>
            </p14:nvContentPartPr>
            <p14:xfrm>
              <a:off x="4682880" y="1102248"/>
              <a:ext cx="1825920" cy="592200"/>
            </p14:xfrm>
          </p:contentPart>
        </mc:Choice>
        <mc:Fallback xmlns="">
          <p:pic>
            <p:nvPicPr>
              <p:cNvPr id="20" name="Ink 19">
                <a:extLst>
                  <a:ext uri="{FF2B5EF4-FFF2-40B4-BE49-F238E27FC236}">
                    <a16:creationId xmlns:a16="http://schemas.microsoft.com/office/drawing/2014/main" id="{6BD2FF10-0A80-490F-A980-4934DBFB3AF8}"/>
                  </a:ext>
                </a:extLst>
              </p:cNvPr>
              <p:cNvPicPr/>
              <p:nvPr/>
            </p:nvPicPr>
            <p:blipFill>
              <a:blip r:embed="rId15"/>
              <a:stretch>
                <a:fillRect/>
              </a:stretch>
            </p:blipFill>
            <p:spPr>
              <a:xfrm>
                <a:off x="4664880" y="1084608"/>
                <a:ext cx="1861560" cy="627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DE959653-A49E-4045-847C-5319F85383D6}"/>
                  </a:ext>
                </a:extLst>
              </p14:cNvPr>
              <p14:cNvContentPartPr/>
              <p14:nvPr/>
            </p14:nvContentPartPr>
            <p14:xfrm>
              <a:off x="4642200" y="1939608"/>
              <a:ext cx="3630240" cy="2274120"/>
            </p14:xfrm>
          </p:contentPart>
        </mc:Choice>
        <mc:Fallback xmlns="">
          <p:pic>
            <p:nvPicPr>
              <p:cNvPr id="29" name="Ink 28">
                <a:extLst>
                  <a:ext uri="{FF2B5EF4-FFF2-40B4-BE49-F238E27FC236}">
                    <a16:creationId xmlns:a16="http://schemas.microsoft.com/office/drawing/2014/main" id="{DE959653-A49E-4045-847C-5319F85383D6}"/>
                  </a:ext>
                </a:extLst>
              </p:cNvPr>
              <p:cNvPicPr/>
              <p:nvPr/>
            </p:nvPicPr>
            <p:blipFill>
              <a:blip r:embed="rId17"/>
              <a:stretch>
                <a:fillRect/>
              </a:stretch>
            </p:blipFill>
            <p:spPr>
              <a:xfrm>
                <a:off x="4624558" y="1921968"/>
                <a:ext cx="3665884" cy="2309760"/>
              </a:xfrm>
              <a:prstGeom prst="rect">
                <a:avLst/>
              </a:prstGeom>
            </p:spPr>
          </p:pic>
        </mc:Fallback>
      </mc:AlternateContent>
    </p:spTree>
    <p:extLst>
      <p:ext uri="{BB962C8B-B14F-4D97-AF65-F5344CB8AC3E}">
        <p14:creationId xmlns:p14="http://schemas.microsoft.com/office/powerpoint/2010/main" val="4072757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play”</a:t>
            </a:r>
            <a:endParaRPr dirty="0"/>
          </a:p>
        </p:txBody>
      </p:sp>
      <p:pic>
        <p:nvPicPr>
          <p:cNvPr id="5" name="Graphic 4">
            <a:extLst>
              <a:ext uri="{FF2B5EF4-FFF2-40B4-BE49-F238E27FC236}">
                <a16:creationId xmlns:a16="http://schemas.microsoft.com/office/drawing/2014/main" id="{3416B6ED-8174-4B48-B432-9137F3683C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1247" y="2229786"/>
            <a:ext cx="917575" cy="917575"/>
          </a:xfrm>
          <a:prstGeom prst="rect">
            <a:avLst/>
          </a:prstGeom>
        </p:spPr>
      </p:pic>
      <p:pic>
        <p:nvPicPr>
          <p:cNvPr id="11" name="Picture 10">
            <a:extLst>
              <a:ext uri="{FF2B5EF4-FFF2-40B4-BE49-F238E27FC236}">
                <a16:creationId xmlns:a16="http://schemas.microsoft.com/office/drawing/2014/main" id="{02AE8B4A-E833-4767-99CF-B07620275EE2}"/>
              </a:ext>
            </a:extLst>
          </p:cNvPr>
          <p:cNvPicPr>
            <a:picLocks noChangeAspect="1"/>
          </p:cNvPicPr>
          <p:nvPr/>
        </p:nvPicPr>
        <p:blipFill>
          <a:blip r:embed="rId5">
            <a:alphaModFix/>
          </a:blip>
          <a:stretch>
            <a:fillRect/>
          </a:stretch>
        </p:blipFill>
        <p:spPr>
          <a:xfrm>
            <a:off x="5528403" y="1020593"/>
            <a:ext cx="2984572" cy="3832715"/>
          </a:xfrm>
          <a:prstGeom prst="rect">
            <a:avLst/>
          </a:prstGeom>
          <a:effectLst>
            <a:outerShdw blurRad="165100" dist="50800" dir="5400000" sx="97000" sy="97000" algn="ctr" rotWithShape="0">
              <a:srgbClr val="000000"/>
            </a:outerShdw>
          </a:effectLst>
        </p:spPr>
      </p:pic>
      <p:pic>
        <p:nvPicPr>
          <p:cNvPr id="7" name="Graphic 6">
            <a:extLst>
              <a:ext uri="{FF2B5EF4-FFF2-40B4-BE49-F238E27FC236}">
                <a16:creationId xmlns:a16="http://schemas.microsoft.com/office/drawing/2014/main" id="{902D9937-BE19-4DDC-BEC9-261B2A56F1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92896" y="1583031"/>
            <a:ext cx="917575" cy="917575"/>
          </a:xfrm>
          <a:prstGeom prst="rect">
            <a:avLst/>
          </a:prstGeom>
        </p:spPr>
      </p:pic>
      <p:pic>
        <p:nvPicPr>
          <p:cNvPr id="12" name="Graphic 11">
            <a:extLst>
              <a:ext uri="{FF2B5EF4-FFF2-40B4-BE49-F238E27FC236}">
                <a16:creationId xmlns:a16="http://schemas.microsoft.com/office/drawing/2014/main" id="{BCC68FF9-498F-4744-8924-38B6FD60F5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6159" y="3403090"/>
            <a:ext cx="917575" cy="917575"/>
          </a:xfrm>
          <a:prstGeom prst="rect">
            <a:avLst/>
          </a:prstGeom>
        </p:spPr>
      </p:pic>
      <p:pic>
        <p:nvPicPr>
          <p:cNvPr id="13" name="Graphic 12">
            <a:extLst>
              <a:ext uri="{FF2B5EF4-FFF2-40B4-BE49-F238E27FC236}">
                <a16:creationId xmlns:a16="http://schemas.microsoft.com/office/drawing/2014/main" id="{04B2CB7B-216D-4705-9FCB-D8A90E685B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7165" y="2757312"/>
            <a:ext cx="917575" cy="917575"/>
          </a:xfrm>
          <a:prstGeom prst="rect">
            <a:avLst/>
          </a:prstGeom>
        </p:spPr>
      </p:pic>
      <p:sp>
        <p:nvSpPr>
          <p:cNvPr id="14" name="Google Shape;100;p15">
            <a:extLst>
              <a:ext uri="{FF2B5EF4-FFF2-40B4-BE49-F238E27FC236}">
                <a16:creationId xmlns:a16="http://schemas.microsoft.com/office/drawing/2014/main" id="{576799AD-91E0-49C6-AAA0-40FC8765D959}"/>
              </a:ext>
            </a:extLst>
          </p:cNvPr>
          <p:cNvSpPr txBox="1">
            <a:spLocks noGrp="1"/>
          </p:cNvSpPr>
          <p:nvPr>
            <p:ph type="body" idx="1"/>
          </p:nvPr>
        </p:nvSpPr>
        <p:spPr>
          <a:xfrm>
            <a:off x="2218514" y="3813526"/>
            <a:ext cx="854875" cy="434975"/>
          </a:xfrm>
          <a:prstGeom prst="rect">
            <a:avLst/>
          </a:prstGeom>
        </p:spPr>
        <p:txBody>
          <a:bodyPr spcFirstLastPara="1" wrap="square" lIns="91425" tIns="91425" rIns="91425" bIns="91425" anchor="t" anchorCtr="0">
            <a:noAutofit/>
          </a:bodyPr>
          <a:lstStyle/>
          <a:p>
            <a:pPr marL="0" indent="0">
              <a:spcAft>
                <a:spcPts val="1600"/>
              </a:spcAft>
              <a:buNone/>
            </a:pPr>
            <a:r>
              <a:rPr lang="en-US" b="1" dirty="0"/>
              <a:t>Players</a:t>
            </a:r>
            <a:endParaRPr b="1" dirty="0"/>
          </a:p>
        </p:txBody>
      </p:sp>
      <p:sp>
        <p:nvSpPr>
          <p:cNvPr id="15" name="Google Shape;100;p15">
            <a:extLst>
              <a:ext uri="{FF2B5EF4-FFF2-40B4-BE49-F238E27FC236}">
                <a16:creationId xmlns:a16="http://schemas.microsoft.com/office/drawing/2014/main" id="{9ABD7A4C-4CF1-44BA-A3B1-7A801F3AB02A}"/>
              </a:ext>
            </a:extLst>
          </p:cNvPr>
          <p:cNvSpPr txBox="1">
            <a:spLocks/>
          </p:cNvSpPr>
          <p:nvPr/>
        </p:nvSpPr>
        <p:spPr>
          <a:xfrm>
            <a:off x="7365070" y="966611"/>
            <a:ext cx="1178256" cy="74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r">
              <a:spcAft>
                <a:spcPts val="1600"/>
              </a:spcAft>
              <a:buFont typeface="Lato"/>
              <a:buNone/>
            </a:pPr>
            <a:r>
              <a:rPr lang="en-US" b="1" dirty="0" err="1"/>
              <a:t>SCIONLab</a:t>
            </a:r>
            <a:r>
              <a:rPr lang="en-US" b="1" dirty="0"/>
              <a:t> Network</a:t>
            </a:r>
          </a:p>
        </p:txBody>
      </p:sp>
      <p:pic>
        <p:nvPicPr>
          <p:cNvPr id="17" name="Graphic 16">
            <a:extLst>
              <a:ext uri="{FF2B5EF4-FFF2-40B4-BE49-F238E27FC236}">
                <a16:creationId xmlns:a16="http://schemas.microsoft.com/office/drawing/2014/main" id="{716BC29E-67AE-4BCB-B683-E89CF38672E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79679" y="655554"/>
            <a:ext cx="917575" cy="917575"/>
          </a:xfrm>
          <a:prstGeom prst="rect">
            <a:avLst/>
          </a:prstGeom>
        </p:spPr>
      </p:pic>
      <p:sp>
        <p:nvSpPr>
          <p:cNvPr id="18" name="Google Shape;100;p15">
            <a:extLst>
              <a:ext uri="{FF2B5EF4-FFF2-40B4-BE49-F238E27FC236}">
                <a16:creationId xmlns:a16="http://schemas.microsoft.com/office/drawing/2014/main" id="{25BE4F19-C3A3-4941-B5BD-D8A79CEEBEB2}"/>
              </a:ext>
            </a:extLst>
          </p:cNvPr>
          <p:cNvSpPr txBox="1">
            <a:spLocks/>
          </p:cNvSpPr>
          <p:nvPr/>
        </p:nvSpPr>
        <p:spPr>
          <a:xfrm>
            <a:off x="5346011" y="397251"/>
            <a:ext cx="1300969"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solidFill>
                  <a:srgbClr val="ED6517"/>
                </a:solidFill>
              </a:rPr>
              <a:t>Source</a:t>
            </a:r>
            <a:r>
              <a:rPr lang="en-US" b="1" dirty="0"/>
              <a:t> and </a:t>
            </a:r>
            <a:r>
              <a:rPr lang="en-US" b="1" dirty="0">
                <a:solidFill>
                  <a:srgbClr val="1A9988"/>
                </a:solidFill>
              </a:rPr>
              <a:t>Sink</a:t>
            </a:r>
            <a:r>
              <a:rPr lang="en-US" b="1" dirty="0"/>
              <a:t> Servers</a:t>
            </a:r>
          </a:p>
        </p:txBody>
      </p:sp>
      <p:sp>
        <p:nvSpPr>
          <p:cNvPr id="19" name="Google Shape;100;p15">
            <a:extLst>
              <a:ext uri="{FF2B5EF4-FFF2-40B4-BE49-F238E27FC236}">
                <a16:creationId xmlns:a16="http://schemas.microsoft.com/office/drawing/2014/main" id="{4A0FB1AC-77D2-4EC8-A9BA-4C8665B2A65A}"/>
              </a:ext>
            </a:extLst>
          </p:cNvPr>
          <p:cNvSpPr txBox="1">
            <a:spLocks/>
          </p:cNvSpPr>
          <p:nvPr/>
        </p:nvSpPr>
        <p:spPr>
          <a:xfrm>
            <a:off x="3893972" y="2471085"/>
            <a:ext cx="1265307"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t>Web Server</a:t>
            </a:r>
          </a:p>
        </p:txBody>
      </p:sp>
      <p:pic>
        <p:nvPicPr>
          <p:cNvPr id="9" name="Graphic 8">
            <a:extLst>
              <a:ext uri="{FF2B5EF4-FFF2-40B4-BE49-F238E27FC236}">
                <a16:creationId xmlns:a16="http://schemas.microsoft.com/office/drawing/2014/main" id="{C2B687E6-6A1D-4464-A3B7-CC67576182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97103" y="3841241"/>
            <a:ext cx="958849" cy="958849"/>
          </a:xfrm>
          <a:prstGeom prst="rect">
            <a:avLst/>
          </a:prstGeom>
        </p:spPr>
      </p:pic>
      <p:pic>
        <p:nvPicPr>
          <p:cNvPr id="21" name="Graphic 20">
            <a:extLst>
              <a:ext uri="{FF2B5EF4-FFF2-40B4-BE49-F238E27FC236}">
                <a16:creationId xmlns:a16="http://schemas.microsoft.com/office/drawing/2014/main" id="{51B14A48-A4B0-406B-BD9D-80BF55A0BDE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380100" y="655444"/>
            <a:ext cx="917575" cy="917575"/>
          </a:xfrm>
          <a:prstGeom prst="rect">
            <a:avLst/>
          </a:prstGeom>
        </p:spPr>
      </p:pic>
      <p:pic>
        <p:nvPicPr>
          <p:cNvPr id="24" name="Graphic 23">
            <a:extLst>
              <a:ext uri="{FF2B5EF4-FFF2-40B4-BE49-F238E27FC236}">
                <a16:creationId xmlns:a16="http://schemas.microsoft.com/office/drawing/2014/main" id="{95AD32A8-D469-449D-93DA-7F465CAA97E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83767" y="1788252"/>
            <a:ext cx="917575" cy="917575"/>
          </a:xfrm>
          <a:prstGeom prst="rect">
            <a:avLst/>
          </a:prstGeom>
        </p:spPr>
      </p:pic>
      <p:pic>
        <p:nvPicPr>
          <p:cNvPr id="25" name="Graphic 24">
            <a:extLst>
              <a:ext uri="{FF2B5EF4-FFF2-40B4-BE49-F238E27FC236}">
                <a16:creationId xmlns:a16="http://schemas.microsoft.com/office/drawing/2014/main" id="{52DACB9B-82AC-425C-93FD-08F19D77525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02934" y="4110261"/>
            <a:ext cx="958849" cy="958849"/>
          </a:xfrm>
          <a:prstGeom prst="rect">
            <a:avLst/>
          </a:prstGeom>
        </p:spPr>
      </p:pic>
      <p:sp>
        <p:nvSpPr>
          <p:cNvPr id="26" name="Slide Number Placeholder 25">
            <a:extLst>
              <a:ext uri="{FF2B5EF4-FFF2-40B4-BE49-F238E27FC236}">
                <a16:creationId xmlns:a16="http://schemas.microsoft.com/office/drawing/2014/main" id="{D2A17D47-3053-47D0-9BF1-85FD56E74D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mc:AlternateContent xmlns:mc="http://schemas.openxmlformats.org/markup-compatibility/2006">
        <mc:Choice xmlns:p14="http://schemas.microsoft.com/office/powerpoint/2010/main" Requires="p14">
          <p:contentPart p14:bwMode="auto" r:id="rId14">
            <p14:nvContentPartPr>
              <p14:cNvPr id="38" name="Ink 37">
                <a:extLst>
                  <a:ext uri="{FF2B5EF4-FFF2-40B4-BE49-F238E27FC236}">
                    <a16:creationId xmlns:a16="http://schemas.microsoft.com/office/drawing/2014/main" id="{02A43E2C-6D1B-43A5-9BA3-2648225020B8}"/>
                  </a:ext>
                </a:extLst>
              </p14:cNvPr>
              <p14:cNvContentPartPr/>
              <p14:nvPr/>
            </p14:nvContentPartPr>
            <p14:xfrm>
              <a:off x="1809469" y="2011802"/>
              <a:ext cx="2420280" cy="1191960"/>
            </p14:xfrm>
          </p:contentPart>
        </mc:Choice>
        <mc:Fallback>
          <p:pic>
            <p:nvPicPr>
              <p:cNvPr id="38" name="Ink 37">
                <a:extLst>
                  <a:ext uri="{FF2B5EF4-FFF2-40B4-BE49-F238E27FC236}">
                    <a16:creationId xmlns:a16="http://schemas.microsoft.com/office/drawing/2014/main" id="{02A43E2C-6D1B-43A5-9BA3-2648225020B8}"/>
                  </a:ext>
                </a:extLst>
              </p:cNvPr>
              <p:cNvPicPr/>
              <p:nvPr/>
            </p:nvPicPr>
            <p:blipFill>
              <a:blip r:embed="rId15"/>
              <a:stretch>
                <a:fillRect/>
              </a:stretch>
            </p:blipFill>
            <p:spPr>
              <a:xfrm>
                <a:off x="1791469" y="1993802"/>
                <a:ext cx="2455920" cy="1227600"/>
              </a:xfrm>
              <a:prstGeom prst="rect">
                <a:avLst/>
              </a:prstGeom>
            </p:spPr>
          </p:pic>
        </mc:Fallback>
      </mc:AlternateContent>
    </p:spTree>
    <p:extLst>
      <p:ext uri="{BB962C8B-B14F-4D97-AF65-F5344CB8AC3E}">
        <p14:creationId xmlns:p14="http://schemas.microsoft.com/office/powerpoint/2010/main" val="1182299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play”</a:t>
            </a:r>
            <a:endParaRPr dirty="0"/>
          </a:p>
        </p:txBody>
      </p:sp>
      <p:pic>
        <p:nvPicPr>
          <p:cNvPr id="5" name="Graphic 4">
            <a:extLst>
              <a:ext uri="{FF2B5EF4-FFF2-40B4-BE49-F238E27FC236}">
                <a16:creationId xmlns:a16="http://schemas.microsoft.com/office/drawing/2014/main" id="{3416B6ED-8174-4B48-B432-9137F3683C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1247" y="2229786"/>
            <a:ext cx="917575" cy="917575"/>
          </a:xfrm>
          <a:prstGeom prst="rect">
            <a:avLst/>
          </a:prstGeom>
        </p:spPr>
      </p:pic>
      <p:pic>
        <p:nvPicPr>
          <p:cNvPr id="11" name="Picture 10">
            <a:extLst>
              <a:ext uri="{FF2B5EF4-FFF2-40B4-BE49-F238E27FC236}">
                <a16:creationId xmlns:a16="http://schemas.microsoft.com/office/drawing/2014/main" id="{02AE8B4A-E833-4767-99CF-B07620275EE2}"/>
              </a:ext>
            </a:extLst>
          </p:cNvPr>
          <p:cNvPicPr>
            <a:picLocks noChangeAspect="1"/>
          </p:cNvPicPr>
          <p:nvPr/>
        </p:nvPicPr>
        <p:blipFill>
          <a:blip r:embed="rId5">
            <a:alphaModFix/>
          </a:blip>
          <a:stretch>
            <a:fillRect/>
          </a:stretch>
        </p:blipFill>
        <p:spPr>
          <a:xfrm>
            <a:off x="5528403" y="1020593"/>
            <a:ext cx="2984572" cy="3832715"/>
          </a:xfrm>
          <a:prstGeom prst="rect">
            <a:avLst/>
          </a:prstGeom>
          <a:effectLst>
            <a:outerShdw blurRad="165100" dist="50800" dir="5400000" sx="97000" sy="97000" algn="ctr" rotWithShape="0">
              <a:srgbClr val="000000"/>
            </a:outerShdw>
          </a:effectLst>
        </p:spPr>
      </p:pic>
      <p:pic>
        <p:nvPicPr>
          <p:cNvPr id="7" name="Graphic 6">
            <a:extLst>
              <a:ext uri="{FF2B5EF4-FFF2-40B4-BE49-F238E27FC236}">
                <a16:creationId xmlns:a16="http://schemas.microsoft.com/office/drawing/2014/main" id="{902D9937-BE19-4DDC-BEC9-261B2A56F1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92896" y="1583031"/>
            <a:ext cx="917575" cy="917575"/>
          </a:xfrm>
          <a:prstGeom prst="rect">
            <a:avLst/>
          </a:prstGeom>
        </p:spPr>
      </p:pic>
      <p:pic>
        <p:nvPicPr>
          <p:cNvPr id="8" name="Graphic 7">
            <a:extLst>
              <a:ext uri="{FF2B5EF4-FFF2-40B4-BE49-F238E27FC236}">
                <a16:creationId xmlns:a16="http://schemas.microsoft.com/office/drawing/2014/main" id="{7C3E17B8-2778-4825-B267-E7B85CCADEA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23082" y="3289651"/>
            <a:ext cx="917575" cy="917575"/>
          </a:xfrm>
          <a:prstGeom prst="rect">
            <a:avLst/>
          </a:prstGeom>
        </p:spPr>
      </p:pic>
      <p:pic>
        <p:nvPicPr>
          <p:cNvPr id="12" name="Graphic 11">
            <a:extLst>
              <a:ext uri="{FF2B5EF4-FFF2-40B4-BE49-F238E27FC236}">
                <a16:creationId xmlns:a16="http://schemas.microsoft.com/office/drawing/2014/main" id="{BCC68FF9-498F-4744-8924-38B6FD60F5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6159" y="3403090"/>
            <a:ext cx="917575" cy="917575"/>
          </a:xfrm>
          <a:prstGeom prst="rect">
            <a:avLst/>
          </a:prstGeom>
        </p:spPr>
      </p:pic>
      <p:pic>
        <p:nvPicPr>
          <p:cNvPr id="13" name="Graphic 12">
            <a:extLst>
              <a:ext uri="{FF2B5EF4-FFF2-40B4-BE49-F238E27FC236}">
                <a16:creationId xmlns:a16="http://schemas.microsoft.com/office/drawing/2014/main" id="{04B2CB7B-216D-4705-9FCB-D8A90E685B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7165" y="2757312"/>
            <a:ext cx="917575" cy="917575"/>
          </a:xfrm>
          <a:prstGeom prst="rect">
            <a:avLst/>
          </a:prstGeom>
        </p:spPr>
      </p:pic>
      <p:sp>
        <p:nvSpPr>
          <p:cNvPr id="14" name="Google Shape;100;p15">
            <a:extLst>
              <a:ext uri="{FF2B5EF4-FFF2-40B4-BE49-F238E27FC236}">
                <a16:creationId xmlns:a16="http://schemas.microsoft.com/office/drawing/2014/main" id="{576799AD-91E0-49C6-AAA0-40FC8765D959}"/>
              </a:ext>
            </a:extLst>
          </p:cNvPr>
          <p:cNvSpPr txBox="1">
            <a:spLocks noGrp="1"/>
          </p:cNvSpPr>
          <p:nvPr>
            <p:ph type="body" idx="1"/>
          </p:nvPr>
        </p:nvSpPr>
        <p:spPr>
          <a:xfrm>
            <a:off x="2218514" y="3813526"/>
            <a:ext cx="854875" cy="434975"/>
          </a:xfrm>
          <a:prstGeom prst="rect">
            <a:avLst/>
          </a:prstGeom>
        </p:spPr>
        <p:txBody>
          <a:bodyPr spcFirstLastPara="1" wrap="square" lIns="91425" tIns="91425" rIns="91425" bIns="91425" anchor="t" anchorCtr="0">
            <a:noAutofit/>
          </a:bodyPr>
          <a:lstStyle/>
          <a:p>
            <a:pPr marL="0" indent="0">
              <a:spcAft>
                <a:spcPts val="1600"/>
              </a:spcAft>
              <a:buNone/>
            </a:pPr>
            <a:r>
              <a:rPr lang="en-US" b="1" dirty="0"/>
              <a:t>Players</a:t>
            </a:r>
            <a:endParaRPr b="1" dirty="0"/>
          </a:p>
        </p:txBody>
      </p:sp>
      <p:sp>
        <p:nvSpPr>
          <p:cNvPr id="15" name="Google Shape;100;p15">
            <a:extLst>
              <a:ext uri="{FF2B5EF4-FFF2-40B4-BE49-F238E27FC236}">
                <a16:creationId xmlns:a16="http://schemas.microsoft.com/office/drawing/2014/main" id="{9ABD7A4C-4CF1-44BA-A3B1-7A801F3AB02A}"/>
              </a:ext>
            </a:extLst>
          </p:cNvPr>
          <p:cNvSpPr txBox="1">
            <a:spLocks/>
          </p:cNvSpPr>
          <p:nvPr/>
        </p:nvSpPr>
        <p:spPr>
          <a:xfrm>
            <a:off x="7365070" y="966611"/>
            <a:ext cx="1178256" cy="74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r">
              <a:spcAft>
                <a:spcPts val="1600"/>
              </a:spcAft>
              <a:buFont typeface="Lato"/>
              <a:buNone/>
            </a:pPr>
            <a:r>
              <a:rPr lang="en-US" b="1" dirty="0" err="1"/>
              <a:t>SCIONLab</a:t>
            </a:r>
            <a:r>
              <a:rPr lang="en-US" b="1" dirty="0"/>
              <a:t> Network</a:t>
            </a:r>
          </a:p>
        </p:txBody>
      </p:sp>
      <p:pic>
        <p:nvPicPr>
          <p:cNvPr id="17" name="Graphic 16">
            <a:extLst>
              <a:ext uri="{FF2B5EF4-FFF2-40B4-BE49-F238E27FC236}">
                <a16:creationId xmlns:a16="http://schemas.microsoft.com/office/drawing/2014/main" id="{716BC29E-67AE-4BCB-B683-E89CF38672E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379679" y="655554"/>
            <a:ext cx="917575" cy="917575"/>
          </a:xfrm>
          <a:prstGeom prst="rect">
            <a:avLst/>
          </a:prstGeom>
        </p:spPr>
      </p:pic>
      <p:sp>
        <p:nvSpPr>
          <p:cNvPr id="18" name="Google Shape;100;p15">
            <a:extLst>
              <a:ext uri="{FF2B5EF4-FFF2-40B4-BE49-F238E27FC236}">
                <a16:creationId xmlns:a16="http://schemas.microsoft.com/office/drawing/2014/main" id="{25BE4F19-C3A3-4941-B5BD-D8A79CEEBEB2}"/>
              </a:ext>
            </a:extLst>
          </p:cNvPr>
          <p:cNvSpPr txBox="1">
            <a:spLocks/>
          </p:cNvSpPr>
          <p:nvPr/>
        </p:nvSpPr>
        <p:spPr>
          <a:xfrm>
            <a:off x="5346011" y="397251"/>
            <a:ext cx="1300969"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solidFill>
                  <a:srgbClr val="ED6517"/>
                </a:solidFill>
              </a:rPr>
              <a:t>Source</a:t>
            </a:r>
            <a:r>
              <a:rPr lang="en-US" b="1" dirty="0"/>
              <a:t> and </a:t>
            </a:r>
            <a:r>
              <a:rPr lang="en-US" b="1" dirty="0">
                <a:solidFill>
                  <a:srgbClr val="1A9988"/>
                </a:solidFill>
              </a:rPr>
              <a:t>Sink</a:t>
            </a:r>
            <a:r>
              <a:rPr lang="en-US" b="1" dirty="0"/>
              <a:t> Servers</a:t>
            </a:r>
          </a:p>
        </p:txBody>
      </p:sp>
      <p:sp>
        <p:nvSpPr>
          <p:cNvPr id="19" name="Google Shape;100;p15">
            <a:extLst>
              <a:ext uri="{FF2B5EF4-FFF2-40B4-BE49-F238E27FC236}">
                <a16:creationId xmlns:a16="http://schemas.microsoft.com/office/drawing/2014/main" id="{4A0FB1AC-77D2-4EC8-A9BA-4C8665B2A65A}"/>
              </a:ext>
            </a:extLst>
          </p:cNvPr>
          <p:cNvSpPr txBox="1">
            <a:spLocks/>
          </p:cNvSpPr>
          <p:nvPr/>
        </p:nvSpPr>
        <p:spPr>
          <a:xfrm>
            <a:off x="3893972" y="2471085"/>
            <a:ext cx="1265307"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t>Web Server</a:t>
            </a:r>
          </a:p>
        </p:txBody>
      </p:sp>
      <p:sp>
        <p:nvSpPr>
          <p:cNvPr id="20" name="Google Shape;100;p15">
            <a:extLst>
              <a:ext uri="{FF2B5EF4-FFF2-40B4-BE49-F238E27FC236}">
                <a16:creationId xmlns:a16="http://schemas.microsoft.com/office/drawing/2014/main" id="{6F48F5F9-0228-4D83-B2C7-49058798A04D}"/>
              </a:ext>
            </a:extLst>
          </p:cNvPr>
          <p:cNvSpPr txBox="1">
            <a:spLocks/>
          </p:cNvSpPr>
          <p:nvPr/>
        </p:nvSpPr>
        <p:spPr>
          <a:xfrm>
            <a:off x="3699627" y="4207226"/>
            <a:ext cx="1653996"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t>Grafana + </a:t>
            </a:r>
            <a:r>
              <a:rPr lang="en-US" b="1" dirty="0" err="1"/>
              <a:t>InfluxDB</a:t>
            </a:r>
            <a:endParaRPr lang="en-US" b="1" dirty="0"/>
          </a:p>
        </p:txBody>
      </p:sp>
      <p:pic>
        <p:nvPicPr>
          <p:cNvPr id="9" name="Graphic 8">
            <a:extLst>
              <a:ext uri="{FF2B5EF4-FFF2-40B4-BE49-F238E27FC236}">
                <a16:creationId xmlns:a16="http://schemas.microsoft.com/office/drawing/2014/main" id="{C2B687E6-6A1D-4464-A3B7-CC67576182F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697103" y="3841241"/>
            <a:ext cx="958849" cy="958849"/>
          </a:xfrm>
          <a:prstGeom prst="rect">
            <a:avLst/>
          </a:prstGeom>
        </p:spPr>
      </p:pic>
      <p:pic>
        <p:nvPicPr>
          <p:cNvPr id="21" name="Graphic 20">
            <a:extLst>
              <a:ext uri="{FF2B5EF4-FFF2-40B4-BE49-F238E27FC236}">
                <a16:creationId xmlns:a16="http://schemas.microsoft.com/office/drawing/2014/main" id="{51B14A48-A4B0-406B-BD9D-80BF55A0BDE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380100" y="655444"/>
            <a:ext cx="917575" cy="917575"/>
          </a:xfrm>
          <a:prstGeom prst="rect">
            <a:avLst/>
          </a:prstGeom>
        </p:spPr>
      </p:pic>
      <p:pic>
        <p:nvPicPr>
          <p:cNvPr id="24" name="Graphic 23">
            <a:extLst>
              <a:ext uri="{FF2B5EF4-FFF2-40B4-BE49-F238E27FC236}">
                <a16:creationId xmlns:a16="http://schemas.microsoft.com/office/drawing/2014/main" id="{95AD32A8-D469-449D-93DA-7F465CAA97E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083767" y="1788252"/>
            <a:ext cx="917575" cy="917575"/>
          </a:xfrm>
          <a:prstGeom prst="rect">
            <a:avLst/>
          </a:prstGeom>
        </p:spPr>
      </p:pic>
      <p:pic>
        <p:nvPicPr>
          <p:cNvPr id="25" name="Graphic 24">
            <a:extLst>
              <a:ext uri="{FF2B5EF4-FFF2-40B4-BE49-F238E27FC236}">
                <a16:creationId xmlns:a16="http://schemas.microsoft.com/office/drawing/2014/main" id="{52DACB9B-82AC-425C-93FD-08F19D77525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802934" y="4110261"/>
            <a:ext cx="958849" cy="958849"/>
          </a:xfrm>
          <a:prstGeom prst="rect">
            <a:avLst/>
          </a:prstGeom>
        </p:spPr>
      </p:pic>
      <p:sp>
        <p:nvSpPr>
          <p:cNvPr id="26" name="Slide Number Placeholder 25">
            <a:extLst>
              <a:ext uri="{FF2B5EF4-FFF2-40B4-BE49-F238E27FC236}">
                <a16:creationId xmlns:a16="http://schemas.microsoft.com/office/drawing/2014/main" id="{D2A17D47-3053-47D0-9BF1-85FD56E74D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1A8ECB9C-083D-4DC7-97D7-D41BDBB1FB3B}"/>
                  </a:ext>
                </a:extLst>
              </p14:cNvPr>
              <p14:cNvContentPartPr/>
              <p14:nvPr/>
            </p14:nvContentPartPr>
            <p14:xfrm>
              <a:off x="4349880" y="2392128"/>
              <a:ext cx="279720" cy="789480"/>
            </p14:xfrm>
          </p:contentPart>
        </mc:Choice>
        <mc:Fallback xmlns="">
          <p:pic>
            <p:nvPicPr>
              <p:cNvPr id="16" name="Ink 15">
                <a:extLst>
                  <a:ext uri="{FF2B5EF4-FFF2-40B4-BE49-F238E27FC236}">
                    <a16:creationId xmlns:a16="http://schemas.microsoft.com/office/drawing/2014/main" id="{1A8ECB9C-083D-4DC7-97D7-D41BDBB1FB3B}"/>
                  </a:ext>
                </a:extLst>
              </p:cNvPr>
              <p:cNvPicPr/>
              <p:nvPr/>
            </p:nvPicPr>
            <p:blipFill>
              <a:blip r:embed="rId17"/>
              <a:stretch>
                <a:fillRect/>
              </a:stretch>
            </p:blipFill>
            <p:spPr>
              <a:xfrm>
                <a:off x="4331880" y="2374488"/>
                <a:ext cx="315360" cy="825120"/>
              </a:xfrm>
              <a:prstGeom prst="rect">
                <a:avLst/>
              </a:prstGeom>
            </p:spPr>
          </p:pic>
        </mc:Fallback>
      </mc:AlternateContent>
    </p:spTree>
    <p:extLst>
      <p:ext uri="{BB962C8B-B14F-4D97-AF65-F5344CB8AC3E}">
        <p14:creationId xmlns:p14="http://schemas.microsoft.com/office/powerpoint/2010/main" val="1022646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834D-3290-4DCD-8F90-14A6F77F4607}"/>
              </a:ext>
            </a:extLst>
          </p:cNvPr>
          <p:cNvSpPr>
            <a:spLocks noGrp="1"/>
          </p:cNvSpPr>
          <p:nvPr>
            <p:ph type="title"/>
          </p:nvPr>
        </p:nvSpPr>
        <p:spPr/>
        <p:txBody>
          <a:bodyPr/>
          <a:lstStyle/>
          <a:p>
            <a:r>
              <a:rPr lang="en-US" dirty="0"/>
              <a:t>Game Rounds</a:t>
            </a:r>
          </a:p>
        </p:txBody>
      </p:sp>
      <p:sp>
        <p:nvSpPr>
          <p:cNvPr id="3" name="Text Placeholder 2">
            <a:extLst>
              <a:ext uri="{FF2B5EF4-FFF2-40B4-BE49-F238E27FC236}">
                <a16:creationId xmlns:a16="http://schemas.microsoft.com/office/drawing/2014/main" id="{632F78E5-1FB2-4047-8624-71607A4F7A00}"/>
              </a:ext>
            </a:extLst>
          </p:cNvPr>
          <p:cNvSpPr>
            <a:spLocks noGrp="1"/>
          </p:cNvSpPr>
          <p:nvPr>
            <p:ph type="body" idx="1"/>
          </p:nvPr>
        </p:nvSpPr>
        <p:spPr/>
        <p:txBody>
          <a:bodyPr/>
          <a:lstStyle/>
          <a:p>
            <a:pPr>
              <a:spcAft>
                <a:spcPts val="1600"/>
              </a:spcAft>
            </a:pPr>
            <a:r>
              <a:rPr lang="en-US" dirty="0"/>
              <a:t>The game happens in rounds, one every </a:t>
            </a:r>
            <a:r>
              <a:rPr lang="en-US" b="1" dirty="0"/>
              <a:t>90</a:t>
            </a:r>
            <a:r>
              <a:rPr lang="en-US" dirty="0"/>
              <a:t> seconds</a:t>
            </a:r>
          </a:p>
          <a:p>
            <a:pPr>
              <a:spcAft>
                <a:spcPts val="1600"/>
              </a:spcAft>
            </a:pPr>
            <a:r>
              <a:rPr lang="en-US" dirty="0"/>
              <a:t>In every round, the latest version is run from the source for </a:t>
            </a:r>
            <a:r>
              <a:rPr lang="en-US" b="1" dirty="0"/>
              <a:t>30</a:t>
            </a:r>
            <a:r>
              <a:rPr lang="en-US" dirty="0"/>
              <a:t> seconds</a:t>
            </a:r>
          </a:p>
          <a:p>
            <a:pPr>
              <a:spcAft>
                <a:spcPts val="1600"/>
              </a:spcAft>
            </a:pPr>
            <a:r>
              <a:rPr lang="en-US" dirty="0"/>
              <a:t>At the end of the round, the number of transferred bytes is collected and the score is computed</a:t>
            </a:r>
          </a:p>
          <a:p>
            <a:pPr>
              <a:spcAft>
                <a:spcPts val="1600"/>
              </a:spcAft>
            </a:pPr>
            <a:r>
              <a:rPr lang="en-US" b="1" dirty="0"/>
              <a:t>1 source </a:t>
            </a:r>
            <a:r>
              <a:rPr lang="en-US" dirty="0"/>
              <a:t>and </a:t>
            </a:r>
            <a:r>
              <a:rPr lang="en-US" b="1" dirty="0"/>
              <a:t>3 sinks </a:t>
            </a:r>
            <a:r>
              <a:rPr lang="en-US" dirty="0"/>
              <a:t>are computed randomly at each round</a:t>
            </a:r>
          </a:p>
          <a:p>
            <a:pPr>
              <a:spcAft>
                <a:spcPts val="1600"/>
              </a:spcAft>
            </a:pPr>
            <a:r>
              <a:rPr lang="en-US" b="1" dirty="0">
                <a:solidFill>
                  <a:srgbClr val="1A9988"/>
                </a:solidFill>
              </a:rPr>
              <a:t>5 rounds </a:t>
            </a:r>
            <a:r>
              <a:rPr lang="en-US" dirty="0"/>
              <a:t>are for </a:t>
            </a:r>
            <a:r>
              <a:rPr lang="en-US" b="1" dirty="0">
                <a:solidFill>
                  <a:srgbClr val="1A9988"/>
                </a:solidFill>
              </a:rPr>
              <a:t>“testing”</a:t>
            </a:r>
            <a:r>
              <a:rPr lang="en-US" dirty="0"/>
              <a:t>, </a:t>
            </a:r>
            <a:r>
              <a:rPr lang="en-US" b="1" dirty="0">
                <a:solidFill>
                  <a:srgbClr val="ED6517"/>
                </a:solidFill>
              </a:rPr>
              <a:t>5 rounds </a:t>
            </a:r>
            <a:r>
              <a:rPr lang="en-US" dirty="0"/>
              <a:t>count towards the </a:t>
            </a:r>
            <a:r>
              <a:rPr lang="en-US" b="1" dirty="0">
                <a:solidFill>
                  <a:srgbClr val="ED6517"/>
                </a:solidFill>
              </a:rPr>
              <a:t>final score</a:t>
            </a:r>
            <a:r>
              <a:rPr lang="en-US" dirty="0"/>
              <a:t>!</a:t>
            </a:r>
          </a:p>
        </p:txBody>
      </p:sp>
      <p:sp>
        <p:nvSpPr>
          <p:cNvPr id="4" name="Slide Number Placeholder 3">
            <a:extLst>
              <a:ext uri="{FF2B5EF4-FFF2-40B4-BE49-F238E27FC236}">
                <a16:creationId xmlns:a16="http://schemas.microsoft.com/office/drawing/2014/main" id="{BFAC4379-04C6-404B-A4D7-02122BFA90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
        <p:nvSpPr>
          <p:cNvPr id="5" name="Rectangle 4">
            <a:extLst>
              <a:ext uri="{FF2B5EF4-FFF2-40B4-BE49-F238E27FC236}">
                <a16:creationId xmlns:a16="http://schemas.microsoft.com/office/drawing/2014/main" id="{6CF598DA-4102-4621-8230-52A75DA84F8C}"/>
              </a:ext>
            </a:extLst>
          </p:cNvPr>
          <p:cNvSpPr/>
          <p:nvPr/>
        </p:nvSpPr>
        <p:spPr>
          <a:xfrm>
            <a:off x="687389" y="4320470"/>
            <a:ext cx="7727161" cy="300014"/>
          </a:xfrm>
          <a:prstGeom prst="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1B6D0DF-977A-4A07-838F-22A41D0DEF21}"/>
              </a:ext>
            </a:extLst>
          </p:cNvPr>
          <p:cNvSpPr/>
          <p:nvPr/>
        </p:nvSpPr>
        <p:spPr>
          <a:xfrm>
            <a:off x="1422382" y="4339975"/>
            <a:ext cx="2863063" cy="2610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532209D-2141-4BD4-9687-EE8CACBAD3EB}"/>
              </a:ext>
            </a:extLst>
          </p:cNvPr>
          <p:cNvSpPr/>
          <p:nvPr/>
        </p:nvSpPr>
        <p:spPr>
          <a:xfrm>
            <a:off x="7148509" y="4339975"/>
            <a:ext cx="1266042" cy="2610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67A7DDC-7708-4E0C-99F6-76781DCAEE60}"/>
              </a:ext>
            </a:extLst>
          </p:cNvPr>
          <p:cNvSpPr/>
          <p:nvPr/>
        </p:nvSpPr>
        <p:spPr>
          <a:xfrm>
            <a:off x="1422381" y="4339975"/>
            <a:ext cx="977919" cy="261002"/>
          </a:xfrm>
          <a:prstGeom prst="rect">
            <a:avLst/>
          </a:prstGeom>
          <a:solidFill>
            <a:srgbClr val="1A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D6517"/>
              </a:solidFill>
            </a:endParaRPr>
          </a:p>
        </p:txBody>
      </p:sp>
      <p:sp>
        <p:nvSpPr>
          <p:cNvPr id="11" name="Rectangle 10">
            <a:extLst>
              <a:ext uri="{FF2B5EF4-FFF2-40B4-BE49-F238E27FC236}">
                <a16:creationId xmlns:a16="http://schemas.microsoft.com/office/drawing/2014/main" id="{D0BD7345-9F2B-4A5A-BC9C-D19ADEB38398}"/>
              </a:ext>
            </a:extLst>
          </p:cNvPr>
          <p:cNvSpPr/>
          <p:nvPr/>
        </p:nvSpPr>
        <p:spPr>
          <a:xfrm>
            <a:off x="4285445" y="4338669"/>
            <a:ext cx="977919" cy="261002"/>
          </a:xfrm>
          <a:prstGeom prst="rect">
            <a:avLst/>
          </a:prstGeom>
          <a:solidFill>
            <a:srgbClr val="1A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D6517"/>
              </a:solidFill>
            </a:endParaRPr>
          </a:p>
        </p:txBody>
      </p:sp>
      <p:sp>
        <p:nvSpPr>
          <p:cNvPr id="12" name="Rectangle 11">
            <a:extLst>
              <a:ext uri="{FF2B5EF4-FFF2-40B4-BE49-F238E27FC236}">
                <a16:creationId xmlns:a16="http://schemas.microsoft.com/office/drawing/2014/main" id="{F930FB3B-DC4E-40EC-9A98-33682F85B2F4}"/>
              </a:ext>
            </a:extLst>
          </p:cNvPr>
          <p:cNvSpPr/>
          <p:nvPr/>
        </p:nvSpPr>
        <p:spPr>
          <a:xfrm>
            <a:off x="7144910" y="4338669"/>
            <a:ext cx="977919" cy="261002"/>
          </a:xfrm>
          <a:prstGeom prst="rect">
            <a:avLst/>
          </a:prstGeom>
          <a:solidFill>
            <a:srgbClr val="1A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D6517"/>
              </a:solidFill>
            </a:endParaRPr>
          </a:p>
        </p:txBody>
      </p:sp>
    </p:spTree>
    <p:extLst>
      <p:ext uri="{BB962C8B-B14F-4D97-AF65-F5344CB8AC3E}">
        <p14:creationId xmlns:p14="http://schemas.microsoft.com/office/powerpoint/2010/main" val="1073826524"/>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8"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6CA40BC6-A751-4CD4-B975-459A56A8B73F}"/>
                  </a:ext>
                </a:extLst>
              </p:cNvPr>
              <p:cNvSpPr>
                <a:spLocks noGrp="1"/>
              </p:cNvSpPr>
              <p:nvPr>
                <p:ph type="title"/>
              </p:nvPr>
            </p:nvSpPr>
            <p:spPr>
              <a:xfrm>
                <a:off x="729449" y="419201"/>
                <a:ext cx="7732379" cy="3664154"/>
              </a:xfrm>
            </p:spPr>
            <p:txBody>
              <a:bodyPr/>
              <a:lstStyle/>
              <a:p>
                <a:pPr>
                  <a:lnSpc>
                    <a:spcPct val="150000"/>
                  </a:lnSpc>
                </a:pPr>
                <a:r>
                  <a:rPr lang="en-US" sz="3200" dirty="0"/>
                  <a:t>Your Score:</a:t>
                </a:r>
                <a:br>
                  <a:rPr lang="en-US" dirty="0"/>
                </a:br>
                <a14:m>
                  <m:oMathPara xmlns:m="http://schemas.openxmlformats.org/officeDocument/2006/math">
                    <m:oMathParaPr>
                      <m:jc m:val="center"/>
                    </m:oMathParaPr>
                    <m:oMath xmlns:m="http://schemas.openxmlformats.org/officeDocument/2006/math">
                      <m:r>
                        <a:rPr lang="en-US" b="1" i="0" smtClean="0">
                          <a:latin typeface="Cambria Math" panose="02040503050406030204" pitchFamily="18" charset="0"/>
                        </a:rPr>
                        <m:t>𝐦𝐢𝐧</m:t>
                      </m:r>
                      <m:d>
                        <m:dPr>
                          <m:begChr m:val="{"/>
                          <m:endChr m:val="}"/>
                          <m:ctrlPr>
                            <a:rPr lang="en-US" b="1" i="1" smtClean="0">
                              <a:latin typeface="Cambria Math" panose="02040503050406030204" pitchFamily="18" charset="0"/>
                            </a:rPr>
                          </m:ctrlPr>
                        </m:dPr>
                        <m:e>
                          <m:f>
                            <m:fPr>
                              <m:ctrlPr>
                                <a:rPr lang="en-US" i="1">
                                  <a:latin typeface="Cambria Math" panose="02040503050406030204" pitchFamily="18" charset="0"/>
                                </a:rPr>
                              </m:ctrlPr>
                            </m:fPr>
                            <m:num>
                              <m:r>
                                <a:rPr lang="en-US" b="1" i="1" smtClean="0">
                                  <a:latin typeface="Cambria Math" panose="02040503050406030204" pitchFamily="18" charset="0"/>
                                </a:rPr>
                                <m:t>#</m:t>
                              </m:r>
                              <m:r>
                                <a:rPr lang="en-US" i="1">
                                  <a:latin typeface="Cambria Math" panose="02040503050406030204" pitchFamily="18" charset="0"/>
                                </a:rPr>
                                <m:t>𝑩𝒚𝒕𝒆𝒔</m:t>
                              </m:r>
                              <m:r>
                                <a:rPr lang="en-US" b="1" i="1" smtClean="0">
                                  <a:latin typeface="Cambria Math" panose="02040503050406030204" pitchFamily="18" charset="0"/>
                                </a:rPr>
                                <m:t>_</m:t>
                              </m:r>
                              <m:r>
                                <a:rPr lang="en-US" i="1">
                                  <a:latin typeface="Cambria Math" panose="02040503050406030204" pitchFamily="18" charset="0"/>
                                </a:rPr>
                                <m:t>𝒕𝒓𝒂𝒏𝒔𝒇𝒆𝒓𝒓𝒆𝒅</m:t>
                              </m:r>
                            </m:num>
                            <m:den>
                              <m:r>
                                <a:rPr lang="en-US" i="1">
                                  <a:latin typeface="Cambria Math" panose="02040503050406030204" pitchFamily="18" charset="0"/>
                                </a:rPr>
                                <m:t>#</m:t>
                              </m:r>
                              <m:r>
                                <a:rPr lang="en-US" i="1">
                                  <a:latin typeface="Cambria Math" panose="02040503050406030204" pitchFamily="18" charset="0"/>
                                </a:rPr>
                                <m:t>𝑩𝒚𝒕𝒆𝒔</m:t>
                              </m:r>
                              <m:r>
                                <a:rPr lang="en-US" b="1" i="1" smtClean="0">
                                  <a:latin typeface="Cambria Math" panose="02040503050406030204" pitchFamily="18" charset="0"/>
                                </a:rPr>
                                <m:t>_</m:t>
                              </m:r>
                              <m:r>
                                <a:rPr lang="en-US" i="1">
                                  <a:latin typeface="Cambria Math" panose="02040503050406030204" pitchFamily="18" charset="0"/>
                                </a:rPr>
                                <m:t>𝒈𝒐𝒂𝒍</m:t>
                              </m:r>
                            </m:den>
                          </m:f>
                          <m:r>
                            <a:rPr lang="en-US" b="1" i="1" smtClean="0">
                              <a:latin typeface="Cambria Math" panose="02040503050406030204" pitchFamily="18" charset="0"/>
                            </a:rPr>
                            <m:t>, </m:t>
                          </m:r>
                          <m:r>
                            <a:rPr lang="en-US" b="1" i="1" smtClean="0">
                              <a:latin typeface="Cambria Math" panose="02040503050406030204" pitchFamily="18" charset="0"/>
                            </a:rPr>
                            <m:t>𝟏</m:t>
                          </m:r>
                        </m:e>
                      </m:d>
                    </m:oMath>
                  </m:oMathPara>
                </a14:m>
                <a:endParaRPr lang="en-US" dirty="0">
                  <a:latin typeface="Raleway" panose="020B0604020202020204" charset="0"/>
                </a:endParaRPr>
              </a:p>
            </p:txBody>
          </p:sp>
        </mc:Choice>
        <mc:Fallback>
          <p:sp>
            <p:nvSpPr>
              <p:cNvPr id="2" name="Title 1">
                <a:extLst>
                  <a:ext uri="{FF2B5EF4-FFF2-40B4-BE49-F238E27FC236}">
                    <a16:creationId xmlns:a16="http://schemas.microsoft.com/office/drawing/2014/main" id="{6CA40BC6-A751-4CD4-B975-459A56A8B73F}"/>
                  </a:ext>
                </a:extLst>
              </p:cNvPr>
              <p:cNvSpPr>
                <a:spLocks noGrp="1" noRot="1" noChangeAspect="1" noMove="1" noResize="1" noEditPoints="1" noAdjustHandles="1" noChangeArrowheads="1" noChangeShapeType="1" noTextEdit="1"/>
              </p:cNvSpPr>
              <p:nvPr>
                <p:ph type="title"/>
              </p:nvPr>
            </p:nvSpPr>
            <p:spPr>
              <a:xfrm>
                <a:off x="729449" y="419201"/>
                <a:ext cx="7732379" cy="3664154"/>
              </a:xfrm>
              <a:blipFill>
                <a:blip r:embed="rId2"/>
                <a:stretch>
                  <a:fillRect l="-205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E0C42A9-9A39-443B-B46F-5D503C320A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Tree>
    <p:extLst>
      <p:ext uri="{BB962C8B-B14F-4D97-AF65-F5344CB8AC3E}">
        <p14:creationId xmlns:p14="http://schemas.microsoft.com/office/powerpoint/2010/main" val="2889641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D561-CCFE-490D-B33B-2AED19A03BD3}"/>
              </a:ext>
            </a:extLst>
          </p:cNvPr>
          <p:cNvSpPr>
            <a:spLocks noGrp="1"/>
          </p:cNvSpPr>
          <p:nvPr>
            <p:ph type="title"/>
          </p:nvPr>
        </p:nvSpPr>
        <p:spPr/>
        <p:txBody>
          <a:bodyPr/>
          <a:lstStyle/>
          <a:p>
            <a:r>
              <a:rPr lang="en-US" dirty="0"/>
              <a:t>The SCION Python API</a:t>
            </a:r>
          </a:p>
        </p:txBody>
      </p:sp>
      <p:sp>
        <p:nvSpPr>
          <p:cNvPr id="3" name="Text Placeholder 2">
            <a:extLst>
              <a:ext uri="{FF2B5EF4-FFF2-40B4-BE49-F238E27FC236}">
                <a16:creationId xmlns:a16="http://schemas.microsoft.com/office/drawing/2014/main" id="{80A0E8FB-81F0-45A2-8FCD-5B923BE32B87}"/>
              </a:ext>
            </a:extLst>
          </p:cNvPr>
          <p:cNvSpPr>
            <a:spLocks noGrp="1"/>
          </p:cNvSpPr>
          <p:nvPr>
            <p:ph type="body" idx="1"/>
          </p:nvPr>
        </p:nvSpPr>
        <p:spPr/>
        <p:txBody>
          <a:bodyPr/>
          <a:lstStyle/>
          <a:p>
            <a:pPr>
              <a:spcAft>
                <a:spcPts val="1600"/>
              </a:spcAft>
            </a:pPr>
            <a:r>
              <a:rPr lang="en-US" dirty="0"/>
              <a:t>Representation of SCION paths</a:t>
            </a:r>
          </a:p>
          <a:p>
            <a:pPr>
              <a:spcAft>
                <a:spcPts val="1600"/>
              </a:spcAft>
            </a:pPr>
            <a:r>
              <a:rPr lang="en-US" dirty="0"/>
              <a:t>Socket-type connection</a:t>
            </a:r>
          </a:p>
          <a:p>
            <a:pPr>
              <a:spcAft>
                <a:spcPts val="1600"/>
              </a:spcAft>
            </a:pPr>
            <a:r>
              <a:rPr lang="en-US" dirty="0"/>
              <a:t>Initialization of the API</a:t>
            </a:r>
          </a:p>
          <a:p>
            <a:pPr>
              <a:spcAft>
                <a:spcPts val="1600"/>
              </a:spcAft>
            </a:pPr>
            <a:r>
              <a:rPr lang="en-US" dirty="0"/>
              <a:t>Getting paths to the destination</a:t>
            </a:r>
          </a:p>
          <a:p>
            <a:pPr>
              <a:spcAft>
                <a:spcPts val="1600"/>
              </a:spcAft>
            </a:pPr>
            <a:r>
              <a:rPr lang="en-US" dirty="0"/>
              <a:t>Listening </a:t>
            </a:r>
          </a:p>
        </p:txBody>
      </p:sp>
      <p:pic>
        <p:nvPicPr>
          <p:cNvPr id="17" name="Picture 16">
            <a:extLst>
              <a:ext uri="{FF2B5EF4-FFF2-40B4-BE49-F238E27FC236}">
                <a16:creationId xmlns:a16="http://schemas.microsoft.com/office/drawing/2014/main" id="{AACF935D-9801-4EF6-983A-82C242B39C85}"/>
              </a:ext>
            </a:extLst>
          </p:cNvPr>
          <p:cNvPicPr>
            <a:picLocks noChangeAspect="1"/>
          </p:cNvPicPr>
          <p:nvPr/>
        </p:nvPicPr>
        <p:blipFill>
          <a:blip r:embed="rId2"/>
          <a:stretch>
            <a:fillRect/>
          </a:stretch>
        </p:blipFill>
        <p:spPr>
          <a:xfrm>
            <a:off x="5394742" y="725637"/>
            <a:ext cx="2728298" cy="4201026"/>
          </a:xfrm>
          <a:prstGeom prst="rect">
            <a:avLst/>
          </a:prstGeom>
        </p:spPr>
      </p:pic>
      <p:sp>
        <p:nvSpPr>
          <p:cNvPr id="18" name="Slide Number Placeholder 17">
            <a:extLst>
              <a:ext uri="{FF2B5EF4-FFF2-40B4-BE49-F238E27FC236}">
                <a16:creationId xmlns:a16="http://schemas.microsoft.com/office/drawing/2014/main" id="{5B70D855-76E7-4D02-B2ED-44522BA3E5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1DA01D9B-210B-4C56-817D-A4A20CC56595}"/>
                  </a:ext>
                </a:extLst>
              </p14:cNvPr>
              <p14:cNvContentPartPr/>
              <p14:nvPr/>
            </p14:nvContentPartPr>
            <p14:xfrm>
              <a:off x="3073608" y="3114602"/>
              <a:ext cx="2180160" cy="258120"/>
            </p14:xfrm>
          </p:contentPart>
        </mc:Choice>
        <mc:Fallback xmlns="">
          <p:pic>
            <p:nvPicPr>
              <p:cNvPr id="14" name="Ink 13">
                <a:extLst>
                  <a:ext uri="{FF2B5EF4-FFF2-40B4-BE49-F238E27FC236}">
                    <a16:creationId xmlns:a16="http://schemas.microsoft.com/office/drawing/2014/main" id="{1DA01D9B-210B-4C56-817D-A4A20CC56595}"/>
                  </a:ext>
                </a:extLst>
              </p:cNvPr>
              <p:cNvPicPr/>
              <p:nvPr/>
            </p:nvPicPr>
            <p:blipFill>
              <a:blip r:embed="rId4"/>
              <a:stretch>
                <a:fillRect/>
              </a:stretch>
            </p:blipFill>
            <p:spPr>
              <a:xfrm>
                <a:off x="3055968" y="3096962"/>
                <a:ext cx="221580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8" name="Ink 27">
                <a:extLst>
                  <a:ext uri="{FF2B5EF4-FFF2-40B4-BE49-F238E27FC236}">
                    <a16:creationId xmlns:a16="http://schemas.microsoft.com/office/drawing/2014/main" id="{ECC602B2-038C-455E-9A0C-5710A43DE507}"/>
                  </a:ext>
                </a:extLst>
              </p14:cNvPr>
              <p14:cNvContentPartPr/>
              <p14:nvPr/>
            </p14:nvContentPartPr>
            <p14:xfrm>
              <a:off x="3693168" y="3638042"/>
              <a:ext cx="1580040" cy="585360"/>
            </p14:xfrm>
          </p:contentPart>
        </mc:Choice>
        <mc:Fallback xmlns="">
          <p:pic>
            <p:nvPicPr>
              <p:cNvPr id="28" name="Ink 27">
                <a:extLst>
                  <a:ext uri="{FF2B5EF4-FFF2-40B4-BE49-F238E27FC236}">
                    <a16:creationId xmlns:a16="http://schemas.microsoft.com/office/drawing/2014/main" id="{ECC602B2-038C-455E-9A0C-5710A43DE507}"/>
                  </a:ext>
                </a:extLst>
              </p:cNvPr>
              <p:cNvPicPr/>
              <p:nvPr/>
            </p:nvPicPr>
            <p:blipFill>
              <a:blip r:embed="rId6"/>
              <a:stretch>
                <a:fillRect/>
              </a:stretch>
            </p:blipFill>
            <p:spPr>
              <a:xfrm>
                <a:off x="3675528" y="3620402"/>
                <a:ext cx="1615680" cy="621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Ink 34">
                <a:extLst>
                  <a:ext uri="{FF2B5EF4-FFF2-40B4-BE49-F238E27FC236}">
                    <a16:creationId xmlns:a16="http://schemas.microsoft.com/office/drawing/2014/main" id="{2FA3B4B5-430A-4B37-9500-DB1143129471}"/>
                  </a:ext>
                </a:extLst>
              </p14:cNvPr>
              <p14:cNvContentPartPr/>
              <p14:nvPr/>
            </p14:nvContentPartPr>
            <p14:xfrm>
              <a:off x="2161728" y="4064282"/>
              <a:ext cx="3203280" cy="589320"/>
            </p14:xfrm>
          </p:contentPart>
        </mc:Choice>
        <mc:Fallback xmlns="">
          <p:pic>
            <p:nvPicPr>
              <p:cNvPr id="35" name="Ink 34">
                <a:extLst>
                  <a:ext uri="{FF2B5EF4-FFF2-40B4-BE49-F238E27FC236}">
                    <a16:creationId xmlns:a16="http://schemas.microsoft.com/office/drawing/2014/main" id="{2FA3B4B5-430A-4B37-9500-DB1143129471}"/>
                  </a:ext>
                </a:extLst>
              </p:cNvPr>
              <p:cNvPicPr/>
              <p:nvPr/>
            </p:nvPicPr>
            <p:blipFill>
              <a:blip r:embed="rId8"/>
              <a:stretch>
                <a:fillRect/>
              </a:stretch>
            </p:blipFill>
            <p:spPr>
              <a:xfrm>
                <a:off x="2144088" y="4046282"/>
                <a:ext cx="3238920" cy="624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9" name="Ink 38">
                <a:extLst>
                  <a:ext uri="{FF2B5EF4-FFF2-40B4-BE49-F238E27FC236}">
                    <a16:creationId xmlns:a16="http://schemas.microsoft.com/office/drawing/2014/main" id="{95FEC20B-3658-477B-9C94-AFF6B68BBB61}"/>
                  </a:ext>
                </a:extLst>
              </p14:cNvPr>
              <p14:cNvContentPartPr/>
              <p14:nvPr/>
            </p14:nvContentPartPr>
            <p14:xfrm>
              <a:off x="3656088" y="1102562"/>
              <a:ext cx="1676520" cy="1200960"/>
            </p14:xfrm>
          </p:contentPart>
        </mc:Choice>
        <mc:Fallback xmlns="">
          <p:pic>
            <p:nvPicPr>
              <p:cNvPr id="39" name="Ink 38">
                <a:extLst>
                  <a:ext uri="{FF2B5EF4-FFF2-40B4-BE49-F238E27FC236}">
                    <a16:creationId xmlns:a16="http://schemas.microsoft.com/office/drawing/2014/main" id="{95FEC20B-3658-477B-9C94-AFF6B68BBB61}"/>
                  </a:ext>
                </a:extLst>
              </p:cNvPr>
              <p:cNvPicPr/>
              <p:nvPr/>
            </p:nvPicPr>
            <p:blipFill>
              <a:blip r:embed="rId10"/>
              <a:stretch>
                <a:fillRect/>
              </a:stretch>
            </p:blipFill>
            <p:spPr>
              <a:xfrm>
                <a:off x="3638448" y="1084922"/>
                <a:ext cx="1712160" cy="1236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4" name="Ink 43">
                <a:extLst>
                  <a:ext uri="{FF2B5EF4-FFF2-40B4-BE49-F238E27FC236}">
                    <a16:creationId xmlns:a16="http://schemas.microsoft.com/office/drawing/2014/main" id="{AE5691C3-3F28-4B51-878A-97A802E66824}"/>
                  </a:ext>
                </a:extLst>
              </p14:cNvPr>
              <p14:cNvContentPartPr/>
              <p14:nvPr/>
            </p14:nvContentPartPr>
            <p14:xfrm>
              <a:off x="3139488" y="1323242"/>
              <a:ext cx="2190240" cy="1409760"/>
            </p14:xfrm>
          </p:contentPart>
        </mc:Choice>
        <mc:Fallback xmlns="">
          <p:pic>
            <p:nvPicPr>
              <p:cNvPr id="44" name="Ink 43">
                <a:extLst>
                  <a:ext uri="{FF2B5EF4-FFF2-40B4-BE49-F238E27FC236}">
                    <a16:creationId xmlns:a16="http://schemas.microsoft.com/office/drawing/2014/main" id="{AE5691C3-3F28-4B51-878A-97A802E66824}"/>
                  </a:ext>
                </a:extLst>
              </p:cNvPr>
              <p:cNvPicPr/>
              <p:nvPr/>
            </p:nvPicPr>
            <p:blipFill>
              <a:blip r:embed="rId12"/>
              <a:stretch>
                <a:fillRect/>
              </a:stretch>
            </p:blipFill>
            <p:spPr>
              <a:xfrm>
                <a:off x="3121488" y="1305602"/>
                <a:ext cx="2225880" cy="1445400"/>
              </a:xfrm>
              <a:prstGeom prst="rect">
                <a:avLst/>
              </a:prstGeom>
            </p:spPr>
          </p:pic>
        </mc:Fallback>
      </mc:AlternateContent>
    </p:spTree>
    <p:extLst>
      <p:ext uri="{BB962C8B-B14F-4D97-AF65-F5344CB8AC3E}">
        <p14:creationId xmlns:p14="http://schemas.microsoft.com/office/powerpoint/2010/main" val="359031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33C2E-4218-494A-9959-2089C6BC42A2}"/>
              </a:ext>
            </a:extLst>
          </p:cNvPr>
          <p:cNvSpPr>
            <a:spLocks noGrp="1"/>
          </p:cNvSpPr>
          <p:nvPr>
            <p:ph type="title"/>
          </p:nvPr>
        </p:nvSpPr>
        <p:spPr/>
        <p:txBody>
          <a:bodyPr/>
          <a:lstStyle/>
          <a:p>
            <a:r>
              <a:rPr lang="en-US" dirty="0"/>
              <a:t>Example code 1</a:t>
            </a:r>
          </a:p>
        </p:txBody>
      </p:sp>
      <p:pic>
        <p:nvPicPr>
          <p:cNvPr id="4" name="Picture 3">
            <a:extLst>
              <a:ext uri="{FF2B5EF4-FFF2-40B4-BE49-F238E27FC236}">
                <a16:creationId xmlns:a16="http://schemas.microsoft.com/office/drawing/2014/main" id="{5BDAEB57-ADFF-4972-B718-A213E13BBB17}"/>
              </a:ext>
            </a:extLst>
          </p:cNvPr>
          <p:cNvPicPr>
            <a:picLocks noChangeAspect="1"/>
          </p:cNvPicPr>
          <p:nvPr/>
        </p:nvPicPr>
        <p:blipFill>
          <a:blip r:embed="rId2"/>
          <a:stretch>
            <a:fillRect/>
          </a:stretch>
        </p:blipFill>
        <p:spPr>
          <a:xfrm>
            <a:off x="1028674" y="2109976"/>
            <a:ext cx="7086652" cy="2071703"/>
          </a:xfrm>
          <a:prstGeom prst="rect">
            <a:avLst/>
          </a:prstGeom>
        </p:spPr>
      </p:pic>
      <p:sp>
        <p:nvSpPr>
          <p:cNvPr id="5" name="Slide Number Placeholder 4">
            <a:extLst>
              <a:ext uri="{FF2B5EF4-FFF2-40B4-BE49-F238E27FC236}">
                <a16:creationId xmlns:a16="http://schemas.microsoft.com/office/drawing/2014/main" id="{4F91420E-75CA-4E53-A1D4-F0A751CFD3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spTree>
    <p:extLst>
      <p:ext uri="{BB962C8B-B14F-4D97-AF65-F5344CB8AC3E}">
        <p14:creationId xmlns:p14="http://schemas.microsoft.com/office/powerpoint/2010/main" val="3296608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3AB18-F4F7-4AA7-84FD-0C1753B4A5C6}"/>
              </a:ext>
            </a:extLst>
          </p:cNvPr>
          <p:cNvSpPr>
            <a:spLocks noGrp="1"/>
          </p:cNvSpPr>
          <p:nvPr>
            <p:ph type="title"/>
          </p:nvPr>
        </p:nvSpPr>
        <p:spPr/>
        <p:txBody>
          <a:bodyPr/>
          <a:lstStyle/>
          <a:p>
            <a:r>
              <a:rPr lang="en-US" dirty="0"/>
              <a:t>Example code 2</a:t>
            </a:r>
          </a:p>
        </p:txBody>
      </p:sp>
      <p:pic>
        <p:nvPicPr>
          <p:cNvPr id="4" name="Picture 3">
            <a:extLst>
              <a:ext uri="{FF2B5EF4-FFF2-40B4-BE49-F238E27FC236}">
                <a16:creationId xmlns:a16="http://schemas.microsoft.com/office/drawing/2014/main" id="{9E1D2A1A-D576-46B5-BC9C-35D873CF1502}"/>
              </a:ext>
            </a:extLst>
          </p:cNvPr>
          <p:cNvPicPr>
            <a:picLocks noChangeAspect="1"/>
          </p:cNvPicPr>
          <p:nvPr/>
        </p:nvPicPr>
        <p:blipFill>
          <a:blip r:embed="rId2"/>
          <a:stretch>
            <a:fillRect/>
          </a:stretch>
        </p:blipFill>
        <p:spPr>
          <a:xfrm>
            <a:off x="1916887" y="1897346"/>
            <a:ext cx="5310226" cy="2624157"/>
          </a:xfrm>
          <a:prstGeom prst="rect">
            <a:avLst/>
          </a:prstGeom>
        </p:spPr>
      </p:pic>
      <p:sp>
        <p:nvSpPr>
          <p:cNvPr id="5" name="Slide Number Placeholder 4">
            <a:extLst>
              <a:ext uri="{FF2B5EF4-FFF2-40B4-BE49-F238E27FC236}">
                <a16:creationId xmlns:a16="http://schemas.microsoft.com/office/drawing/2014/main" id="{9E62CA6B-E019-4447-9556-9FEFF16154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spTree>
    <p:extLst>
      <p:ext uri="{BB962C8B-B14F-4D97-AF65-F5344CB8AC3E}">
        <p14:creationId xmlns:p14="http://schemas.microsoft.com/office/powerpoint/2010/main" val="109133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3976299"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MOBA: Multiplayer Online Battle Arena</a:t>
            </a:r>
            <a:endParaRPr dirty="0"/>
          </a:p>
        </p:txBody>
      </p:sp>
      <p:sp>
        <p:nvSpPr>
          <p:cNvPr id="100" name="Google Shape;100;p15"/>
          <p:cNvSpPr txBox="1">
            <a:spLocks noGrp="1"/>
          </p:cNvSpPr>
          <p:nvPr>
            <p:ph type="body" idx="1"/>
          </p:nvPr>
        </p:nvSpPr>
        <p:spPr>
          <a:xfrm>
            <a:off x="729450" y="2625725"/>
            <a:ext cx="3842550" cy="1714250"/>
          </a:xfrm>
          <a:prstGeom prst="rect">
            <a:avLst/>
          </a:prstGeom>
        </p:spPr>
        <p:txBody>
          <a:bodyPr spcFirstLastPara="1" wrap="square" lIns="91425" tIns="91425" rIns="91425" bIns="91425" anchor="t" anchorCtr="0">
            <a:noAutofit/>
          </a:bodyPr>
          <a:lstStyle/>
          <a:p>
            <a:pPr marL="285750" indent="-285750">
              <a:spcAft>
                <a:spcPts val="1600"/>
              </a:spcAft>
            </a:pPr>
            <a:r>
              <a:rPr lang="en-US" dirty="0"/>
              <a:t>Play on the </a:t>
            </a:r>
            <a:r>
              <a:rPr lang="en-US" b="1" dirty="0"/>
              <a:t>real </a:t>
            </a:r>
            <a:r>
              <a:rPr lang="en-US" b="1" dirty="0" err="1"/>
              <a:t>SCIONLab</a:t>
            </a:r>
            <a:r>
              <a:rPr lang="en-US" b="1" dirty="0"/>
              <a:t> network</a:t>
            </a:r>
          </a:p>
          <a:p>
            <a:pPr marL="285750" indent="-285750">
              <a:spcAft>
                <a:spcPts val="1600"/>
              </a:spcAft>
            </a:pPr>
            <a:r>
              <a:rPr lang="en-US" dirty="0"/>
              <a:t>Control endpoints on this topology</a:t>
            </a:r>
          </a:p>
          <a:p>
            <a:pPr marL="285750" indent="-285750">
              <a:spcAft>
                <a:spcPts val="1600"/>
              </a:spcAft>
            </a:pPr>
            <a:r>
              <a:rPr lang="en-US" dirty="0"/>
              <a:t>Create a </a:t>
            </a:r>
            <a:r>
              <a:rPr lang="en-US" b="1" dirty="0"/>
              <a:t>sender</a:t>
            </a:r>
            <a:r>
              <a:rPr lang="en-US" dirty="0"/>
              <a:t> application to transfer data</a:t>
            </a:r>
          </a:p>
          <a:p>
            <a:pPr marL="285750" indent="-285750">
              <a:spcAft>
                <a:spcPts val="1600"/>
              </a:spcAft>
            </a:pPr>
            <a:endParaRPr dirty="0"/>
          </a:p>
        </p:txBody>
      </p:sp>
      <p:sp>
        <p:nvSpPr>
          <p:cNvPr id="5" name="Slide Number Placeholder 4">
            <a:extLst>
              <a:ext uri="{FF2B5EF4-FFF2-40B4-BE49-F238E27FC236}">
                <a16:creationId xmlns:a16="http://schemas.microsoft.com/office/drawing/2014/main" id="{91EF3C53-724B-421D-B201-DC1B2DC21F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mc:AlternateContent xmlns:mc="http://schemas.openxmlformats.org/markup-compatibility/2006" xmlns:p14="http://schemas.microsoft.com/office/powerpoint/2010/main">
        <mc:Choice Requires="p14">
          <p:contentPart p14:bwMode="auto" r:id="rId3">
            <p14:nvContentPartPr>
              <p14:cNvPr id="75" name="Ink 74">
                <a:extLst>
                  <a:ext uri="{FF2B5EF4-FFF2-40B4-BE49-F238E27FC236}">
                    <a16:creationId xmlns:a16="http://schemas.microsoft.com/office/drawing/2014/main" id="{B4AA229A-DAFB-427E-9DB8-3B743C26E627}"/>
                  </a:ext>
                </a:extLst>
              </p14:cNvPr>
              <p14:cNvContentPartPr/>
              <p14:nvPr/>
            </p14:nvContentPartPr>
            <p14:xfrm>
              <a:off x="532080" y="1902528"/>
              <a:ext cx="4253400" cy="740160"/>
            </p14:xfrm>
          </p:contentPart>
        </mc:Choice>
        <mc:Fallback xmlns="">
          <p:pic>
            <p:nvPicPr>
              <p:cNvPr id="75" name="Ink 74">
                <a:extLst>
                  <a:ext uri="{FF2B5EF4-FFF2-40B4-BE49-F238E27FC236}">
                    <a16:creationId xmlns:a16="http://schemas.microsoft.com/office/drawing/2014/main" id="{B4AA229A-DAFB-427E-9DB8-3B743C26E627}"/>
                  </a:ext>
                </a:extLst>
              </p:cNvPr>
              <p:cNvPicPr/>
              <p:nvPr/>
            </p:nvPicPr>
            <p:blipFill>
              <a:blip r:embed="rId5"/>
              <a:stretch>
                <a:fillRect/>
              </a:stretch>
            </p:blipFill>
            <p:spPr>
              <a:xfrm>
                <a:off x="514082" y="1884888"/>
                <a:ext cx="4289037" cy="775800"/>
              </a:xfrm>
              <a:prstGeom prst="rect">
                <a:avLst/>
              </a:prstGeom>
            </p:spPr>
          </p:pic>
        </mc:Fallback>
      </mc:AlternateContent>
      <p:pic>
        <p:nvPicPr>
          <p:cNvPr id="8" name="Picture 7">
            <a:extLst>
              <a:ext uri="{FF2B5EF4-FFF2-40B4-BE49-F238E27FC236}">
                <a16:creationId xmlns:a16="http://schemas.microsoft.com/office/drawing/2014/main" id="{51C8BA2C-48AF-48DE-84A3-F23ADC608C7B}"/>
              </a:ext>
            </a:extLst>
          </p:cNvPr>
          <p:cNvPicPr>
            <a:picLocks noChangeAspect="1"/>
          </p:cNvPicPr>
          <p:nvPr/>
        </p:nvPicPr>
        <p:blipFill>
          <a:blip r:embed="rId6">
            <a:alphaModFix/>
          </a:blip>
          <a:stretch>
            <a:fillRect/>
          </a:stretch>
        </p:blipFill>
        <p:spPr>
          <a:xfrm>
            <a:off x="5528403" y="1020593"/>
            <a:ext cx="2984572" cy="3832715"/>
          </a:xfrm>
          <a:prstGeom prst="rect">
            <a:avLst/>
          </a:prstGeom>
          <a:effectLst>
            <a:outerShdw blurRad="165100" dist="50800" dir="5400000" sx="97000" sy="97000" algn="ctr" rotWithShape="0">
              <a:srgbClr val="000000"/>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930425" y="1771495"/>
            <a:ext cx="7286774" cy="2880049"/>
          </a:xfrm>
          <a:prstGeom prst="rect">
            <a:avLst/>
          </a:prstGeom>
          <a:noFill/>
          <a:ln>
            <a:noFill/>
          </a:ln>
        </p:spPr>
      </p:pic>
      <p:sp>
        <p:nvSpPr>
          <p:cNvPr id="93" name="Google Shape;93;p14"/>
          <p:cNvSpPr/>
          <p:nvPr/>
        </p:nvSpPr>
        <p:spPr>
          <a:xfrm>
            <a:off x="1004625" y="1771495"/>
            <a:ext cx="5305270" cy="2867515"/>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6309895" y="1898303"/>
            <a:ext cx="1829480" cy="2701467"/>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7F04622C-1879-4FA5-BDF7-CC9D58B79C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sp>
        <p:nvSpPr>
          <p:cNvPr id="6" name="Title 1">
            <a:extLst>
              <a:ext uri="{FF2B5EF4-FFF2-40B4-BE49-F238E27FC236}">
                <a16:creationId xmlns:a16="http://schemas.microsoft.com/office/drawing/2014/main" id="{6276CDD4-1CA5-4A88-A517-48DB4703948D}"/>
              </a:ext>
            </a:extLst>
          </p:cNvPr>
          <p:cNvSpPr>
            <a:spLocks noGrp="1"/>
          </p:cNvSpPr>
          <p:nvPr>
            <p:ph type="title"/>
          </p:nvPr>
        </p:nvSpPr>
        <p:spPr>
          <a:xfrm>
            <a:off x="729450" y="1318650"/>
            <a:ext cx="7688700" cy="535200"/>
          </a:xfrm>
        </p:spPr>
        <p:txBody>
          <a:bodyPr/>
          <a:lstStyle/>
          <a:p>
            <a:r>
              <a:rPr lang="en-US" dirty="0"/>
              <a:t>Getting creative!</a:t>
            </a:r>
          </a:p>
        </p:txBody>
      </p:sp>
      <p:sp>
        <p:nvSpPr>
          <p:cNvPr id="7" name="Text Placeholder 2">
            <a:extLst>
              <a:ext uri="{FF2B5EF4-FFF2-40B4-BE49-F238E27FC236}">
                <a16:creationId xmlns:a16="http://schemas.microsoft.com/office/drawing/2014/main" id="{3C5D6747-17ED-4F71-8361-EF7A94B2AF88}"/>
              </a:ext>
            </a:extLst>
          </p:cNvPr>
          <p:cNvSpPr>
            <a:spLocks noGrp="1"/>
          </p:cNvSpPr>
          <p:nvPr>
            <p:ph type="body" idx="1"/>
          </p:nvPr>
        </p:nvSpPr>
        <p:spPr>
          <a:xfrm>
            <a:off x="729450" y="2078875"/>
            <a:ext cx="7688700" cy="2261100"/>
          </a:xfrm>
        </p:spPr>
        <p:txBody>
          <a:bodyPr/>
          <a:lstStyle/>
          <a:p>
            <a:pPr>
              <a:spcAft>
                <a:spcPts val="1600"/>
              </a:spcAft>
            </a:pPr>
            <a:r>
              <a:rPr lang="en-US" dirty="0"/>
              <a:t>Use multiple paths to the same destination</a:t>
            </a:r>
          </a:p>
          <a:p>
            <a:pPr>
              <a:spcAft>
                <a:spcPts val="1600"/>
              </a:spcAft>
            </a:pPr>
            <a:r>
              <a:rPr lang="en-US" dirty="0"/>
              <a:t>Multithreading</a:t>
            </a:r>
          </a:p>
          <a:p>
            <a:pPr>
              <a:spcAft>
                <a:spcPts val="1600"/>
              </a:spcAft>
            </a:pPr>
            <a:r>
              <a:rPr lang="en-US" dirty="0"/>
              <a:t>DoS the paths of your adversaries</a:t>
            </a:r>
          </a:p>
          <a:p>
            <a:pPr>
              <a:spcAft>
                <a:spcPts val="1600"/>
              </a:spcAft>
            </a:pPr>
            <a:r>
              <a:rPr lang="en-US" dirty="0"/>
              <a:t>… you name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E4883-2E62-49C5-9C43-D4B8F36E9683}"/>
              </a:ext>
            </a:extLst>
          </p:cNvPr>
          <p:cNvSpPr>
            <a:spLocks noGrp="1"/>
          </p:cNvSpPr>
          <p:nvPr>
            <p:ph type="title"/>
          </p:nvPr>
        </p:nvSpPr>
        <p:spPr/>
        <p:txBody>
          <a:bodyPr/>
          <a:lstStyle/>
          <a:p>
            <a:r>
              <a:rPr lang="en-US" dirty="0"/>
              <a:t>Scores &amp; prizes</a:t>
            </a:r>
          </a:p>
        </p:txBody>
      </p:sp>
      <p:sp>
        <p:nvSpPr>
          <p:cNvPr id="3" name="Text Placeholder 2">
            <a:extLst>
              <a:ext uri="{FF2B5EF4-FFF2-40B4-BE49-F238E27FC236}">
                <a16:creationId xmlns:a16="http://schemas.microsoft.com/office/drawing/2014/main" id="{5D167F9F-E7AC-4FC4-867E-78DB8F9C5CA1}"/>
              </a:ext>
            </a:extLst>
          </p:cNvPr>
          <p:cNvSpPr>
            <a:spLocks noGrp="1"/>
          </p:cNvSpPr>
          <p:nvPr>
            <p:ph type="body" idx="1"/>
          </p:nvPr>
        </p:nvSpPr>
        <p:spPr>
          <a:xfrm>
            <a:off x="729450" y="2078875"/>
            <a:ext cx="4268302" cy="2261100"/>
          </a:xfrm>
        </p:spPr>
        <p:txBody>
          <a:bodyPr/>
          <a:lstStyle/>
          <a:p>
            <a:pPr>
              <a:spcAft>
                <a:spcPts val="1600"/>
              </a:spcAft>
            </a:pPr>
            <a:r>
              <a:rPr lang="en-US" dirty="0"/>
              <a:t>At the end of the game, the </a:t>
            </a:r>
            <a:r>
              <a:rPr lang="en-US" b="1" dirty="0">
                <a:solidFill>
                  <a:srgbClr val="1A9988"/>
                </a:solidFill>
              </a:rPr>
              <a:t>scores in the 5-minute, non-test rounds are summed up</a:t>
            </a:r>
          </a:p>
          <a:p>
            <a:pPr>
              <a:spcAft>
                <a:spcPts val="1600"/>
              </a:spcAft>
            </a:pPr>
            <a:r>
              <a:rPr lang="en-US" dirty="0"/>
              <a:t>Team with the highest score is the </a:t>
            </a:r>
            <a:r>
              <a:rPr lang="en-US" b="1" dirty="0">
                <a:solidFill>
                  <a:srgbClr val="1A9988"/>
                </a:solidFill>
              </a:rPr>
              <a:t>winner!</a:t>
            </a:r>
          </a:p>
          <a:p>
            <a:pPr>
              <a:spcAft>
                <a:spcPts val="1600"/>
              </a:spcAft>
            </a:pPr>
            <a:r>
              <a:rPr lang="en-US" b="1" dirty="0">
                <a:solidFill>
                  <a:srgbClr val="ED6517"/>
                </a:solidFill>
              </a:rPr>
              <a:t>Amazing prizes </a:t>
            </a:r>
            <a:r>
              <a:rPr lang="en-US" dirty="0"/>
              <a:t>for the first 3 classified teams!</a:t>
            </a:r>
          </a:p>
        </p:txBody>
      </p:sp>
      <p:sp>
        <p:nvSpPr>
          <p:cNvPr id="4" name="Slide Number Placeholder 3">
            <a:extLst>
              <a:ext uri="{FF2B5EF4-FFF2-40B4-BE49-F238E27FC236}">
                <a16:creationId xmlns:a16="http://schemas.microsoft.com/office/drawing/2014/main" id="{A6AA0499-0BB0-4076-BC1C-B92EEC29C3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pic>
        <p:nvPicPr>
          <p:cNvPr id="5" name="Picture 4">
            <a:extLst>
              <a:ext uri="{FF2B5EF4-FFF2-40B4-BE49-F238E27FC236}">
                <a16:creationId xmlns:a16="http://schemas.microsoft.com/office/drawing/2014/main" id="{C12C0E72-1D02-47E2-9362-DB3BEEBCA149}"/>
              </a:ext>
            </a:extLst>
          </p:cNvPr>
          <p:cNvPicPr>
            <a:picLocks noChangeAspect="1"/>
          </p:cNvPicPr>
          <p:nvPr/>
        </p:nvPicPr>
        <p:blipFill>
          <a:blip r:embed="rId2">
            <a:alphaModFix/>
          </a:blip>
          <a:stretch>
            <a:fillRect/>
          </a:stretch>
        </p:blipFill>
        <p:spPr>
          <a:xfrm>
            <a:off x="5528403" y="1020593"/>
            <a:ext cx="2984572" cy="3832715"/>
          </a:xfrm>
          <a:prstGeom prst="rect">
            <a:avLst/>
          </a:prstGeom>
          <a:effectLst>
            <a:outerShdw blurRad="165100" dist="50800" dir="5400000" sx="97000" sy="97000" algn="ctr" rotWithShape="0">
              <a:srgbClr val="000000"/>
            </a:outerShdw>
          </a:effectLst>
        </p:spPr>
      </p:pic>
    </p:spTree>
    <p:extLst>
      <p:ext uri="{BB962C8B-B14F-4D97-AF65-F5344CB8AC3E}">
        <p14:creationId xmlns:p14="http://schemas.microsoft.com/office/powerpoint/2010/main" val="2648539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0FD83-BEA8-4183-8C60-02E08175815A}"/>
              </a:ext>
            </a:extLst>
          </p:cNvPr>
          <p:cNvSpPr>
            <a:spLocks noGrp="1"/>
          </p:cNvSpPr>
          <p:nvPr>
            <p:ph type="title"/>
          </p:nvPr>
        </p:nvSpPr>
        <p:spPr/>
        <p:txBody>
          <a:bodyPr/>
          <a:lstStyle/>
          <a:p>
            <a:r>
              <a:rPr lang="en-US" dirty="0"/>
              <a:t>Signing up, submitting, getting the logs</a:t>
            </a:r>
          </a:p>
        </p:txBody>
      </p:sp>
      <p:sp>
        <p:nvSpPr>
          <p:cNvPr id="3" name="Text Placeholder 2">
            <a:extLst>
              <a:ext uri="{FF2B5EF4-FFF2-40B4-BE49-F238E27FC236}">
                <a16:creationId xmlns:a16="http://schemas.microsoft.com/office/drawing/2014/main" id="{286E40FC-8481-40AA-8CF8-6277DDBEE040}"/>
              </a:ext>
            </a:extLst>
          </p:cNvPr>
          <p:cNvSpPr>
            <a:spLocks noGrp="1"/>
          </p:cNvSpPr>
          <p:nvPr>
            <p:ph type="body" idx="1"/>
          </p:nvPr>
        </p:nvSpPr>
        <p:spPr/>
        <p:txBody>
          <a:bodyPr/>
          <a:lstStyle/>
          <a:p>
            <a:pPr>
              <a:spcAft>
                <a:spcPts val="1600"/>
              </a:spcAft>
            </a:pPr>
            <a:r>
              <a:rPr lang="en-US" dirty="0">
                <a:solidFill>
                  <a:srgbClr val="1A9988"/>
                </a:solidFill>
                <a:latin typeface="Lucida Sans Typewriter" panose="020B0509030504030204" pitchFamily="49" charset="0"/>
                <a:hlinkClick r:id="rId2">
                  <a:extLst>
                    <a:ext uri="{A12FA001-AC4F-418D-AE19-62706E023703}">
                      <ahyp:hlinkClr xmlns:ahyp="http://schemas.microsoft.com/office/drawing/2018/hyperlinkcolor" val="tx"/>
                    </a:ext>
                  </a:extLst>
                </a:hlinkClick>
              </a:rPr>
              <a:t>https://github.com/netsec-ethz/scionlab-workshop/tree/master/example</a:t>
            </a:r>
            <a:endParaRPr lang="en-US" dirty="0">
              <a:solidFill>
                <a:srgbClr val="1A9988"/>
              </a:solidFill>
              <a:latin typeface="Lucida Sans Typewriter" panose="020B0509030504030204" pitchFamily="49" charset="0"/>
            </a:endParaRPr>
          </a:p>
          <a:p>
            <a:pPr>
              <a:spcAft>
                <a:spcPts val="1600"/>
              </a:spcAft>
            </a:pPr>
            <a:r>
              <a:rPr lang="en-US" dirty="0"/>
              <a:t>All the functionality is in </a:t>
            </a:r>
            <a:r>
              <a:rPr lang="en-US" dirty="0">
                <a:solidFill>
                  <a:srgbClr val="ED6517"/>
                </a:solidFill>
                <a:latin typeface="Lucida Sans Typewriter" panose="020B0509030504030204" pitchFamily="49" charset="0"/>
                <a:cs typeface="Courier New" panose="02070309020205020404" pitchFamily="49" charset="0"/>
              </a:rPr>
              <a:t>scionlab.sh</a:t>
            </a:r>
          </a:p>
          <a:p>
            <a:pPr>
              <a:spcAft>
                <a:spcPts val="1600"/>
              </a:spcAft>
            </a:pPr>
            <a:r>
              <a:rPr lang="en-US" dirty="0"/>
              <a:t>Use as a command line tool to:</a:t>
            </a:r>
          </a:p>
          <a:p>
            <a:pPr>
              <a:spcAft>
                <a:spcPts val="1600"/>
              </a:spcAft>
            </a:pPr>
            <a:endParaRPr lang="en-US" dirty="0"/>
          </a:p>
        </p:txBody>
      </p:sp>
      <p:graphicFrame>
        <p:nvGraphicFramePr>
          <p:cNvPr id="4" name="Table 3">
            <a:extLst>
              <a:ext uri="{FF2B5EF4-FFF2-40B4-BE49-F238E27FC236}">
                <a16:creationId xmlns:a16="http://schemas.microsoft.com/office/drawing/2014/main" id="{05F64F3C-4FC0-4B98-8838-B411AD00EC59}"/>
              </a:ext>
            </a:extLst>
          </p:cNvPr>
          <p:cNvGraphicFramePr>
            <a:graphicFrameLocks noGrp="1"/>
          </p:cNvGraphicFramePr>
          <p:nvPr>
            <p:extLst>
              <p:ext uri="{D42A27DB-BD31-4B8C-83A1-F6EECF244321}">
                <p14:modId xmlns:p14="http://schemas.microsoft.com/office/powerpoint/2010/main" val="648019084"/>
              </p:ext>
            </p:extLst>
          </p:nvPr>
        </p:nvGraphicFramePr>
        <p:xfrm>
          <a:off x="1524000" y="3447907"/>
          <a:ext cx="6096000" cy="1112520"/>
        </p:xfrm>
        <a:graphic>
          <a:graphicData uri="http://schemas.openxmlformats.org/drawingml/2006/table">
            <a:tbl>
              <a:tblPr firstRow="1" bandRow="1">
                <a:tableStyleId>{2D5ABB26-0587-4C30-8999-92F81FD0307C}</a:tableStyleId>
              </a:tblPr>
              <a:tblGrid>
                <a:gridCol w="2082036">
                  <a:extLst>
                    <a:ext uri="{9D8B030D-6E8A-4147-A177-3AD203B41FA5}">
                      <a16:colId xmlns:a16="http://schemas.microsoft.com/office/drawing/2014/main" val="1968146534"/>
                    </a:ext>
                  </a:extLst>
                </a:gridCol>
                <a:gridCol w="4013964">
                  <a:extLst>
                    <a:ext uri="{9D8B030D-6E8A-4147-A177-3AD203B41FA5}">
                      <a16:colId xmlns:a16="http://schemas.microsoft.com/office/drawing/2014/main" val="3327341186"/>
                    </a:ext>
                  </a:extLst>
                </a:gridCol>
              </a:tblGrid>
              <a:tr h="370840">
                <a:tc>
                  <a:txBody>
                    <a:bodyPr/>
                    <a:lstStyle/>
                    <a:p>
                      <a:r>
                        <a:rPr lang="en-US" dirty="0">
                          <a:solidFill>
                            <a:schemeClr val="bg2"/>
                          </a:solidFill>
                          <a:latin typeface="Raleway" panose="020B0604020202020204" charset="0"/>
                        </a:rPr>
                        <a:t>Signup your team</a:t>
                      </a: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dirty="0">
                          <a:solidFill>
                            <a:srgbClr val="ED6517"/>
                          </a:solidFill>
                          <a:latin typeface="Lucida Sans Typewriter" panose="020B0509030504030204" pitchFamily="49" charset="0"/>
                          <a:cs typeface="Courier New" panose="02070309020205020404" pitchFamily="49" charset="0"/>
                        </a:rPr>
                        <a:t>./scionlab.sh signup TEAMNAME</a:t>
                      </a:r>
                      <a:endParaRPr lang="en-US"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689168115"/>
                  </a:ext>
                </a:extLst>
              </a:tr>
              <a:tr h="370840">
                <a:tc>
                  <a:txBody>
                    <a:bodyPr/>
                    <a:lstStyle/>
                    <a:p>
                      <a:endParaRPr lang="en-US" dirty="0">
                        <a:solidFill>
                          <a:schemeClr val="bg2"/>
                        </a:solidFill>
                        <a:latin typeface="Raleway" panose="020B0604020202020204" charset="0"/>
                      </a:endParaRP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437140589"/>
                  </a:ext>
                </a:extLst>
              </a:tr>
              <a:tr h="370840">
                <a:tc>
                  <a:txBody>
                    <a:bodyPr/>
                    <a:lstStyle/>
                    <a:p>
                      <a:endParaRPr lang="en-US" dirty="0">
                        <a:solidFill>
                          <a:schemeClr val="bg2"/>
                        </a:solidFill>
                        <a:latin typeface="Raleway" panose="020B0604020202020204" charset="0"/>
                      </a:endParaRP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741855375"/>
                  </a:ext>
                </a:extLst>
              </a:tr>
            </a:tbl>
          </a:graphicData>
        </a:graphic>
      </p:graphicFrame>
      <p:sp>
        <p:nvSpPr>
          <p:cNvPr id="6" name="Rectangle 5">
            <a:extLst>
              <a:ext uri="{FF2B5EF4-FFF2-40B4-BE49-F238E27FC236}">
                <a16:creationId xmlns:a16="http://schemas.microsoft.com/office/drawing/2014/main" id="{ED26C775-8EB8-418C-9201-6D6D8A8A41FF}"/>
              </a:ext>
            </a:extLst>
          </p:cNvPr>
          <p:cNvSpPr/>
          <p:nvPr/>
        </p:nvSpPr>
        <p:spPr>
          <a:xfrm>
            <a:off x="653143" y="2417523"/>
            <a:ext cx="8398043" cy="8721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2">
            <a:extLst>
              <a:ext uri="{FF2B5EF4-FFF2-40B4-BE49-F238E27FC236}">
                <a16:creationId xmlns:a16="http://schemas.microsoft.com/office/drawing/2014/main" id="{17BC7421-AACD-46AB-901E-A7CB1BAFEC25}"/>
              </a:ext>
            </a:extLst>
          </p:cNvPr>
          <p:cNvSpPr txBox="1">
            <a:spLocks/>
          </p:cNvSpPr>
          <p:nvPr/>
        </p:nvSpPr>
        <p:spPr>
          <a:xfrm>
            <a:off x="825817" y="2564864"/>
            <a:ext cx="8148711"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46050" indent="0">
              <a:spcAft>
                <a:spcPts val="1600"/>
              </a:spcAft>
              <a:buNone/>
            </a:pPr>
            <a:r>
              <a:rPr lang="en-US" sz="2400" b="1" dirty="0"/>
              <a:t>REMEMBER TO  </a:t>
            </a:r>
            <a:r>
              <a:rPr lang="en-US" sz="2400" b="1" dirty="0">
                <a:solidFill>
                  <a:srgbClr val="ED6517"/>
                </a:solidFill>
              </a:rPr>
              <a:t>$ </a:t>
            </a:r>
            <a:r>
              <a:rPr lang="en-US" sz="2400" b="1" dirty="0">
                <a:solidFill>
                  <a:srgbClr val="ED6517"/>
                </a:solidFill>
                <a:latin typeface="Lucida Sans Typewriter" panose="020B0509030504030204" pitchFamily="49" charset="0"/>
              </a:rPr>
              <a:t>export TEAM_TOKEN=&lt;token&gt;</a:t>
            </a:r>
            <a:endParaRPr lang="en-US" sz="2400" b="1" dirty="0">
              <a:solidFill>
                <a:srgbClr val="ED6517"/>
              </a:solidFill>
            </a:endParaRPr>
          </a:p>
        </p:txBody>
      </p:sp>
      <p:sp>
        <p:nvSpPr>
          <p:cNvPr id="7" name="Slide Number Placeholder 6">
            <a:extLst>
              <a:ext uri="{FF2B5EF4-FFF2-40B4-BE49-F238E27FC236}">
                <a16:creationId xmlns:a16="http://schemas.microsoft.com/office/drawing/2014/main" id="{19F52BF7-F602-495B-A690-409DE36484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graphicFrame>
        <p:nvGraphicFramePr>
          <p:cNvPr id="15" name="Table 14">
            <a:extLst>
              <a:ext uri="{FF2B5EF4-FFF2-40B4-BE49-F238E27FC236}">
                <a16:creationId xmlns:a16="http://schemas.microsoft.com/office/drawing/2014/main" id="{D4314E61-E993-45D3-8232-E60E266E109C}"/>
              </a:ext>
            </a:extLst>
          </p:cNvPr>
          <p:cNvGraphicFramePr>
            <a:graphicFrameLocks noGrp="1"/>
          </p:cNvGraphicFramePr>
          <p:nvPr>
            <p:extLst>
              <p:ext uri="{D42A27DB-BD31-4B8C-83A1-F6EECF244321}">
                <p14:modId xmlns:p14="http://schemas.microsoft.com/office/powerpoint/2010/main" val="3576942920"/>
              </p:ext>
            </p:extLst>
          </p:nvPr>
        </p:nvGraphicFramePr>
        <p:xfrm>
          <a:off x="1524000" y="3447907"/>
          <a:ext cx="6096000" cy="1112520"/>
        </p:xfrm>
        <a:graphic>
          <a:graphicData uri="http://schemas.openxmlformats.org/drawingml/2006/table">
            <a:tbl>
              <a:tblPr firstRow="1" bandRow="1">
                <a:tableStyleId>{2D5ABB26-0587-4C30-8999-92F81FD0307C}</a:tableStyleId>
              </a:tblPr>
              <a:tblGrid>
                <a:gridCol w="2082036">
                  <a:extLst>
                    <a:ext uri="{9D8B030D-6E8A-4147-A177-3AD203B41FA5}">
                      <a16:colId xmlns:a16="http://schemas.microsoft.com/office/drawing/2014/main" val="1968146534"/>
                    </a:ext>
                  </a:extLst>
                </a:gridCol>
                <a:gridCol w="4013964">
                  <a:extLst>
                    <a:ext uri="{9D8B030D-6E8A-4147-A177-3AD203B41FA5}">
                      <a16:colId xmlns:a16="http://schemas.microsoft.com/office/drawing/2014/main" val="3327341186"/>
                    </a:ext>
                  </a:extLst>
                </a:gridCol>
              </a:tblGrid>
              <a:tr h="370840">
                <a:tc>
                  <a:txBody>
                    <a:bodyPr/>
                    <a:lstStyle/>
                    <a:p>
                      <a:r>
                        <a:rPr lang="en-US" dirty="0">
                          <a:solidFill>
                            <a:schemeClr val="bg2"/>
                          </a:solidFill>
                          <a:latin typeface="Raleway" panose="020B0604020202020204" charset="0"/>
                        </a:rPr>
                        <a:t>Signup your team</a:t>
                      </a: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dirty="0">
                          <a:solidFill>
                            <a:srgbClr val="ED6517"/>
                          </a:solidFill>
                          <a:latin typeface="Lucida Sans Typewriter" panose="020B0509030504030204" pitchFamily="49" charset="0"/>
                          <a:cs typeface="Courier New" panose="02070309020205020404" pitchFamily="49" charset="0"/>
                        </a:rPr>
                        <a:t>./scionlab.sh signup TEAMNAME</a:t>
                      </a:r>
                      <a:endParaRPr lang="en-US"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689168115"/>
                  </a:ext>
                </a:extLst>
              </a:tr>
              <a:tr h="370840">
                <a:tc>
                  <a:txBody>
                    <a:bodyPr/>
                    <a:lstStyle/>
                    <a:p>
                      <a:r>
                        <a:rPr lang="en-US" dirty="0">
                          <a:solidFill>
                            <a:schemeClr val="bg2"/>
                          </a:solidFill>
                          <a:latin typeface="Raleway" panose="020B0604020202020204" charset="0"/>
                        </a:rPr>
                        <a:t>Submit new code</a:t>
                      </a: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ED6517"/>
                          </a:solidFill>
                          <a:latin typeface="Lucida Sans Typewriter" panose="020B0509030504030204" pitchFamily="49" charset="0"/>
                          <a:cs typeface="Courier New" panose="02070309020205020404" pitchFamily="49" charset="0"/>
                        </a:rPr>
                        <a:t>./scionlab.sh submit FILENAME</a:t>
                      </a:r>
                      <a:endParaRPr lang="en-US"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437140589"/>
                  </a:ext>
                </a:extLst>
              </a:tr>
              <a:tr h="370840">
                <a:tc>
                  <a:txBody>
                    <a:bodyPr/>
                    <a:lstStyle/>
                    <a:p>
                      <a:endParaRPr lang="en-US" dirty="0">
                        <a:solidFill>
                          <a:schemeClr val="bg2"/>
                        </a:solidFill>
                        <a:latin typeface="Raleway" panose="020B0604020202020204" charset="0"/>
                      </a:endParaRP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741855375"/>
                  </a:ext>
                </a:extLst>
              </a:tr>
            </a:tbl>
          </a:graphicData>
        </a:graphic>
      </p:graphicFrame>
      <p:graphicFrame>
        <p:nvGraphicFramePr>
          <p:cNvPr id="16" name="Table 15">
            <a:extLst>
              <a:ext uri="{FF2B5EF4-FFF2-40B4-BE49-F238E27FC236}">
                <a16:creationId xmlns:a16="http://schemas.microsoft.com/office/drawing/2014/main" id="{83A22424-0E5E-4941-BEE0-C2C0850B3AF0}"/>
              </a:ext>
            </a:extLst>
          </p:cNvPr>
          <p:cNvGraphicFramePr>
            <a:graphicFrameLocks noGrp="1"/>
          </p:cNvGraphicFramePr>
          <p:nvPr>
            <p:extLst>
              <p:ext uri="{D42A27DB-BD31-4B8C-83A1-F6EECF244321}">
                <p14:modId xmlns:p14="http://schemas.microsoft.com/office/powerpoint/2010/main" val="1735273583"/>
              </p:ext>
            </p:extLst>
          </p:nvPr>
        </p:nvGraphicFramePr>
        <p:xfrm>
          <a:off x="1524000" y="3447907"/>
          <a:ext cx="6096000" cy="1112520"/>
        </p:xfrm>
        <a:graphic>
          <a:graphicData uri="http://schemas.openxmlformats.org/drawingml/2006/table">
            <a:tbl>
              <a:tblPr firstRow="1" bandRow="1">
                <a:tableStyleId>{2D5ABB26-0587-4C30-8999-92F81FD0307C}</a:tableStyleId>
              </a:tblPr>
              <a:tblGrid>
                <a:gridCol w="2082036">
                  <a:extLst>
                    <a:ext uri="{9D8B030D-6E8A-4147-A177-3AD203B41FA5}">
                      <a16:colId xmlns:a16="http://schemas.microsoft.com/office/drawing/2014/main" val="1968146534"/>
                    </a:ext>
                  </a:extLst>
                </a:gridCol>
                <a:gridCol w="4013964">
                  <a:extLst>
                    <a:ext uri="{9D8B030D-6E8A-4147-A177-3AD203B41FA5}">
                      <a16:colId xmlns:a16="http://schemas.microsoft.com/office/drawing/2014/main" val="3327341186"/>
                    </a:ext>
                  </a:extLst>
                </a:gridCol>
              </a:tblGrid>
              <a:tr h="370840">
                <a:tc>
                  <a:txBody>
                    <a:bodyPr/>
                    <a:lstStyle/>
                    <a:p>
                      <a:r>
                        <a:rPr lang="en-US" dirty="0">
                          <a:solidFill>
                            <a:schemeClr val="bg2"/>
                          </a:solidFill>
                          <a:latin typeface="Raleway" panose="020B0604020202020204" charset="0"/>
                        </a:rPr>
                        <a:t>Signup your team</a:t>
                      </a: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dirty="0">
                          <a:solidFill>
                            <a:srgbClr val="ED6517"/>
                          </a:solidFill>
                          <a:latin typeface="Lucida Sans Typewriter" panose="020B0509030504030204" pitchFamily="49" charset="0"/>
                          <a:cs typeface="Courier New" panose="02070309020205020404" pitchFamily="49" charset="0"/>
                        </a:rPr>
                        <a:t>./scionlab.sh signup TEAMNAME</a:t>
                      </a:r>
                      <a:endParaRPr lang="en-US"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689168115"/>
                  </a:ext>
                </a:extLst>
              </a:tr>
              <a:tr h="370840">
                <a:tc>
                  <a:txBody>
                    <a:bodyPr/>
                    <a:lstStyle/>
                    <a:p>
                      <a:r>
                        <a:rPr lang="en-US" dirty="0">
                          <a:solidFill>
                            <a:schemeClr val="bg2"/>
                          </a:solidFill>
                          <a:latin typeface="Raleway" panose="020B0604020202020204" charset="0"/>
                        </a:rPr>
                        <a:t>Submit new code</a:t>
                      </a: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ED6517"/>
                          </a:solidFill>
                          <a:latin typeface="Lucida Sans Typewriter" panose="020B0509030504030204" pitchFamily="49" charset="0"/>
                          <a:cs typeface="Courier New" panose="02070309020205020404" pitchFamily="49" charset="0"/>
                        </a:rPr>
                        <a:t>./scionlab.sh submit FILENAME</a:t>
                      </a:r>
                      <a:endParaRPr lang="en-US"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437140589"/>
                  </a:ext>
                </a:extLst>
              </a:tr>
              <a:tr h="370840">
                <a:tc>
                  <a:txBody>
                    <a:bodyPr/>
                    <a:lstStyle/>
                    <a:p>
                      <a:r>
                        <a:rPr lang="en-US" dirty="0">
                          <a:solidFill>
                            <a:schemeClr val="bg2"/>
                          </a:solidFill>
                          <a:latin typeface="Raleway" panose="020B0604020202020204" charset="0"/>
                        </a:rPr>
                        <a:t>Get the latest logs</a:t>
                      </a: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ED6517"/>
                          </a:solidFill>
                          <a:latin typeface="Lucida Sans Typewriter" panose="020B0509030504030204" pitchFamily="49" charset="0"/>
                          <a:cs typeface="Courier New" panose="02070309020205020404" pitchFamily="49" charset="0"/>
                        </a:rPr>
                        <a:t>./scionlab.sh log</a:t>
                      </a:r>
                      <a:endParaRPr lang="en-US" dirty="0"/>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741855375"/>
                  </a:ext>
                </a:extLst>
              </a:tr>
            </a:tbl>
          </a:graphicData>
        </a:graphic>
      </p:graphicFrame>
    </p:spTree>
    <p:extLst>
      <p:ext uri="{BB962C8B-B14F-4D97-AF65-F5344CB8AC3E}">
        <p14:creationId xmlns:p14="http://schemas.microsoft.com/office/powerpoint/2010/main" val="68054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771D-2B3B-40A7-A5FA-8B4D05E536D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1D978B4-936E-4389-814F-2283A75F32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EB99BC-4C64-4241-8D63-5D31B0E325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sp>
        <p:nvSpPr>
          <p:cNvPr id="8" name="Rectangle 7">
            <a:extLst>
              <a:ext uri="{FF2B5EF4-FFF2-40B4-BE49-F238E27FC236}">
                <a16:creationId xmlns:a16="http://schemas.microsoft.com/office/drawing/2014/main" id="{3B881AA7-45CE-41F2-A1D9-43A87A1DD2D6}"/>
              </a:ext>
            </a:extLst>
          </p:cNvPr>
          <p:cNvSpPr/>
          <p:nvPr/>
        </p:nvSpPr>
        <p:spPr>
          <a:xfrm>
            <a:off x="-48126" y="-69516"/>
            <a:ext cx="9266989" cy="527785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book, text&#10;&#10;Description automatically generated">
            <a:extLst>
              <a:ext uri="{FF2B5EF4-FFF2-40B4-BE49-F238E27FC236}">
                <a16:creationId xmlns:a16="http://schemas.microsoft.com/office/drawing/2014/main" id="{D600E4A9-1259-4F96-8CB4-704259033DDF}"/>
              </a:ext>
            </a:extLst>
          </p:cNvPr>
          <p:cNvPicPr>
            <a:picLocks noChangeAspect="1"/>
          </p:cNvPicPr>
          <p:nvPr/>
        </p:nvPicPr>
        <p:blipFill>
          <a:blip r:embed="rId3"/>
          <a:stretch>
            <a:fillRect/>
          </a:stretch>
        </p:blipFill>
        <p:spPr>
          <a:xfrm>
            <a:off x="2995454" y="342232"/>
            <a:ext cx="3153092" cy="4459036"/>
          </a:xfrm>
          <a:prstGeom prst="rect">
            <a:avLst/>
          </a:prstGeom>
        </p:spPr>
      </p:pic>
    </p:spTree>
    <p:extLst>
      <p:ext uri="{BB962C8B-B14F-4D97-AF65-F5344CB8AC3E}">
        <p14:creationId xmlns:p14="http://schemas.microsoft.com/office/powerpoint/2010/main" val="2737064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play”</a:t>
            </a:r>
            <a:endParaRPr dirty="0"/>
          </a:p>
        </p:txBody>
      </p:sp>
      <p:pic>
        <p:nvPicPr>
          <p:cNvPr id="5" name="Graphic 4">
            <a:extLst>
              <a:ext uri="{FF2B5EF4-FFF2-40B4-BE49-F238E27FC236}">
                <a16:creationId xmlns:a16="http://schemas.microsoft.com/office/drawing/2014/main" id="{3416B6ED-8174-4B48-B432-9137F3683C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1247" y="2229786"/>
            <a:ext cx="917575" cy="917575"/>
          </a:xfrm>
          <a:prstGeom prst="rect">
            <a:avLst/>
          </a:prstGeom>
        </p:spPr>
      </p:pic>
      <p:pic>
        <p:nvPicPr>
          <p:cNvPr id="11" name="Picture 10">
            <a:extLst>
              <a:ext uri="{FF2B5EF4-FFF2-40B4-BE49-F238E27FC236}">
                <a16:creationId xmlns:a16="http://schemas.microsoft.com/office/drawing/2014/main" id="{02AE8B4A-E833-4767-99CF-B07620275EE2}"/>
              </a:ext>
            </a:extLst>
          </p:cNvPr>
          <p:cNvPicPr>
            <a:picLocks noChangeAspect="1"/>
          </p:cNvPicPr>
          <p:nvPr/>
        </p:nvPicPr>
        <p:blipFill>
          <a:blip r:embed="rId5">
            <a:alphaModFix/>
          </a:blip>
          <a:stretch>
            <a:fillRect/>
          </a:stretch>
        </p:blipFill>
        <p:spPr>
          <a:xfrm>
            <a:off x="5528403" y="1020593"/>
            <a:ext cx="2984572" cy="3832715"/>
          </a:xfrm>
          <a:prstGeom prst="rect">
            <a:avLst/>
          </a:prstGeom>
          <a:effectLst>
            <a:outerShdw blurRad="165100" dist="50800" dir="5400000" sx="97000" sy="97000" algn="ctr" rotWithShape="0">
              <a:srgbClr val="000000"/>
            </a:outerShdw>
          </a:effectLst>
        </p:spPr>
      </p:pic>
      <p:pic>
        <p:nvPicPr>
          <p:cNvPr id="7" name="Graphic 6">
            <a:extLst>
              <a:ext uri="{FF2B5EF4-FFF2-40B4-BE49-F238E27FC236}">
                <a16:creationId xmlns:a16="http://schemas.microsoft.com/office/drawing/2014/main" id="{902D9937-BE19-4DDC-BEC9-261B2A56F1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92896" y="1583031"/>
            <a:ext cx="917575" cy="917575"/>
          </a:xfrm>
          <a:prstGeom prst="rect">
            <a:avLst/>
          </a:prstGeom>
        </p:spPr>
      </p:pic>
      <p:pic>
        <p:nvPicPr>
          <p:cNvPr id="8" name="Graphic 7">
            <a:extLst>
              <a:ext uri="{FF2B5EF4-FFF2-40B4-BE49-F238E27FC236}">
                <a16:creationId xmlns:a16="http://schemas.microsoft.com/office/drawing/2014/main" id="{7C3E17B8-2778-4825-B267-E7B85CCADEA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23082" y="3289651"/>
            <a:ext cx="917575" cy="917575"/>
          </a:xfrm>
          <a:prstGeom prst="rect">
            <a:avLst/>
          </a:prstGeom>
        </p:spPr>
      </p:pic>
      <p:pic>
        <p:nvPicPr>
          <p:cNvPr id="12" name="Graphic 11">
            <a:extLst>
              <a:ext uri="{FF2B5EF4-FFF2-40B4-BE49-F238E27FC236}">
                <a16:creationId xmlns:a16="http://schemas.microsoft.com/office/drawing/2014/main" id="{BCC68FF9-498F-4744-8924-38B6FD60F5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6159" y="3403090"/>
            <a:ext cx="917575" cy="917575"/>
          </a:xfrm>
          <a:prstGeom prst="rect">
            <a:avLst/>
          </a:prstGeom>
        </p:spPr>
      </p:pic>
      <p:pic>
        <p:nvPicPr>
          <p:cNvPr id="13" name="Graphic 12">
            <a:extLst>
              <a:ext uri="{FF2B5EF4-FFF2-40B4-BE49-F238E27FC236}">
                <a16:creationId xmlns:a16="http://schemas.microsoft.com/office/drawing/2014/main" id="{04B2CB7B-216D-4705-9FCB-D8A90E685B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7165" y="2757312"/>
            <a:ext cx="917575" cy="917575"/>
          </a:xfrm>
          <a:prstGeom prst="rect">
            <a:avLst/>
          </a:prstGeom>
        </p:spPr>
      </p:pic>
      <p:sp>
        <p:nvSpPr>
          <p:cNvPr id="14" name="Google Shape;100;p15">
            <a:extLst>
              <a:ext uri="{FF2B5EF4-FFF2-40B4-BE49-F238E27FC236}">
                <a16:creationId xmlns:a16="http://schemas.microsoft.com/office/drawing/2014/main" id="{576799AD-91E0-49C6-AAA0-40FC8765D959}"/>
              </a:ext>
            </a:extLst>
          </p:cNvPr>
          <p:cNvSpPr txBox="1">
            <a:spLocks noGrp="1"/>
          </p:cNvSpPr>
          <p:nvPr>
            <p:ph type="body" idx="1"/>
          </p:nvPr>
        </p:nvSpPr>
        <p:spPr>
          <a:xfrm>
            <a:off x="2218514" y="3813526"/>
            <a:ext cx="854875" cy="434975"/>
          </a:xfrm>
          <a:prstGeom prst="rect">
            <a:avLst/>
          </a:prstGeom>
        </p:spPr>
        <p:txBody>
          <a:bodyPr spcFirstLastPara="1" wrap="square" lIns="91425" tIns="91425" rIns="91425" bIns="91425" anchor="t" anchorCtr="0">
            <a:noAutofit/>
          </a:bodyPr>
          <a:lstStyle/>
          <a:p>
            <a:pPr marL="0" indent="0">
              <a:spcAft>
                <a:spcPts val="1600"/>
              </a:spcAft>
              <a:buNone/>
            </a:pPr>
            <a:r>
              <a:rPr lang="en-US" b="1" dirty="0"/>
              <a:t>Players</a:t>
            </a:r>
            <a:endParaRPr b="1" dirty="0"/>
          </a:p>
        </p:txBody>
      </p:sp>
      <p:sp>
        <p:nvSpPr>
          <p:cNvPr id="15" name="Google Shape;100;p15">
            <a:extLst>
              <a:ext uri="{FF2B5EF4-FFF2-40B4-BE49-F238E27FC236}">
                <a16:creationId xmlns:a16="http://schemas.microsoft.com/office/drawing/2014/main" id="{9ABD7A4C-4CF1-44BA-A3B1-7A801F3AB02A}"/>
              </a:ext>
            </a:extLst>
          </p:cNvPr>
          <p:cNvSpPr txBox="1">
            <a:spLocks/>
          </p:cNvSpPr>
          <p:nvPr/>
        </p:nvSpPr>
        <p:spPr>
          <a:xfrm>
            <a:off x="7365070" y="966611"/>
            <a:ext cx="1178256" cy="74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r">
              <a:spcAft>
                <a:spcPts val="1600"/>
              </a:spcAft>
              <a:buFont typeface="Lato"/>
              <a:buNone/>
            </a:pPr>
            <a:r>
              <a:rPr lang="en-US" b="1" dirty="0" err="1"/>
              <a:t>SCIONLab</a:t>
            </a:r>
            <a:r>
              <a:rPr lang="en-US" b="1" dirty="0"/>
              <a:t> Network</a:t>
            </a:r>
          </a:p>
        </p:txBody>
      </p:sp>
      <p:pic>
        <p:nvPicPr>
          <p:cNvPr id="17" name="Graphic 16">
            <a:extLst>
              <a:ext uri="{FF2B5EF4-FFF2-40B4-BE49-F238E27FC236}">
                <a16:creationId xmlns:a16="http://schemas.microsoft.com/office/drawing/2014/main" id="{716BC29E-67AE-4BCB-B683-E89CF38672E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379679" y="655554"/>
            <a:ext cx="917575" cy="917575"/>
          </a:xfrm>
          <a:prstGeom prst="rect">
            <a:avLst/>
          </a:prstGeom>
        </p:spPr>
      </p:pic>
      <p:sp>
        <p:nvSpPr>
          <p:cNvPr id="18" name="Google Shape;100;p15">
            <a:extLst>
              <a:ext uri="{FF2B5EF4-FFF2-40B4-BE49-F238E27FC236}">
                <a16:creationId xmlns:a16="http://schemas.microsoft.com/office/drawing/2014/main" id="{25BE4F19-C3A3-4941-B5BD-D8A79CEEBEB2}"/>
              </a:ext>
            </a:extLst>
          </p:cNvPr>
          <p:cNvSpPr txBox="1">
            <a:spLocks/>
          </p:cNvSpPr>
          <p:nvPr/>
        </p:nvSpPr>
        <p:spPr>
          <a:xfrm>
            <a:off x="5346011" y="397251"/>
            <a:ext cx="1300969"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solidFill>
                  <a:srgbClr val="ED6517"/>
                </a:solidFill>
              </a:rPr>
              <a:t>Source</a:t>
            </a:r>
            <a:r>
              <a:rPr lang="en-US" b="1" dirty="0"/>
              <a:t> and </a:t>
            </a:r>
            <a:r>
              <a:rPr lang="en-US" b="1" dirty="0">
                <a:solidFill>
                  <a:srgbClr val="1A9988"/>
                </a:solidFill>
              </a:rPr>
              <a:t>Sink</a:t>
            </a:r>
            <a:r>
              <a:rPr lang="en-US" b="1" dirty="0"/>
              <a:t> Servers</a:t>
            </a:r>
          </a:p>
        </p:txBody>
      </p:sp>
      <p:sp>
        <p:nvSpPr>
          <p:cNvPr id="19" name="Google Shape;100;p15">
            <a:extLst>
              <a:ext uri="{FF2B5EF4-FFF2-40B4-BE49-F238E27FC236}">
                <a16:creationId xmlns:a16="http://schemas.microsoft.com/office/drawing/2014/main" id="{4A0FB1AC-77D2-4EC8-A9BA-4C8665B2A65A}"/>
              </a:ext>
            </a:extLst>
          </p:cNvPr>
          <p:cNvSpPr txBox="1">
            <a:spLocks/>
          </p:cNvSpPr>
          <p:nvPr/>
        </p:nvSpPr>
        <p:spPr>
          <a:xfrm>
            <a:off x="3893972" y="2471085"/>
            <a:ext cx="1265307"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t>Web Server</a:t>
            </a:r>
          </a:p>
        </p:txBody>
      </p:sp>
      <p:sp>
        <p:nvSpPr>
          <p:cNvPr id="20" name="Google Shape;100;p15">
            <a:extLst>
              <a:ext uri="{FF2B5EF4-FFF2-40B4-BE49-F238E27FC236}">
                <a16:creationId xmlns:a16="http://schemas.microsoft.com/office/drawing/2014/main" id="{6F48F5F9-0228-4D83-B2C7-49058798A04D}"/>
              </a:ext>
            </a:extLst>
          </p:cNvPr>
          <p:cNvSpPr txBox="1">
            <a:spLocks/>
          </p:cNvSpPr>
          <p:nvPr/>
        </p:nvSpPr>
        <p:spPr>
          <a:xfrm>
            <a:off x="3699627" y="4207226"/>
            <a:ext cx="1653996"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t>Grafana + </a:t>
            </a:r>
            <a:r>
              <a:rPr lang="en-US" b="1" dirty="0" err="1"/>
              <a:t>InfluxDB</a:t>
            </a:r>
            <a:endParaRPr lang="en-US" b="1" dirty="0"/>
          </a:p>
        </p:txBody>
      </p:sp>
      <p:pic>
        <p:nvPicPr>
          <p:cNvPr id="9" name="Graphic 8">
            <a:extLst>
              <a:ext uri="{FF2B5EF4-FFF2-40B4-BE49-F238E27FC236}">
                <a16:creationId xmlns:a16="http://schemas.microsoft.com/office/drawing/2014/main" id="{C2B687E6-6A1D-4464-A3B7-CC67576182F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697103" y="3841241"/>
            <a:ext cx="958849" cy="958849"/>
          </a:xfrm>
          <a:prstGeom prst="rect">
            <a:avLst/>
          </a:prstGeom>
        </p:spPr>
      </p:pic>
      <p:pic>
        <p:nvPicPr>
          <p:cNvPr id="21" name="Graphic 20">
            <a:extLst>
              <a:ext uri="{FF2B5EF4-FFF2-40B4-BE49-F238E27FC236}">
                <a16:creationId xmlns:a16="http://schemas.microsoft.com/office/drawing/2014/main" id="{51B14A48-A4B0-406B-BD9D-80BF55A0BDE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380100" y="655444"/>
            <a:ext cx="917575" cy="917575"/>
          </a:xfrm>
          <a:prstGeom prst="rect">
            <a:avLst/>
          </a:prstGeom>
        </p:spPr>
      </p:pic>
      <p:pic>
        <p:nvPicPr>
          <p:cNvPr id="24" name="Graphic 23">
            <a:extLst>
              <a:ext uri="{FF2B5EF4-FFF2-40B4-BE49-F238E27FC236}">
                <a16:creationId xmlns:a16="http://schemas.microsoft.com/office/drawing/2014/main" id="{95AD32A8-D469-449D-93DA-7F465CAA97E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083767" y="1788252"/>
            <a:ext cx="917575" cy="917575"/>
          </a:xfrm>
          <a:prstGeom prst="rect">
            <a:avLst/>
          </a:prstGeom>
        </p:spPr>
      </p:pic>
      <p:pic>
        <p:nvPicPr>
          <p:cNvPr id="25" name="Graphic 24">
            <a:extLst>
              <a:ext uri="{FF2B5EF4-FFF2-40B4-BE49-F238E27FC236}">
                <a16:creationId xmlns:a16="http://schemas.microsoft.com/office/drawing/2014/main" id="{52DACB9B-82AC-425C-93FD-08F19D77525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802934" y="4110261"/>
            <a:ext cx="958849" cy="958849"/>
          </a:xfrm>
          <a:prstGeom prst="rect">
            <a:avLst/>
          </a:prstGeom>
        </p:spPr>
      </p:pic>
      <p:sp>
        <p:nvSpPr>
          <p:cNvPr id="26" name="Slide Number Placeholder 25">
            <a:extLst>
              <a:ext uri="{FF2B5EF4-FFF2-40B4-BE49-F238E27FC236}">
                <a16:creationId xmlns:a16="http://schemas.microsoft.com/office/drawing/2014/main" id="{D2A17D47-3053-47D0-9BF1-85FD56E74D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24</a:t>
            </a:fld>
            <a:endParaRPr lang="en-GB"/>
          </a:p>
        </p:txBody>
      </p:sp>
    </p:spTree>
    <p:extLst>
      <p:ext uri="{BB962C8B-B14F-4D97-AF65-F5344CB8AC3E}">
        <p14:creationId xmlns:p14="http://schemas.microsoft.com/office/powerpoint/2010/main" val="598595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AC0B6-21DF-4810-B2C2-4228E58317D6}"/>
              </a:ext>
            </a:extLst>
          </p:cNvPr>
          <p:cNvSpPr>
            <a:spLocks noGrp="1"/>
          </p:cNvSpPr>
          <p:nvPr>
            <p:ph type="title"/>
          </p:nvPr>
        </p:nvSpPr>
        <p:spPr/>
        <p:txBody>
          <a:bodyPr/>
          <a:lstStyle/>
          <a:p>
            <a:r>
              <a:rPr lang="en-US" dirty="0"/>
              <a:t>Aim of the Game</a:t>
            </a:r>
          </a:p>
        </p:txBody>
      </p:sp>
      <p:sp>
        <p:nvSpPr>
          <p:cNvPr id="3" name="Text Placeholder 2">
            <a:extLst>
              <a:ext uri="{FF2B5EF4-FFF2-40B4-BE49-F238E27FC236}">
                <a16:creationId xmlns:a16="http://schemas.microsoft.com/office/drawing/2014/main" id="{596DC35F-526D-4B41-9982-D0556DF2D8EA}"/>
              </a:ext>
            </a:extLst>
          </p:cNvPr>
          <p:cNvSpPr>
            <a:spLocks noGrp="1"/>
          </p:cNvSpPr>
          <p:nvPr>
            <p:ph type="body" idx="1"/>
          </p:nvPr>
        </p:nvSpPr>
        <p:spPr>
          <a:xfrm>
            <a:off x="729450" y="2159101"/>
            <a:ext cx="4014430" cy="2261100"/>
          </a:xfrm>
          <a:noFill/>
          <a:ln>
            <a:noFill/>
          </a:ln>
        </p:spPr>
        <p:txBody>
          <a:bodyPr spcFirstLastPara="1" wrap="square" lIns="91425" tIns="91425" rIns="91425" bIns="91425" anchor="t" anchorCtr="0">
            <a:noAutofit/>
          </a:bodyPr>
          <a:lstStyle/>
          <a:p>
            <a:pPr marL="285750" indent="-285750">
              <a:spcAft>
                <a:spcPts val="1600"/>
              </a:spcAft>
            </a:pPr>
            <a:r>
              <a:rPr lang="en-US" dirty="0"/>
              <a:t>Create an application that delivers as much data as possible over the network.</a:t>
            </a:r>
          </a:p>
          <a:p>
            <a:pPr marL="285750" indent="-285750">
              <a:spcAft>
                <a:spcPts val="1600"/>
              </a:spcAft>
            </a:pPr>
            <a:r>
              <a:rPr lang="en-US" dirty="0"/>
              <a:t>The application will run on a source server…</a:t>
            </a:r>
          </a:p>
          <a:p>
            <a:pPr marL="285750" indent="-285750">
              <a:spcAft>
                <a:spcPts val="1600"/>
              </a:spcAft>
            </a:pPr>
            <a:r>
              <a:rPr lang="en-US" dirty="0"/>
              <a:t>… and will send data to pre-defined sink server</a:t>
            </a:r>
          </a:p>
          <a:p>
            <a:pPr marL="285750" indent="-285750">
              <a:spcAft>
                <a:spcPts val="1600"/>
              </a:spcAft>
            </a:pPr>
            <a:r>
              <a:rPr lang="en-US" dirty="0"/>
              <a:t>Later who selects sources, sinks </a:t>
            </a:r>
            <a:r>
              <a:rPr lang="en-US" dirty="0" err="1"/>
              <a:t>etc</a:t>
            </a:r>
            <a:r>
              <a:rPr lang="en-US" dirty="0"/>
              <a:t>…</a:t>
            </a:r>
          </a:p>
          <a:p>
            <a:pPr marL="285750" indent="-285750">
              <a:spcAft>
                <a:spcPts val="1600"/>
              </a:spcAft>
            </a:pPr>
            <a:endParaRPr lang="en-US" dirty="0"/>
          </a:p>
        </p:txBody>
      </p:sp>
      <p:pic>
        <p:nvPicPr>
          <p:cNvPr id="5" name="Picture 4">
            <a:extLst>
              <a:ext uri="{FF2B5EF4-FFF2-40B4-BE49-F238E27FC236}">
                <a16:creationId xmlns:a16="http://schemas.microsoft.com/office/drawing/2014/main" id="{C47167F0-8495-4CDC-A063-AD949B2AE442}"/>
              </a:ext>
            </a:extLst>
          </p:cNvPr>
          <p:cNvPicPr>
            <a:picLocks noChangeAspect="1"/>
          </p:cNvPicPr>
          <p:nvPr/>
        </p:nvPicPr>
        <p:blipFill>
          <a:blip r:embed="rId2">
            <a:alphaModFix/>
          </a:blip>
          <a:stretch>
            <a:fillRect/>
          </a:stretch>
        </p:blipFill>
        <p:spPr>
          <a:xfrm>
            <a:off x="5528403" y="1020593"/>
            <a:ext cx="2984572" cy="3832715"/>
          </a:xfrm>
          <a:prstGeom prst="rect">
            <a:avLst/>
          </a:prstGeom>
          <a:effectLst>
            <a:outerShdw blurRad="165100" dist="50800" dir="5400000" sx="97000" sy="97000" algn="ctr" rotWithShape="0">
              <a:srgbClr val="000000"/>
            </a:outerShdw>
          </a:effectLst>
        </p:spPr>
      </p:pic>
      <p:sp>
        <p:nvSpPr>
          <p:cNvPr id="6" name="Slide Number Placeholder 5">
            <a:extLst>
              <a:ext uri="{FF2B5EF4-FFF2-40B4-BE49-F238E27FC236}">
                <a16:creationId xmlns:a16="http://schemas.microsoft.com/office/drawing/2014/main" id="{D5FC0135-22FD-4CFF-A79F-BFF38DBA4F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extLst>
      <p:ext uri="{BB962C8B-B14F-4D97-AF65-F5344CB8AC3E}">
        <p14:creationId xmlns:p14="http://schemas.microsoft.com/office/powerpoint/2010/main" val="68159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play”</a:t>
            </a:r>
            <a:endParaRPr dirty="0"/>
          </a:p>
        </p:txBody>
      </p:sp>
      <p:pic>
        <p:nvPicPr>
          <p:cNvPr id="5" name="Graphic 4">
            <a:extLst>
              <a:ext uri="{FF2B5EF4-FFF2-40B4-BE49-F238E27FC236}">
                <a16:creationId xmlns:a16="http://schemas.microsoft.com/office/drawing/2014/main" id="{3416B6ED-8174-4B48-B432-9137F3683C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1247" y="2229786"/>
            <a:ext cx="917575" cy="917575"/>
          </a:xfrm>
          <a:prstGeom prst="rect">
            <a:avLst/>
          </a:prstGeom>
        </p:spPr>
      </p:pic>
      <p:pic>
        <p:nvPicPr>
          <p:cNvPr id="11" name="Picture 10">
            <a:extLst>
              <a:ext uri="{FF2B5EF4-FFF2-40B4-BE49-F238E27FC236}">
                <a16:creationId xmlns:a16="http://schemas.microsoft.com/office/drawing/2014/main" id="{02AE8B4A-E833-4767-99CF-B07620275EE2}"/>
              </a:ext>
            </a:extLst>
          </p:cNvPr>
          <p:cNvPicPr>
            <a:picLocks noChangeAspect="1"/>
          </p:cNvPicPr>
          <p:nvPr/>
        </p:nvPicPr>
        <p:blipFill>
          <a:blip r:embed="rId5">
            <a:alphaModFix/>
          </a:blip>
          <a:stretch>
            <a:fillRect/>
          </a:stretch>
        </p:blipFill>
        <p:spPr>
          <a:xfrm>
            <a:off x="5528403" y="1020593"/>
            <a:ext cx="2984572" cy="3832715"/>
          </a:xfrm>
          <a:prstGeom prst="rect">
            <a:avLst/>
          </a:prstGeom>
          <a:effectLst>
            <a:outerShdw blurRad="165100" dist="50800" dir="5400000" sx="97000" sy="97000" algn="ctr" rotWithShape="0">
              <a:srgbClr val="000000"/>
            </a:outerShdw>
          </a:effectLst>
        </p:spPr>
      </p:pic>
      <p:pic>
        <p:nvPicPr>
          <p:cNvPr id="12" name="Graphic 11">
            <a:extLst>
              <a:ext uri="{FF2B5EF4-FFF2-40B4-BE49-F238E27FC236}">
                <a16:creationId xmlns:a16="http://schemas.microsoft.com/office/drawing/2014/main" id="{BCC68FF9-498F-4744-8924-38B6FD60F5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6159" y="3403090"/>
            <a:ext cx="917575" cy="917575"/>
          </a:xfrm>
          <a:prstGeom prst="rect">
            <a:avLst/>
          </a:prstGeom>
        </p:spPr>
      </p:pic>
      <p:pic>
        <p:nvPicPr>
          <p:cNvPr id="13" name="Graphic 12">
            <a:extLst>
              <a:ext uri="{FF2B5EF4-FFF2-40B4-BE49-F238E27FC236}">
                <a16:creationId xmlns:a16="http://schemas.microsoft.com/office/drawing/2014/main" id="{04B2CB7B-216D-4705-9FCB-D8A90E685B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7165" y="2757312"/>
            <a:ext cx="917575" cy="917575"/>
          </a:xfrm>
          <a:prstGeom prst="rect">
            <a:avLst/>
          </a:prstGeom>
        </p:spPr>
      </p:pic>
      <p:sp>
        <p:nvSpPr>
          <p:cNvPr id="14" name="Google Shape;100;p15">
            <a:extLst>
              <a:ext uri="{FF2B5EF4-FFF2-40B4-BE49-F238E27FC236}">
                <a16:creationId xmlns:a16="http://schemas.microsoft.com/office/drawing/2014/main" id="{576799AD-91E0-49C6-AAA0-40FC8765D959}"/>
              </a:ext>
            </a:extLst>
          </p:cNvPr>
          <p:cNvSpPr txBox="1">
            <a:spLocks noGrp="1"/>
          </p:cNvSpPr>
          <p:nvPr>
            <p:ph type="body" idx="1"/>
          </p:nvPr>
        </p:nvSpPr>
        <p:spPr>
          <a:xfrm>
            <a:off x="2218514" y="3813526"/>
            <a:ext cx="854875" cy="434975"/>
          </a:xfrm>
          <a:prstGeom prst="rect">
            <a:avLst/>
          </a:prstGeom>
        </p:spPr>
        <p:txBody>
          <a:bodyPr spcFirstLastPara="1" wrap="square" lIns="91425" tIns="91425" rIns="91425" bIns="91425" anchor="t" anchorCtr="0">
            <a:noAutofit/>
          </a:bodyPr>
          <a:lstStyle/>
          <a:p>
            <a:pPr marL="0" indent="0">
              <a:spcAft>
                <a:spcPts val="1600"/>
              </a:spcAft>
              <a:buNone/>
            </a:pPr>
            <a:r>
              <a:rPr lang="en-US" b="1" dirty="0"/>
              <a:t>Players</a:t>
            </a:r>
            <a:endParaRPr b="1" dirty="0"/>
          </a:p>
        </p:txBody>
      </p:sp>
      <p:sp>
        <p:nvSpPr>
          <p:cNvPr id="15" name="Google Shape;100;p15">
            <a:extLst>
              <a:ext uri="{FF2B5EF4-FFF2-40B4-BE49-F238E27FC236}">
                <a16:creationId xmlns:a16="http://schemas.microsoft.com/office/drawing/2014/main" id="{9ABD7A4C-4CF1-44BA-A3B1-7A801F3AB02A}"/>
              </a:ext>
            </a:extLst>
          </p:cNvPr>
          <p:cNvSpPr txBox="1">
            <a:spLocks/>
          </p:cNvSpPr>
          <p:nvPr/>
        </p:nvSpPr>
        <p:spPr>
          <a:xfrm>
            <a:off x="7365070" y="966611"/>
            <a:ext cx="1178256" cy="74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r">
              <a:spcAft>
                <a:spcPts val="1600"/>
              </a:spcAft>
              <a:buFont typeface="Lato"/>
              <a:buNone/>
            </a:pPr>
            <a:r>
              <a:rPr lang="en-US" b="1" dirty="0" err="1"/>
              <a:t>SCIONLab</a:t>
            </a:r>
            <a:r>
              <a:rPr lang="en-US" b="1" dirty="0"/>
              <a:t> Network</a:t>
            </a:r>
          </a:p>
        </p:txBody>
      </p:sp>
      <p:sp>
        <p:nvSpPr>
          <p:cNvPr id="26" name="Slide Number Placeholder 25">
            <a:extLst>
              <a:ext uri="{FF2B5EF4-FFF2-40B4-BE49-F238E27FC236}">
                <a16:creationId xmlns:a16="http://schemas.microsoft.com/office/drawing/2014/main" id="{D2A17D47-3053-47D0-9BF1-85FD56E74D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play”</a:t>
            </a:r>
            <a:endParaRPr dirty="0"/>
          </a:p>
        </p:txBody>
      </p:sp>
      <p:pic>
        <p:nvPicPr>
          <p:cNvPr id="5" name="Graphic 4">
            <a:extLst>
              <a:ext uri="{FF2B5EF4-FFF2-40B4-BE49-F238E27FC236}">
                <a16:creationId xmlns:a16="http://schemas.microsoft.com/office/drawing/2014/main" id="{3416B6ED-8174-4B48-B432-9137F3683C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1247" y="2229786"/>
            <a:ext cx="917575" cy="917575"/>
          </a:xfrm>
          <a:prstGeom prst="rect">
            <a:avLst/>
          </a:prstGeom>
        </p:spPr>
      </p:pic>
      <p:pic>
        <p:nvPicPr>
          <p:cNvPr id="11" name="Picture 10">
            <a:extLst>
              <a:ext uri="{FF2B5EF4-FFF2-40B4-BE49-F238E27FC236}">
                <a16:creationId xmlns:a16="http://schemas.microsoft.com/office/drawing/2014/main" id="{02AE8B4A-E833-4767-99CF-B07620275EE2}"/>
              </a:ext>
            </a:extLst>
          </p:cNvPr>
          <p:cNvPicPr>
            <a:picLocks noChangeAspect="1"/>
          </p:cNvPicPr>
          <p:nvPr/>
        </p:nvPicPr>
        <p:blipFill>
          <a:blip r:embed="rId5">
            <a:alphaModFix/>
          </a:blip>
          <a:stretch>
            <a:fillRect/>
          </a:stretch>
        </p:blipFill>
        <p:spPr>
          <a:xfrm>
            <a:off x="5528403" y="1020593"/>
            <a:ext cx="2984572" cy="3832715"/>
          </a:xfrm>
          <a:prstGeom prst="rect">
            <a:avLst/>
          </a:prstGeom>
          <a:effectLst>
            <a:outerShdw blurRad="165100" dist="50800" dir="5400000" sx="97000" sy="97000" algn="ctr" rotWithShape="0">
              <a:srgbClr val="000000"/>
            </a:outerShdw>
          </a:effectLst>
        </p:spPr>
      </p:pic>
      <p:pic>
        <p:nvPicPr>
          <p:cNvPr id="12" name="Graphic 11">
            <a:extLst>
              <a:ext uri="{FF2B5EF4-FFF2-40B4-BE49-F238E27FC236}">
                <a16:creationId xmlns:a16="http://schemas.microsoft.com/office/drawing/2014/main" id="{BCC68FF9-498F-4744-8924-38B6FD60F5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6159" y="3403090"/>
            <a:ext cx="917575" cy="917575"/>
          </a:xfrm>
          <a:prstGeom prst="rect">
            <a:avLst/>
          </a:prstGeom>
        </p:spPr>
      </p:pic>
      <p:pic>
        <p:nvPicPr>
          <p:cNvPr id="13" name="Graphic 12">
            <a:extLst>
              <a:ext uri="{FF2B5EF4-FFF2-40B4-BE49-F238E27FC236}">
                <a16:creationId xmlns:a16="http://schemas.microsoft.com/office/drawing/2014/main" id="{04B2CB7B-216D-4705-9FCB-D8A90E685B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7165" y="2757312"/>
            <a:ext cx="917575" cy="917575"/>
          </a:xfrm>
          <a:prstGeom prst="rect">
            <a:avLst/>
          </a:prstGeom>
        </p:spPr>
      </p:pic>
      <p:sp>
        <p:nvSpPr>
          <p:cNvPr id="14" name="Google Shape;100;p15">
            <a:extLst>
              <a:ext uri="{FF2B5EF4-FFF2-40B4-BE49-F238E27FC236}">
                <a16:creationId xmlns:a16="http://schemas.microsoft.com/office/drawing/2014/main" id="{576799AD-91E0-49C6-AAA0-40FC8765D959}"/>
              </a:ext>
            </a:extLst>
          </p:cNvPr>
          <p:cNvSpPr txBox="1">
            <a:spLocks noGrp="1"/>
          </p:cNvSpPr>
          <p:nvPr>
            <p:ph type="body" idx="1"/>
          </p:nvPr>
        </p:nvSpPr>
        <p:spPr>
          <a:xfrm>
            <a:off x="2218514" y="3813526"/>
            <a:ext cx="854875" cy="434975"/>
          </a:xfrm>
          <a:prstGeom prst="rect">
            <a:avLst/>
          </a:prstGeom>
        </p:spPr>
        <p:txBody>
          <a:bodyPr spcFirstLastPara="1" wrap="square" lIns="91425" tIns="91425" rIns="91425" bIns="91425" anchor="t" anchorCtr="0">
            <a:noAutofit/>
          </a:bodyPr>
          <a:lstStyle/>
          <a:p>
            <a:pPr marL="0" indent="0">
              <a:spcAft>
                <a:spcPts val="1600"/>
              </a:spcAft>
              <a:buNone/>
            </a:pPr>
            <a:r>
              <a:rPr lang="en-US" b="1" dirty="0"/>
              <a:t>Players</a:t>
            </a:r>
            <a:endParaRPr b="1" dirty="0"/>
          </a:p>
        </p:txBody>
      </p:sp>
      <p:sp>
        <p:nvSpPr>
          <p:cNvPr id="15" name="Google Shape;100;p15">
            <a:extLst>
              <a:ext uri="{FF2B5EF4-FFF2-40B4-BE49-F238E27FC236}">
                <a16:creationId xmlns:a16="http://schemas.microsoft.com/office/drawing/2014/main" id="{9ABD7A4C-4CF1-44BA-A3B1-7A801F3AB02A}"/>
              </a:ext>
            </a:extLst>
          </p:cNvPr>
          <p:cNvSpPr txBox="1">
            <a:spLocks/>
          </p:cNvSpPr>
          <p:nvPr/>
        </p:nvSpPr>
        <p:spPr>
          <a:xfrm>
            <a:off x="7365070" y="966611"/>
            <a:ext cx="1178256" cy="74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r">
              <a:spcAft>
                <a:spcPts val="1600"/>
              </a:spcAft>
              <a:buFont typeface="Lato"/>
              <a:buNone/>
            </a:pPr>
            <a:r>
              <a:rPr lang="en-US" b="1" dirty="0" err="1"/>
              <a:t>SCIONLab</a:t>
            </a:r>
            <a:r>
              <a:rPr lang="en-US" b="1" dirty="0"/>
              <a:t> Network</a:t>
            </a:r>
          </a:p>
        </p:txBody>
      </p:sp>
      <p:pic>
        <p:nvPicPr>
          <p:cNvPr id="17" name="Graphic 16">
            <a:extLst>
              <a:ext uri="{FF2B5EF4-FFF2-40B4-BE49-F238E27FC236}">
                <a16:creationId xmlns:a16="http://schemas.microsoft.com/office/drawing/2014/main" id="{716BC29E-67AE-4BCB-B683-E89CF38672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9679" y="655554"/>
            <a:ext cx="917575" cy="917575"/>
          </a:xfrm>
          <a:prstGeom prst="rect">
            <a:avLst/>
          </a:prstGeom>
        </p:spPr>
      </p:pic>
      <p:sp>
        <p:nvSpPr>
          <p:cNvPr id="18" name="Google Shape;100;p15">
            <a:extLst>
              <a:ext uri="{FF2B5EF4-FFF2-40B4-BE49-F238E27FC236}">
                <a16:creationId xmlns:a16="http://schemas.microsoft.com/office/drawing/2014/main" id="{25BE4F19-C3A3-4941-B5BD-D8A79CEEBEB2}"/>
              </a:ext>
            </a:extLst>
          </p:cNvPr>
          <p:cNvSpPr txBox="1">
            <a:spLocks/>
          </p:cNvSpPr>
          <p:nvPr/>
        </p:nvSpPr>
        <p:spPr>
          <a:xfrm>
            <a:off x="5346011" y="397251"/>
            <a:ext cx="1300969"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solidFill>
                  <a:srgbClr val="ED6517"/>
                </a:solidFill>
              </a:rPr>
              <a:t>Source</a:t>
            </a:r>
            <a:r>
              <a:rPr lang="en-US" b="1" dirty="0"/>
              <a:t> and </a:t>
            </a:r>
            <a:r>
              <a:rPr lang="en-US" b="1" dirty="0">
                <a:solidFill>
                  <a:srgbClr val="1A9988"/>
                </a:solidFill>
              </a:rPr>
              <a:t>Sink</a:t>
            </a:r>
            <a:r>
              <a:rPr lang="en-US" b="1" dirty="0"/>
              <a:t> Servers</a:t>
            </a:r>
          </a:p>
        </p:txBody>
      </p:sp>
      <p:pic>
        <p:nvPicPr>
          <p:cNvPr id="9" name="Graphic 8">
            <a:extLst>
              <a:ext uri="{FF2B5EF4-FFF2-40B4-BE49-F238E27FC236}">
                <a16:creationId xmlns:a16="http://schemas.microsoft.com/office/drawing/2014/main" id="{C2B687E6-6A1D-4464-A3B7-CC67576182F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7103" y="3841241"/>
            <a:ext cx="958849" cy="958849"/>
          </a:xfrm>
          <a:prstGeom prst="rect">
            <a:avLst/>
          </a:prstGeom>
        </p:spPr>
      </p:pic>
      <p:pic>
        <p:nvPicPr>
          <p:cNvPr id="21" name="Graphic 20">
            <a:extLst>
              <a:ext uri="{FF2B5EF4-FFF2-40B4-BE49-F238E27FC236}">
                <a16:creationId xmlns:a16="http://schemas.microsoft.com/office/drawing/2014/main" id="{51B14A48-A4B0-406B-BD9D-80BF55A0BDE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380100" y="655444"/>
            <a:ext cx="917575" cy="917575"/>
          </a:xfrm>
          <a:prstGeom prst="rect">
            <a:avLst/>
          </a:prstGeom>
        </p:spPr>
      </p:pic>
      <p:pic>
        <p:nvPicPr>
          <p:cNvPr id="24" name="Graphic 23">
            <a:extLst>
              <a:ext uri="{FF2B5EF4-FFF2-40B4-BE49-F238E27FC236}">
                <a16:creationId xmlns:a16="http://schemas.microsoft.com/office/drawing/2014/main" id="{95AD32A8-D469-449D-93DA-7F465CAA97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083767" y="1788252"/>
            <a:ext cx="917575" cy="917575"/>
          </a:xfrm>
          <a:prstGeom prst="rect">
            <a:avLst/>
          </a:prstGeom>
        </p:spPr>
      </p:pic>
      <p:pic>
        <p:nvPicPr>
          <p:cNvPr id="25" name="Graphic 24">
            <a:extLst>
              <a:ext uri="{FF2B5EF4-FFF2-40B4-BE49-F238E27FC236}">
                <a16:creationId xmlns:a16="http://schemas.microsoft.com/office/drawing/2014/main" id="{52DACB9B-82AC-425C-93FD-08F19D77525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02934" y="4110261"/>
            <a:ext cx="958849" cy="958849"/>
          </a:xfrm>
          <a:prstGeom prst="rect">
            <a:avLst/>
          </a:prstGeom>
        </p:spPr>
      </p:pic>
      <p:sp>
        <p:nvSpPr>
          <p:cNvPr id="26" name="Slide Number Placeholder 25">
            <a:extLst>
              <a:ext uri="{FF2B5EF4-FFF2-40B4-BE49-F238E27FC236}">
                <a16:creationId xmlns:a16="http://schemas.microsoft.com/office/drawing/2014/main" id="{D2A17D47-3053-47D0-9BF1-85FD56E74D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3368744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play”</a:t>
            </a:r>
            <a:endParaRPr dirty="0"/>
          </a:p>
        </p:txBody>
      </p:sp>
      <p:pic>
        <p:nvPicPr>
          <p:cNvPr id="5" name="Graphic 4">
            <a:extLst>
              <a:ext uri="{FF2B5EF4-FFF2-40B4-BE49-F238E27FC236}">
                <a16:creationId xmlns:a16="http://schemas.microsoft.com/office/drawing/2014/main" id="{3416B6ED-8174-4B48-B432-9137F3683C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1247" y="2229786"/>
            <a:ext cx="917575" cy="917575"/>
          </a:xfrm>
          <a:prstGeom prst="rect">
            <a:avLst/>
          </a:prstGeom>
        </p:spPr>
      </p:pic>
      <p:pic>
        <p:nvPicPr>
          <p:cNvPr id="11" name="Picture 10">
            <a:extLst>
              <a:ext uri="{FF2B5EF4-FFF2-40B4-BE49-F238E27FC236}">
                <a16:creationId xmlns:a16="http://schemas.microsoft.com/office/drawing/2014/main" id="{02AE8B4A-E833-4767-99CF-B07620275EE2}"/>
              </a:ext>
            </a:extLst>
          </p:cNvPr>
          <p:cNvPicPr>
            <a:picLocks noChangeAspect="1"/>
          </p:cNvPicPr>
          <p:nvPr/>
        </p:nvPicPr>
        <p:blipFill>
          <a:blip r:embed="rId5">
            <a:alphaModFix/>
          </a:blip>
          <a:stretch>
            <a:fillRect/>
          </a:stretch>
        </p:blipFill>
        <p:spPr>
          <a:xfrm>
            <a:off x="5528403" y="1020593"/>
            <a:ext cx="2984572" cy="3832715"/>
          </a:xfrm>
          <a:prstGeom prst="rect">
            <a:avLst/>
          </a:prstGeom>
          <a:effectLst>
            <a:outerShdw blurRad="165100" dist="50800" dir="5400000" sx="97000" sy="97000" algn="ctr" rotWithShape="0">
              <a:srgbClr val="000000"/>
            </a:outerShdw>
          </a:effectLst>
        </p:spPr>
      </p:pic>
      <p:pic>
        <p:nvPicPr>
          <p:cNvPr id="7" name="Graphic 6">
            <a:extLst>
              <a:ext uri="{FF2B5EF4-FFF2-40B4-BE49-F238E27FC236}">
                <a16:creationId xmlns:a16="http://schemas.microsoft.com/office/drawing/2014/main" id="{902D9937-BE19-4DDC-BEC9-261B2A56F1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92896" y="1583031"/>
            <a:ext cx="917575" cy="917575"/>
          </a:xfrm>
          <a:prstGeom prst="rect">
            <a:avLst/>
          </a:prstGeom>
        </p:spPr>
      </p:pic>
      <p:pic>
        <p:nvPicPr>
          <p:cNvPr id="12" name="Graphic 11">
            <a:extLst>
              <a:ext uri="{FF2B5EF4-FFF2-40B4-BE49-F238E27FC236}">
                <a16:creationId xmlns:a16="http://schemas.microsoft.com/office/drawing/2014/main" id="{BCC68FF9-498F-4744-8924-38B6FD60F5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6159" y="3403090"/>
            <a:ext cx="917575" cy="917575"/>
          </a:xfrm>
          <a:prstGeom prst="rect">
            <a:avLst/>
          </a:prstGeom>
        </p:spPr>
      </p:pic>
      <p:pic>
        <p:nvPicPr>
          <p:cNvPr id="13" name="Graphic 12">
            <a:extLst>
              <a:ext uri="{FF2B5EF4-FFF2-40B4-BE49-F238E27FC236}">
                <a16:creationId xmlns:a16="http://schemas.microsoft.com/office/drawing/2014/main" id="{04B2CB7B-216D-4705-9FCB-D8A90E685B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7165" y="2757312"/>
            <a:ext cx="917575" cy="917575"/>
          </a:xfrm>
          <a:prstGeom prst="rect">
            <a:avLst/>
          </a:prstGeom>
        </p:spPr>
      </p:pic>
      <p:sp>
        <p:nvSpPr>
          <p:cNvPr id="14" name="Google Shape;100;p15">
            <a:extLst>
              <a:ext uri="{FF2B5EF4-FFF2-40B4-BE49-F238E27FC236}">
                <a16:creationId xmlns:a16="http://schemas.microsoft.com/office/drawing/2014/main" id="{576799AD-91E0-49C6-AAA0-40FC8765D959}"/>
              </a:ext>
            </a:extLst>
          </p:cNvPr>
          <p:cNvSpPr txBox="1">
            <a:spLocks noGrp="1"/>
          </p:cNvSpPr>
          <p:nvPr>
            <p:ph type="body" idx="1"/>
          </p:nvPr>
        </p:nvSpPr>
        <p:spPr>
          <a:xfrm>
            <a:off x="2218514" y="3813526"/>
            <a:ext cx="854875" cy="434975"/>
          </a:xfrm>
          <a:prstGeom prst="rect">
            <a:avLst/>
          </a:prstGeom>
        </p:spPr>
        <p:txBody>
          <a:bodyPr spcFirstLastPara="1" wrap="square" lIns="91425" tIns="91425" rIns="91425" bIns="91425" anchor="t" anchorCtr="0">
            <a:noAutofit/>
          </a:bodyPr>
          <a:lstStyle/>
          <a:p>
            <a:pPr marL="0" indent="0">
              <a:spcAft>
                <a:spcPts val="1600"/>
              </a:spcAft>
              <a:buNone/>
            </a:pPr>
            <a:r>
              <a:rPr lang="en-US" b="1" dirty="0"/>
              <a:t>Players</a:t>
            </a:r>
            <a:endParaRPr b="1" dirty="0"/>
          </a:p>
        </p:txBody>
      </p:sp>
      <p:sp>
        <p:nvSpPr>
          <p:cNvPr id="15" name="Google Shape;100;p15">
            <a:extLst>
              <a:ext uri="{FF2B5EF4-FFF2-40B4-BE49-F238E27FC236}">
                <a16:creationId xmlns:a16="http://schemas.microsoft.com/office/drawing/2014/main" id="{9ABD7A4C-4CF1-44BA-A3B1-7A801F3AB02A}"/>
              </a:ext>
            </a:extLst>
          </p:cNvPr>
          <p:cNvSpPr txBox="1">
            <a:spLocks/>
          </p:cNvSpPr>
          <p:nvPr/>
        </p:nvSpPr>
        <p:spPr>
          <a:xfrm>
            <a:off x="7365070" y="966611"/>
            <a:ext cx="1178256" cy="74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r">
              <a:spcAft>
                <a:spcPts val="1600"/>
              </a:spcAft>
              <a:buFont typeface="Lato"/>
              <a:buNone/>
            </a:pPr>
            <a:r>
              <a:rPr lang="en-US" b="1" dirty="0" err="1"/>
              <a:t>SCIONLab</a:t>
            </a:r>
            <a:r>
              <a:rPr lang="en-US" b="1" dirty="0"/>
              <a:t> Network</a:t>
            </a:r>
          </a:p>
        </p:txBody>
      </p:sp>
      <p:pic>
        <p:nvPicPr>
          <p:cNvPr id="17" name="Graphic 16">
            <a:extLst>
              <a:ext uri="{FF2B5EF4-FFF2-40B4-BE49-F238E27FC236}">
                <a16:creationId xmlns:a16="http://schemas.microsoft.com/office/drawing/2014/main" id="{716BC29E-67AE-4BCB-B683-E89CF38672E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79679" y="655554"/>
            <a:ext cx="917575" cy="917575"/>
          </a:xfrm>
          <a:prstGeom prst="rect">
            <a:avLst/>
          </a:prstGeom>
        </p:spPr>
      </p:pic>
      <p:sp>
        <p:nvSpPr>
          <p:cNvPr id="18" name="Google Shape;100;p15">
            <a:extLst>
              <a:ext uri="{FF2B5EF4-FFF2-40B4-BE49-F238E27FC236}">
                <a16:creationId xmlns:a16="http://schemas.microsoft.com/office/drawing/2014/main" id="{25BE4F19-C3A3-4941-B5BD-D8A79CEEBEB2}"/>
              </a:ext>
            </a:extLst>
          </p:cNvPr>
          <p:cNvSpPr txBox="1">
            <a:spLocks/>
          </p:cNvSpPr>
          <p:nvPr/>
        </p:nvSpPr>
        <p:spPr>
          <a:xfrm>
            <a:off x="5346011" y="397251"/>
            <a:ext cx="1300969"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solidFill>
                  <a:srgbClr val="ED6517"/>
                </a:solidFill>
              </a:rPr>
              <a:t>Source</a:t>
            </a:r>
            <a:r>
              <a:rPr lang="en-US" b="1" dirty="0"/>
              <a:t> and </a:t>
            </a:r>
            <a:r>
              <a:rPr lang="en-US" b="1" dirty="0">
                <a:solidFill>
                  <a:srgbClr val="1A9988"/>
                </a:solidFill>
              </a:rPr>
              <a:t>Sink</a:t>
            </a:r>
            <a:r>
              <a:rPr lang="en-US" b="1" dirty="0"/>
              <a:t> Servers</a:t>
            </a:r>
          </a:p>
        </p:txBody>
      </p:sp>
      <p:sp>
        <p:nvSpPr>
          <p:cNvPr id="19" name="Google Shape;100;p15">
            <a:extLst>
              <a:ext uri="{FF2B5EF4-FFF2-40B4-BE49-F238E27FC236}">
                <a16:creationId xmlns:a16="http://schemas.microsoft.com/office/drawing/2014/main" id="{4A0FB1AC-77D2-4EC8-A9BA-4C8665B2A65A}"/>
              </a:ext>
            </a:extLst>
          </p:cNvPr>
          <p:cNvSpPr txBox="1">
            <a:spLocks/>
          </p:cNvSpPr>
          <p:nvPr/>
        </p:nvSpPr>
        <p:spPr>
          <a:xfrm>
            <a:off x="3893972" y="2471085"/>
            <a:ext cx="1265307"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t>Web Server</a:t>
            </a:r>
          </a:p>
        </p:txBody>
      </p:sp>
      <p:pic>
        <p:nvPicPr>
          <p:cNvPr id="9" name="Graphic 8">
            <a:extLst>
              <a:ext uri="{FF2B5EF4-FFF2-40B4-BE49-F238E27FC236}">
                <a16:creationId xmlns:a16="http://schemas.microsoft.com/office/drawing/2014/main" id="{C2B687E6-6A1D-4464-A3B7-CC67576182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97103" y="3841241"/>
            <a:ext cx="958849" cy="958849"/>
          </a:xfrm>
          <a:prstGeom prst="rect">
            <a:avLst/>
          </a:prstGeom>
        </p:spPr>
      </p:pic>
      <p:pic>
        <p:nvPicPr>
          <p:cNvPr id="21" name="Graphic 20">
            <a:extLst>
              <a:ext uri="{FF2B5EF4-FFF2-40B4-BE49-F238E27FC236}">
                <a16:creationId xmlns:a16="http://schemas.microsoft.com/office/drawing/2014/main" id="{51B14A48-A4B0-406B-BD9D-80BF55A0BDE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380100" y="655444"/>
            <a:ext cx="917575" cy="917575"/>
          </a:xfrm>
          <a:prstGeom prst="rect">
            <a:avLst/>
          </a:prstGeom>
        </p:spPr>
      </p:pic>
      <p:pic>
        <p:nvPicPr>
          <p:cNvPr id="24" name="Graphic 23">
            <a:extLst>
              <a:ext uri="{FF2B5EF4-FFF2-40B4-BE49-F238E27FC236}">
                <a16:creationId xmlns:a16="http://schemas.microsoft.com/office/drawing/2014/main" id="{95AD32A8-D469-449D-93DA-7F465CAA97E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83767" y="1788252"/>
            <a:ext cx="917575" cy="917575"/>
          </a:xfrm>
          <a:prstGeom prst="rect">
            <a:avLst/>
          </a:prstGeom>
        </p:spPr>
      </p:pic>
      <p:pic>
        <p:nvPicPr>
          <p:cNvPr id="25" name="Graphic 24">
            <a:extLst>
              <a:ext uri="{FF2B5EF4-FFF2-40B4-BE49-F238E27FC236}">
                <a16:creationId xmlns:a16="http://schemas.microsoft.com/office/drawing/2014/main" id="{52DACB9B-82AC-425C-93FD-08F19D77525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02934" y="4110261"/>
            <a:ext cx="958849" cy="958849"/>
          </a:xfrm>
          <a:prstGeom prst="rect">
            <a:avLst/>
          </a:prstGeom>
        </p:spPr>
      </p:pic>
      <p:sp>
        <p:nvSpPr>
          <p:cNvPr id="26" name="Slide Number Placeholder 25">
            <a:extLst>
              <a:ext uri="{FF2B5EF4-FFF2-40B4-BE49-F238E27FC236}">
                <a16:creationId xmlns:a16="http://schemas.microsoft.com/office/drawing/2014/main" id="{D2A17D47-3053-47D0-9BF1-85FD56E74D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220482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play”</a:t>
            </a:r>
            <a:endParaRPr dirty="0"/>
          </a:p>
        </p:txBody>
      </p:sp>
      <p:pic>
        <p:nvPicPr>
          <p:cNvPr id="5" name="Graphic 4">
            <a:extLst>
              <a:ext uri="{FF2B5EF4-FFF2-40B4-BE49-F238E27FC236}">
                <a16:creationId xmlns:a16="http://schemas.microsoft.com/office/drawing/2014/main" id="{3416B6ED-8174-4B48-B432-9137F3683C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1247" y="2229786"/>
            <a:ext cx="917575" cy="917575"/>
          </a:xfrm>
          <a:prstGeom prst="rect">
            <a:avLst/>
          </a:prstGeom>
        </p:spPr>
      </p:pic>
      <p:pic>
        <p:nvPicPr>
          <p:cNvPr id="11" name="Picture 10">
            <a:extLst>
              <a:ext uri="{FF2B5EF4-FFF2-40B4-BE49-F238E27FC236}">
                <a16:creationId xmlns:a16="http://schemas.microsoft.com/office/drawing/2014/main" id="{02AE8B4A-E833-4767-99CF-B07620275EE2}"/>
              </a:ext>
            </a:extLst>
          </p:cNvPr>
          <p:cNvPicPr>
            <a:picLocks noChangeAspect="1"/>
          </p:cNvPicPr>
          <p:nvPr/>
        </p:nvPicPr>
        <p:blipFill>
          <a:blip r:embed="rId5">
            <a:alphaModFix/>
          </a:blip>
          <a:stretch>
            <a:fillRect/>
          </a:stretch>
        </p:blipFill>
        <p:spPr>
          <a:xfrm>
            <a:off x="5528403" y="1020593"/>
            <a:ext cx="2984572" cy="3832715"/>
          </a:xfrm>
          <a:prstGeom prst="rect">
            <a:avLst/>
          </a:prstGeom>
          <a:effectLst>
            <a:outerShdw blurRad="165100" dist="50800" dir="5400000" sx="97000" sy="97000" algn="ctr" rotWithShape="0">
              <a:srgbClr val="000000"/>
            </a:outerShdw>
          </a:effectLst>
        </p:spPr>
      </p:pic>
      <p:pic>
        <p:nvPicPr>
          <p:cNvPr id="7" name="Graphic 6">
            <a:extLst>
              <a:ext uri="{FF2B5EF4-FFF2-40B4-BE49-F238E27FC236}">
                <a16:creationId xmlns:a16="http://schemas.microsoft.com/office/drawing/2014/main" id="{902D9937-BE19-4DDC-BEC9-261B2A56F1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92896" y="1583031"/>
            <a:ext cx="917575" cy="917575"/>
          </a:xfrm>
          <a:prstGeom prst="rect">
            <a:avLst/>
          </a:prstGeom>
        </p:spPr>
      </p:pic>
      <p:pic>
        <p:nvPicPr>
          <p:cNvPr id="12" name="Graphic 11">
            <a:extLst>
              <a:ext uri="{FF2B5EF4-FFF2-40B4-BE49-F238E27FC236}">
                <a16:creationId xmlns:a16="http://schemas.microsoft.com/office/drawing/2014/main" id="{BCC68FF9-498F-4744-8924-38B6FD60F5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6159" y="3403090"/>
            <a:ext cx="917575" cy="917575"/>
          </a:xfrm>
          <a:prstGeom prst="rect">
            <a:avLst/>
          </a:prstGeom>
        </p:spPr>
      </p:pic>
      <p:pic>
        <p:nvPicPr>
          <p:cNvPr id="13" name="Graphic 12">
            <a:extLst>
              <a:ext uri="{FF2B5EF4-FFF2-40B4-BE49-F238E27FC236}">
                <a16:creationId xmlns:a16="http://schemas.microsoft.com/office/drawing/2014/main" id="{04B2CB7B-216D-4705-9FCB-D8A90E685B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7165" y="2757312"/>
            <a:ext cx="917575" cy="917575"/>
          </a:xfrm>
          <a:prstGeom prst="rect">
            <a:avLst/>
          </a:prstGeom>
        </p:spPr>
      </p:pic>
      <p:sp>
        <p:nvSpPr>
          <p:cNvPr id="14" name="Google Shape;100;p15">
            <a:extLst>
              <a:ext uri="{FF2B5EF4-FFF2-40B4-BE49-F238E27FC236}">
                <a16:creationId xmlns:a16="http://schemas.microsoft.com/office/drawing/2014/main" id="{576799AD-91E0-49C6-AAA0-40FC8765D959}"/>
              </a:ext>
            </a:extLst>
          </p:cNvPr>
          <p:cNvSpPr txBox="1">
            <a:spLocks noGrp="1"/>
          </p:cNvSpPr>
          <p:nvPr>
            <p:ph type="body" idx="1"/>
          </p:nvPr>
        </p:nvSpPr>
        <p:spPr>
          <a:xfrm>
            <a:off x="2218514" y="3813526"/>
            <a:ext cx="854875" cy="434975"/>
          </a:xfrm>
          <a:prstGeom prst="rect">
            <a:avLst/>
          </a:prstGeom>
        </p:spPr>
        <p:txBody>
          <a:bodyPr spcFirstLastPara="1" wrap="square" lIns="91425" tIns="91425" rIns="91425" bIns="91425" anchor="t" anchorCtr="0">
            <a:noAutofit/>
          </a:bodyPr>
          <a:lstStyle/>
          <a:p>
            <a:pPr marL="0" indent="0">
              <a:spcAft>
                <a:spcPts val="1600"/>
              </a:spcAft>
              <a:buNone/>
            </a:pPr>
            <a:r>
              <a:rPr lang="en-US" b="1" dirty="0"/>
              <a:t>Players</a:t>
            </a:r>
            <a:endParaRPr b="1" dirty="0"/>
          </a:p>
        </p:txBody>
      </p:sp>
      <p:sp>
        <p:nvSpPr>
          <p:cNvPr id="15" name="Google Shape;100;p15">
            <a:extLst>
              <a:ext uri="{FF2B5EF4-FFF2-40B4-BE49-F238E27FC236}">
                <a16:creationId xmlns:a16="http://schemas.microsoft.com/office/drawing/2014/main" id="{9ABD7A4C-4CF1-44BA-A3B1-7A801F3AB02A}"/>
              </a:ext>
            </a:extLst>
          </p:cNvPr>
          <p:cNvSpPr txBox="1">
            <a:spLocks/>
          </p:cNvSpPr>
          <p:nvPr/>
        </p:nvSpPr>
        <p:spPr>
          <a:xfrm>
            <a:off x="7365070" y="966611"/>
            <a:ext cx="1178256" cy="74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r">
              <a:spcAft>
                <a:spcPts val="1600"/>
              </a:spcAft>
              <a:buFont typeface="Lato"/>
              <a:buNone/>
            </a:pPr>
            <a:r>
              <a:rPr lang="en-US" b="1" dirty="0" err="1"/>
              <a:t>SCIONLab</a:t>
            </a:r>
            <a:r>
              <a:rPr lang="en-US" b="1" dirty="0"/>
              <a:t> Network</a:t>
            </a:r>
          </a:p>
        </p:txBody>
      </p:sp>
      <p:pic>
        <p:nvPicPr>
          <p:cNvPr id="17" name="Graphic 16">
            <a:extLst>
              <a:ext uri="{FF2B5EF4-FFF2-40B4-BE49-F238E27FC236}">
                <a16:creationId xmlns:a16="http://schemas.microsoft.com/office/drawing/2014/main" id="{716BC29E-67AE-4BCB-B683-E89CF38672E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79679" y="655554"/>
            <a:ext cx="917575" cy="917575"/>
          </a:xfrm>
          <a:prstGeom prst="rect">
            <a:avLst/>
          </a:prstGeom>
        </p:spPr>
      </p:pic>
      <p:sp>
        <p:nvSpPr>
          <p:cNvPr id="18" name="Google Shape;100;p15">
            <a:extLst>
              <a:ext uri="{FF2B5EF4-FFF2-40B4-BE49-F238E27FC236}">
                <a16:creationId xmlns:a16="http://schemas.microsoft.com/office/drawing/2014/main" id="{25BE4F19-C3A3-4941-B5BD-D8A79CEEBEB2}"/>
              </a:ext>
            </a:extLst>
          </p:cNvPr>
          <p:cNvSpPr txBox="1">
            <a:spLocks/>
          </p:cNvSpPr>
          <p:nvPr/>
        </p:nvSpPr>
        <p:spPr>
          <a:xfrm>
            <a:off x="5346011" y="397251"/>
            <a:ext cx="1300969"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solidFill>
                  <a:srgbClr val="ED6517"/>
                </a:solidFill>
              </a:rPr>
              <a:t>Source</a:t>
            </a:r>
            <a:r>
              <a:rPr lang="en-US" b="1" dirty="0"/>
              <a:t> and </a:t>
            </a:r>
            <a:r>
              <a:rPr lang="en-US" b="1" dirty="0">
                <a:solidFill>
                  <a:srgbClr val="1A9988"/>
                </a:solidFill>
              </a:rPr>
              <a:t>Sink</a:t>
            </a:r>
            <a:r>
              <a:rPr lang="en-US" b="1" dirty="0"/>
              <a:t> Servers</a:t>
            </a:r>
          </a:p>
        </p:txBody>
      </p:sp>
      <p:sp>
        <p:nvSpPr>
          <p:cNvPr id="19" name="Google Shape;100;p15">
            <a:extLst>
              <a:ext uri="{FF2B5EF4-FFF2-40B4-BE49-F238E27FC236}">
                <a16:creationId xmlns:a16="http://schemas.microsoft.com/office/drawing/2014/main" id="{4A0FB1AC-77D2-4EC8-A9BA-4C8665B2A65A}"/>
              </a:ext>
            </a:extLst>
          </p:cNvPr>
          <p:cNvSpPr txBox="1">
            <a:spLocks/>
          </p:cNvSpPr>
          <p:nvPr/>
        </p:nvSpPr>
        <p:spPr>
          <a:xfrm>
            <a:off x="3893972" y="2471085"/>
            <a:ext cx="1265307"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t>Web Server</a:t>
            </a:r>
          </a:p>
        </p:txBody>
      </p:sp>
      <p:pic>
        <p:nvPicPr>
          <p:cNvPr id="9" name="Graphic 8">
            <a:extLst>
              <a:ext uri="{FF2B5EF4-FFF2-40B4-BE49-F238E27FC236}">
                <a16:creationId xmlns:a16="http://schemas.microsoft.com/office/drawing/2014/main" id="{C2B687E6-6A1D-4464-A3B7-CC67576182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97103" y="3841241"/>
            <a:ext cx="958849" cy="958849"/>
          </a:xfrm>
          <a:prstGeom prst="rect">
            <a:avLst/>
          </a:prstGeom>
        </p:spPr>
      </p:pic>
      <p:pic>
        <p:nvPicPr>
          <p:cNvPr id="21" name="Graphic 20">
            <a:extLst>
              <a:ext uri="{FF2B5EF4-FFF2-40B4-BE49-F238E27FC236}">
                <a16:creationId xmlns:a16="http://schemas.microsoft.com/office/drawing/2014/main" id="{51B14A48-A4B0-406B-BD9D-80BF55A0BDE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380100" y="655444"/>
            <a:ext cx="917575" cy="917575"/>
          </a:xfrm>
          <a:prstGeom prst="rect">
            <a:avLst/>
          </a:prstGeom>
        </p:spPr>
      </p:pic>
      <p:pic>
        <p:nvPicPr>
          <p:cNvPr id="24" name="Graphic 23">
            <a:extLst>
              <a:ext uri="{FF2B5EF4-FFF2-40B4-BE49-F238E27FC236}">
                <a16:creationId xmlns:a16="http://schemas.microsoft.com/office/drawing/2014/main" id="{95AD32A8-D469-449D-93DA-7F465CAA97E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83767" y="1788252"/>
            <a:ext cx="917575" cy="917575"/>
          </a:xfrm>
          <a:prstGeom prst="rect">
            <a:avLst/>
          </a:prstGeom>
        </p:spPr>
      </p:pic>
      <p:pic>
        <p:nvPicPr>
          <p:cNvPr id="25" name="Graphic 24">
            <a:extLst>
              <a:ext uri="{FF2B5EF4-FFF2-40B4-BE49-F238E27FC236}">
                <a16:creationId xmlns:a16="http://schemas.microsoft.com/office/drawing/2014/main" id="{52DACB9B-82AC-425C-93FD-08F19D77525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02934" y="4110261"/>
            <a:ext cx="958849" cy="958849"/>
          </a:xfrm>
          <a:prstGeom prst="rect">
            <a:avLst/>
          </a:prstGeom>
        </p:spPr>
      </p:pic>
      <p:sp>
        <p:nvSpPr>
          <p:cNvPr id="26" name="Slide Number Placeholder 25">
            <a:extLst>
              <a:ext uri="{FF2B5EF4-FFF2-40B4-BE49-F238E27FC236}">
                <a16:creationId xmlns:a16="http://schemas.microsoft.com/office/drawing/2014/main" id="{D2A17D47-3053-47D0-9BF1-85FD56E74D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mc:AlternateContent xmlns:mc="http://schemas.openxmlformats.org/markup-compatibility/2006">
        <mc:Choice xmlns:p14="http://schemas.microsoft.com/office/powerpoint/2010/main" Requires="p14">
          <p:contentPart p14:bwMode="auto" r:id="rId14">
            <p14:nvContentPartPr>
              <p14:cNvPr id="2" name="Ink 1">
                <a:extLst>
                  <a:ext uri="{FF2B5EF4-FFF2-40B4-BE49-F238E27FC236}">
                    <a16:creationId xmlns:a16="http://schemas.microsoft.com/office/drawing/2014/main" id="{F7992148-F9C5-445D-A5D3-78764E85F9F3}"/>
                  </a:ext>
                </a:extLst>
              </p14:cNvPr>
              <p14:cNvContentPartPr/>
              <p14:nvPr/>
            </p14:nvContentPartPr>
            <p14:xfrm>
              <a:off x="1859869" y="1822802"/>
              <a:ext cx="2249640" cy="715320"/>
            </p14:xfrm>
          </p:contentPart>
        </mc:Choice>
        <mc:Fallback>
          <p:pic>
            <p:nvPicPr>
              <p:cNvPr id="2" name="Ink 1">
                <a:extLst>
                  <a:ext uri="{FF2B5EF4-FFF2-40B4-BE49-F238E27FC236}">
                    <a16:creationId xmlns:a16="http://schemas.microsoft.com/office/drawing/2014/main" id="{F7992148-F9C5-445D-A5D3-78764E85F9F3}"/>
                  </a:ext>
                </a:extLst>
              </p:cNvPr>
              <p:cNvPicPr/>
              <p:nvPr/>
            </p:nvPicPr>
            <p:blipFill>
              <a:blip r:embed="rId15"/>
              <a:stretch>
                <a:fillRect/>
              </a:stretch>
            </p:blipFill>
            <p:spPr>
              <a:xfrm>
                <a:off x="1841869" y="1804802"/>
                <a:ext cx="2285280" cy="750960"/>
              </a:xfrm>
              <a:prstGeom prst="rect">
                <a:avLst/>
              </a:prstGeom>
            </p:spPr>
          </p:pic>
        </mc:Fallback>
      </mc:AlternateContent>
    </p:spTree>
    <p:extLst>
      <p:ext uri="{BB962C8B-B14F-4D97-AF65-F5344CB8AC3E}">
        <p14:creationId xmlns:p14="http://schemas.microsoft.com/office/powerpoint/2010/main" val="1934619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play”</a:t>
            </a:r>
            <a:endParaRPr dirty="0"/>
          </a:p>
        </p:txBody>
      </p:sp>
      <p:pic>
        <p:nvPicPr>
          <p:cNvPr id="5" name="Graphic 4">
            <a:extLst>
              <a:ext uri="{FF2B5EF4-FFF2-40B4-BE49-F238E27FC236}">
                <a16:creationId xmlns:a16="http://schemas.microsoft.com/office/drawing/2014/main" id="{3416B6ED-8174-4B48-B432-9137F3683C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1247" y="2229786"/>
            <a:ext cx="917575" cy="917575"/>
          </a:xfrm>
          <a:prstGeom prst="rect">
            <a:avLst/>
          </a:prstGeom>
        </p:spPr>
      </p:pic>
      <p:pic>
        <p:nvPicPr>
          <p:cNvPr id="11" name="Picture 10">
            <a:extLst>
              <a:ext uri="{FF2B5EF4-FFF2-40B4-BE49-F238E27FC236}">
                <a16:creationId xmlns:a16="http://schemas.microsoft.com/office/drawing/2014/main" id="{02AE8B4A-E833-4767-99CF-B07620275EE2}"/>
              </a:ext>
            </a:extLst>
          </p:cNvPr>
          <p:cNvPicPr>
            <a:picLocks noChangeAspect="1"/>
          </p:cNvPicPr>
          <p:nvPr/>
        </p:nvPicPr>
        <p:blipFill>
          <a:blip r:embed="rId5">
            <a:alphaModFix/>
          </a:blip>
          <a:stretch>
            <a:fillRect/>
          </a:stretch>
        </p:blipFill>
        <p:spPr>
          <a:xfrm>
            <a:off x="5528403" y="1020593"/>
            <a:ext cx="2984572" cy="3832715"/>
          </a:xfrm>
          <a:prstGeom prst="rect">
            <a:avLst/>
          </a:prstGeom>
          <a:effectLst>
            <a:outerShdw blurRad="165100" dist="50800" dir="5400000" sx="97000" sy="97000" algn="ctr" rotWithShape="0">
              <a:srgbClr val="000000"/>
            </a:outerShdw>
          </a:effectLst>
        </p:spPr>
      </p:pic>
      <p:pic>
        <p:nvPicPr>
          <p:cNvPr id="7" name="Graphic 6">
            <a:extLst>
              <a:ext uri="{FF2B5EF4-FFF2-40B4-BE49-F238E27FC236}">
                <a16:creationId xmlns:a16="http://schemas.microsoft.com/office/drawing/2014/main" id="{902D9937-BE19-4DDC-BEC9-261B2A56F1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92896" y="1583031"/>
            <a:ext cx="917575" cy="917575"/>
          </a:xfrm>
          <a:prstGeom prst="rect">
            <a:avLst/>
          </a:prstGeom>
        </p:spPr>
      </p:pic>
      <p:pic>
        <p:nvPicPr>
          <p:cNvPr id="12" name="Graphic 11">
            <a:extLst>
              <a:ext uri="{FF2B5EF4-FFF2-40B4-BE49-F238E27FC236}">
                <a16:creationId xmlns:a16="http://schemas.microsoft.com/office/drawing/2014/main" id="{BCC68FF9-498F-4744-8924-38B6FD60F5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6159" y="3403090"/>
            <a:ext cx="917575" cy="917575"/>
          </a:xfrm>
          <a:prstGeom prst="rect">
            <a:avLst/>
          </a:prstGeom>
        </p:spPr>
      </p:pic>
      <p:pic>
        <p:nvPicPr>
          <p:cNvPr id="13" name="Graphic 12">
            <a:extLst>
              <a:ext uri="{FF2B5EF4-FFF2-40B4-BE49-F238E27FC236}">
                <a16:creationId xmlns:a16="http://schemas.microsoft.com/office/drawing/2014/main" id="{04B2CB7B-216D-4705-9FCB-D8A90E685B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7165" y="2757312"/>
            <a:ext cx="917575" cy="917575"/>
          </a:xfrm>
          <a:prstGeom prst="rect">
            <a:avLst/>
          </a:prstGeom>
        </p:spPr>
      </p:pic>
      <p:sp>
        <p:nvSpPr>
          <p:cNvPr id="14" name="Google Shape;100;p15">
            <a:extLst>
              <a:ext uri="{FF2B5EF4-FFF2-40B4-BE49-F238E27FC236}">
                <a16:creationId xmlns:a16="http://schemas.microsoft.com/office/drawing/2014/main" id="{576799AD-91E0-49C6-AAA0-40FC8765D959}"/>
              </a:ext>
            </a:extLst>
          </p:cNvPr>
          <p:cNvSpPr txBox="1">
            <a:spLocks noGrp="1"/>
          </p:cNvSpPr>
          <p:nvPr>
            <p:ph type="body" idx="1"/>
          </p:nvPr>
        </p:nvSpPr>
        <p:spPr>
          <a:xfrm>
            <a:off x="2218514" y="3813526"/>
            <a:ext cx="854875" cy="434975"/>
          </a:xfrm>
          <a:prstGeom prst="rect">
            <a:avLst/>
          </a:prstGeom>
        </p:spPr>
        <p:txBody>
          <a:bodyPr spcFirstLastPara="1" wrap="square" lIns="91425" tIns="91425" rIns="91425" bIns="91425" anchor="t" anchorCtr="0">
            <a:noAutofit/>
          </a:bodyPr>
          <a:lstStyle/>
          <a:p>
            <a:pPr marL="0" indent="0">
              <a:spcAft>
                <a:spcPts val="1600"/>
              </a:spcAft>
              <a:buNone/>
            </a:pPr>
            <a:r>
              <a:rPr lang="en-US" b="1" dirty="0"/>
              <a:t>Players</a:t>
            </a:r>
            <a:endParaRPr b="1" dirty="0"/>
          </a:p>
        </p:txBody>
      </p:sp>
      <p:sp>
        <p:nvSpPr>
          <p:cNvPr id="15" name="Google Shape;100;p15">
            <a:extLst>
              <a:ext uri="{FF2B5EF4-FFF2-40B4-BE49-F238E27FC236}">
                <a16:creationId xmlns:a16="http://schemas.microsoft.com/office/drawing/2014/main" id="{9ABD7A4C-4CF1-44BA-A3B1-7A801F3AB02A}"/>
              </a:ext>
            </a:extLst>
          </p:cNvPr>
          <p:cNvSpPr txBox="1">
            <a:spLocks/>
          </p:cNvSpPr>
          <p:nvPr/>
        </p:nvSpPr>
        <p:spPr>
          <a:xfrm>
            <a:off x="7365070" y="966611"/>
            <a:ext cx="1178256" cy="74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r">
              <a:spcAft>
                <a:spcPts val="1600"/>
              </a:spcAft>
              <a:buFont typeface="Lato"/>
              <a:buNone/>
            </a:pPr>
            <a:r>
              <a:rPr lang="en-US" b="1" dirty="0" err="1"/>
              <a:t>SCIONLab</a:t>
            </a:r>
            <a:r>
              <a:rPr lang="en-US" b="1" dirty="0"/>
              <a:t> Network</a:t>
            </a:r>
          </a:p>
        </p:txBody>
      </p:sp>
      <p:pic>
        <p:nvPicPr>
          <p:cNvPr id="17" name="Graphic 16">
            <a:extLst>
              <a:ext uri="{FF2B5EF4-FFF2-40B4-BE49-F238E27FC236}">
                <a16:creationId xmlns:a16="http://schemas.microsoft.com/office/drawing/2014/main" id="{716BC29E-67AE-4BCB-B683-E89CF38672E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79679" y="655554"/>
            <a:ext cx="917575" cy="917575"/>
          </a:xfrm>
          <a:prstGeom prst="rect">
            <a:avLst/>
          </a:prstGeom>
        </p:spPr>
      </p:pic>
      <p:sp>
        <p:nvSpPr>
          <p:cNvPr id="18" name="Google Shape;100;p15">
            <a:extLst>
              <a:ext uri="{FF2B5EF4-FFF2-40B4-BE49-F238E27FC236}">
                <a16:creationId xmlns:a16="http://schemas.microsoft.com/office/drawing/2014/main" id="{25BE4F19-C3A3-4941-B5BD-D8A79CEEBEB2}"/>
              </a:ext>
            </a:extLst>
          </p:cNvPr>
          <p:cNvSpPr txBox="1">
            <a:spLocks/>
          </p:cNvSpPr>
          <p:nvPr/>
        </p:nvSpPr>
        <p:spPr>
          <a:xfrm>
            <a:off x="5346011" y="397251"/>
            <a:ext cx="1300969"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solidFill>
                  <a:srgbClr val="ED6517"/>
                </a:solidFill>
              </a:rPr>
              <a:t>Source</a:t>
            </a:r>
            <a:r>
              <a:rPr lang="en-US" b="1" dirty="0"/>
              <a:t> and </a:t>
            </a:r>
            <a:r>
              <a:rPr lang="en-US" b="1" dirty="0">
                <a:solidFill>
                  <a:srgbClr val="1A9988"/>
                </a:solidFill>
              </a:rPr>
              <a:t>Sink</a:t>
            </a:r>
            <a:r>
              <a:rPr lang="en-US" b="1" dirty="0"/>
              <a:t> Servers</a:t>
            </a:r>
          </a:p>
        </p:txBody>
      </p:sp>
      <p:sp>
        <p:nvSpPr>
          <p:cNvPr id="19" name="Google Shape;100;p15">
            <a:extLst>
              <a:ext uri="{FF2B5EF4-FFF2-40B4-BE49-F238E27FC236}">
                <a16:creationId xmlns:a16="http://schemas.microsoft.com/office/drawing/2014/main" id="{4A0FB1AC-77D2-4EC8-A9BA-4C8665B2A65A}"/>
              </a:ext>
            </a:extLst>
          </p:cNvPr>
          <p:cNvSpPr txBox="1">
            <a:spLocks/>
          </p:cNvSpPr>
          <p:nvPr/>
        </p:nvSpPr>
        <p:spPr>
          <a:xfrm>
            <a:off x="3893972" y="2471085"/>
            <a:ext cx="1265307"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t>Web Server</a:t>
            </a:r>
          </a:p>
        </p:txBody>
      </p:sp>
      <p:pic>
        <p:nvPicPr>
          <p:cNvPr id="9" name="Graphic 8">
            <a:extLst>
              <a:ext uri="{FF2B5EF4-FFF2-40B4-BE49-F238E27FC236}">
                <a16:creationId xmlns:a16="http://schemas.microsoft.com/office/drawing/2014/main" id="{C2B687E6-6A1D-4464-A3B7-CC67576182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97103" y="3841241"/>
            <a:ext cx="958849" cy="958849"/>
          </a:xfrm>
          <a:prstGeom prst="rect">
            <a:avLst/>
          </a:prstGeom>
        </p:spPr>
      </p:pic>
      <p:pic>
        <p:nvPicPr>
          <p:cNvPr id="21" name="Graphic 20">
            <a:extLst>
              <a:ext uri="{FF2B5EF4-FFF2-40B4-BE49-F238E27FC236}">
                <a16:creationId xmlns:a16="http://schemas.microsoft.com/office/drawing/2014/main" id="{51B14A48-A4B0-406B-BD9D-80BF55A0BDE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380100" y="655444"/>
            <a:ext cx="917575" cy="917575"/>
          </a:xfrm>
          <a:prstGeom prst="rect">
            <a:avLst/>
          </a:prstGeom>
        </p:spPr>
      </p:pic>
      <p:pic>
        <p:nvPicPr>
          <p:cNvPr id="24" name="Graphic 23">
            <a:extLst>
              <a:ext uri="{FF2B5EF4-FFF2-40B4-BE49-F238E27FC236}">
                <a16:creationId xmlns:a16="http://schemas.microsoft.com/office/drawing/2014/main" id="{95AD32A8-D469-449D-93DA-7F465CAA97E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83767" y="1788252"/>
            <a:ext cx="917575" cy="917575"/>
          </a:xfrm>
          <a:prstGeom prst="rect">
            <a:avLst/>
          </a:prstGeom>
        </p:spPr>
      </p:pic>
      <p:pic>
        <p:nvPicPr>
          <p:cNvPr id="25" name="Graphic 24">
            <a:extLst>
              <a:ext uri="{FF2B5EF4-FFF2-40B4-BE49-F238E27FC236}">
                <a16:creationId xmlns:a16="http://schemas.microsoft.com/office/drawing/2014/main" id="{52DACB9B-82AC-425C-93FD-08F19D77525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02934" y="4110261"/>
            <a:ext cx="958849" cy="958849"/>
          </a:xfrm>
          <a:prstGeom prst="rect">
            <a:avLst/>
          </a:prstGeom>
        </p:spPr>
      </p:pic>
      <p:sp>
        <p:nvSpPr>
          <p:cNvPr id="26" name="Slide Number Placeholder 25">
            <a:extLst>
              <a:ext uri="{FF2B5EF4-FFF2-40B4-BE49-F238E27FC236}">
                <a16:creationId xmlns:a16="http://schemas.microsoft.com/office/drawing/2014/main" id="{D2A17D47-3053-47D0-9BF1-85FD56E74D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mc:AlternateContent xmlns:mc="http://schemas.openxmlformats.org/markup-compatibility/2006">
        <mc:Choice xmlns:p14="http://schemas.microsoft.com/office/powerpoint/2010/main" Requires="p14">
          <p:contentPart p14:bwMode="auto" r:id="rId14">
            <p14:nvContentPartPr>
              <p14:cNvPr id="2" name="Ink 1">
                <a:extLst>
                  <a:ext uri="{FF2B5EF4-FFF2-40B4-BE49-F238E27FC236}">
                    <a16:creationId xmlns:a16="http://schemas.microsoft.com/office/drawing/2014/main" id="{85E72E5B-A86C-4BDD-B47D-090BEF49FFB6}"/>
                  </a:ext>
                </a:extLst>
              </p14:cNvPr>
              <p14:cNvContentPartPr/>
              <p14:nvPr/>
            </p14:nvContentPartPr>
            <p14:xfrm>
              <a:off x="2903869" y="2105762"/>
              <a:ext cx="1228680" cy="997560"/>
            </p14:xfrm>
          </p:contentPart>
        </mc:Choice>
        <mc:Fallback>
          <p:pic>
            <p:nvPicPr>
              <p:cNvPr id="2" name="Ink 1">
                <a:extLst>
                  <a:ext uri="{FF2B5EF4-FFF2-40B4-BE49-F238E27FC236}">
                    <a16:creationId xmlns:a16="http://schemas.microsoft.com/office/drawing/2014/main" id="{85E72E5B-A86C-4BDD-B47D-090BEF49FFB6}"/>
                  </a:ext>
                </a:extLst>
              </p:cNvPr>
              <p:cNvPicPr/>
              <p:nvPr/>
            </p:nvPicPr>
            <p:blipFill>
              <a:blip r:embed="rId15"/>
              <a:stretch>
                <a:fillRect/>
              </a:stretch>
            </p:blipFill>
            <p:spPr>
              <a:xfrm>
                <a:off x="2886229" y="2088122"/>
                <a:ext cx="1264320" cy="1033200"/>
              </a:xfrm>
              <a:prstGeom prst="rect">
                <a:avLst/>
              </a:prstGeom>
            </p:spPr>
          </p:pic>
        </mc:Fallback>
      </mc:AlternateContent>
    </p:spTree>
    <p:extLst>
      <p:ext uri="{BB962C8B-B14F-4D97-AF65-F5344CB8AC3E}">
        <p14:creationId xmlns:p14="http://schemas.microsoft.com/office/powerpoint/2010/main" val="1182164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play”</a:t>
            </a:r>
            <a:endParaRPr dirty="0"/>
          </a:p>
        </p:txBody>
      </p:sp>
      <p:pic>
        <p:nvPicPr>
          <p:cNvPr id="5" name="Graphic 4">
            <a:extLst>
              <a:ext uri="{FF2B5EF4-FFF2-40B4-BE49-F238E27FC236}">
                <a16:creationId xmlns:a16="http://schemas.microsoft.com/office/drawing/2014/main" id="{3416B6ED-8174-4B48-B432-9137F3683C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1247" y="2229786"/>
            <a:ext cx="917575" cy="917575"/>
          </a:xfrm>
          <a:prstGeom prst="rect">
            <a:avLst/>
          </a:prstGeom>
        </p:spPr>
      </p:pic>
      <p:pic>
        <p:nvPicPr>
          <p:cNvPr id="11" name="Picture 10">
            <a:extLst>
              <a:ext uri="{FF2B5EF4-FFF2-40B4-BE49-F238E27FC236}">
                <a16:creationId xmlns:a16="http://schemas.microsoft.com/office/drawing/2014/main" id="{02AE8B4A-E833-4767-99CF-B07620275EE2}"/>
              </a:ext>
            </a:extLst>
          </p:cNvPr>
          <p:cNvPicPr>
            <a:picLocks noChangeAspect="1"/>
          </p:cNvPicPr>
          <p:nvPr/>
        </p:nvPicPr>
        <p:blipFill>
          <a:blip r:embed="rId5">
            <a:alphaModFix/>
          </a:blip>
          <a:stretch>
            <a:fillRect/>
          </a:stretch>
        </p:blipFill>
        <p:spPr>
          <a:xfrm>
            <a:off x="5528403" y="1020593"/>
            <a:ext cx="2984572" cy="3832715"/>
          </a:xfrm>
          <a:prstGeom prst="rect">
            <a:avLst/>
          </a:prstGeom>
          <a:effectLst>
            <a:outerShdw blurRad="165100" dist="50800" dir="5400000" sx="97000" sy="97000" algn="ctr" rotWithShape="0">
              <a:srgbClr val="000000"/>
            </a:outerShdw>
          </a:effectLst>
        </p:spPr>
      </p:pic>
      <p:pic>
        <p:nvPicPr>
          <p:cNvPr id="7" name="Graphic 6">
            <a:extLst>
              <a:ext uri="{FF2B5EF4-FFF2-40B4-BE49-F238E27FC236}">
                <a16:creationId xmlns:a16="http://schemas.microsoft.com/office/drawing/2014/main" id="{902D9937-BE19-4DDC-BEC9-261B2A56F1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92896" y="1583031"/>
            <a:ext cx="917575" cy="917575"/>
          </a:xfrm>
          <a:prstGeom prst="rect">
            <a:avLst/>
          </a:prstGeom>
        </p:spPr>
      </p:pic>
      <p:pic>
        <p:nvPicPr>
          <p:cNvPr id="12" name="Graphic 11">
            <a:extLst>
              <a:ext uri="{FF2B5EF4-FFF2-40B4-BE49-F238E27FC236}">
                <a16:creationId xmlns:a16="http://schemas.microsoft.com/office/drawing/2014/main" id="{BCC68FF9-498F-4744-8924-38B6FD60F5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6159" y="3403090"/>
            <a:ext cx="917575" cy="917575"/>
          </a:xfrm>
          <a:prstGeom prst="rect">
            <a:avLst/>
          </a:prstGeom>
        </p:spPr>
      </p:pic>
      <p:pic>
        <p:nvPicPr>
          <p:cNvPr id="13" name="Graphic 12">
            <a:extLst>
              <a:ext uri="{FF2B5EF4-FFF2-40B4-BE49-F238E27FC236}">
                <a16:creationId xmlns:a16="http://schemas.microsoft.com/office/drawing/2014/main" id="{04B2CB7B-216D-4705-9FCB-D8A90E685B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7165" y="2757312"/>
            <a:ext cx="917575" cy="917575"/>
          </a:xfrm>
          <a:prstGeom prst="rect">
            <a:avLst/>
          </a:prstGeom>
        </p:spPr>
      </p:pic>
      <p:sp>
        <p:nvSpPr>
          <p:cNvPr id="14" name="Google Shape;100;p15">
            <a:extLst>
              <a:ext uri="{FF2B5EF4-FFF2-40B4-BE49-F238E27FC236}">
                <a16:creationId xmlns:a16="http://schemas.microsoft.com/office/drawing/2014/main" id="{576799AD-91E0-49C6-AAA0-40FC8765D959}"/>
              </a:ext>
            </a:extLst>
          </p:cNvPr>
          <p:cNvSpPr txBox="1">
            <a:spLocks noGrp="1"/>
          </p:cNvSpPr>
          <p:nvPr>
            <p:ph type="body" idx="1"/>
          </p:nvPr>
        </p:nvSpPr>
        <p:spPr>
          <a:xfrm>
            <a:off x="2218514" y="3813526"/>
            <a:ext cx="854875" cy="434975"/>
          </a:xfrm>
          <a:prstGeom prst="rect">
            <a:avLst/>
          </a:prstGeom>
        </p:spPr>
        <p:txBody>
          <a:bodyPr spcFirstLastPara="1" wrap="square" lIns="91425" tIns="91425" rIns="91425" bIns="91425" anchor="t" anchorCtr="0">
            <a:noAutofit/>
          </a:bodyPr>
          <a:lstStyle/>
          <a:p>
            <a:pPr marL="0" indent="0">
              <a:spcAft>
                <a:spcPts val="1600"/>
              </a:spcAft>
              <a:buNone/>
            </a:pPr>
            <a:r>
              <a:rPr lang="en-US" b="1" dirty="0"/>
              <a:t>Players</a:t>
            </a:r>
            <a:endParaRPr b="1" dirty="0"/>
          </a:p>
        </p:txBody>
      </p:sp>
      <p:sp>
        <p:nvSpPr>
          <p:cNvPr id="15" name="Google Shape;100;p15">
            <a:extLst>
              <a:ext uri="{FF2B5EF4-FFF2-40B4-BE49-F238E27FC236}">
                <a16:creationId xmlns:a16="http://schemas.microsoft.com/office/drawing/2014/main" id="{9ABD7A4C-4CF1-44BA-A3B1-7A801F3AB02A}"/>
              </a:ext>
            </a:extLst>
          </p:cNvPr>
          <p:cNvSpPr txBox="1">
            <a:spLocks/>
          </p:cNvSpPr>
          <p:nvPr/>
        </p:nvSpPr>
        <p:spPr>
          <a:xfrm>
            <a:off x="7365070" y="966611"/>
            <a:ext cx="1178256" cy="74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r">
              <a:spcAft>
                <a:spcPts val="1600"/>
              </a:spcAft>
              <a:buFont typeface="Lato"/>
              <a:buNone/>
            </a:pPr>
            <a:r>
              <a:rPr lang="en-US" b="1" dirty="0" err="1"/>
              <a:t>SCIONLab</a:t>
            </a:r>
            <a:r>
              <a:rPr lang="en-US" b="1" dirty="0"/>
              <a:t> Network</a:t>
            </a:r>
          </a:p>
        </p:txBody>
      </p:sp>
      <p:pic>
        <p:nvPicPr>
          <p:cNvPr id="17" name="Graphic 16">
            <a:extLst>
              <a:ext uri="{FF2B5EF4-FFF2-40B4-BE49-F238E27FC236}">
                <a16:creationId xmlns:a16="http://schemas.microsoft.com/office/drawing/2014/main" id="{716BC29E-67AE-4BCB-B683-E89CF38672E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79679" y="655554"/>
            <a:ext cx="917575" cy="917575"/>
          </a:xfrm>
          <a:prstGeom prst="rect">
            <a:avLst/>
          </a:prstGeom>
        </p:spPr>
      </p:pic>
      <p:sp>
        <p:nvSpPr>
          <p:cNvPr id="18" name="Google Shape;100;p15">
            <a:extLst>
              <a:ext uri="{FF2B5EF4-FFF2-40B4-BE49-F238E27FC236}">
                <a16:creationId xmlns:a16="http://schemas.microsoft.com/office/drawing/2014/main" id="{25BE4F19-C3A3-4941-B5BD-D8A79CEEBEB2}"/>
              </a:ext>
            </a:extLst>
          </p:cNvPr>
          <p:cNvSpPr txBox="1">
            <a:spLocks/>
          </p:cNvSpPr>
          <p:nvPr/>
        </p:nvSpPr>
        <p:spPr>
          <a:xfrm>
            <a:off x="5346011" y="397251"/>
            <a:ext cx="1300969"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solidFill>
                  <a:srgbClr val="ED6517"/>
                </a:solidFill>
              </a:rPr>
              <a:t>Source</a:t>
            </a:r>
            <a:r>
              <a:rPr lang="en-US" b="1" dirty="0"/>
              <a:t> and </a:t>
            </a:r>
            <a:r>
              <a:rPr lang="en-US" b="1" dirty="0">
                <a:solidFill>
                  <a:srgbClr val="1A9988"/>
                </a:solidFill>
              </a:rPr>
              <a:t>Sink</a:t>
            </a:r>
            <a:r>
              <a:rPr lang="en-US" b="1" dirty="0"/>
              <a:t> Servers</a:t>
            </a:r>
          </a:p>
        </p:txBody>
      </p:sp>
      <p:sp>
        <p:nvSpPr>
          <p:cNvPr id="19" name="Google Shape;100;p15">
            <a:extLst>
              <a:ext uri="{FF2B5EF4-FFF2-40B4-BE49-F238E27FC236}">
                <a16:creationId xmlns:a16="http://schemas.microsoft.com/office/drawing/2014/main" id="{4A0FB1AC-77D2-4EC8-A9BA-4C8665B2A65A}"/>
              </a:ext>
            </a:extLst>
          </p:cNvPr>
          <p:cNvSpPr txBox="1">
            <a:spLocks/>
          </p:cNvSpPr>
          <p:nvPr/>
        </p:nvSpPr>
        <p:spPr>
          <a:xfrm>
            <a:off x="3893972" y="2471085"/>
            <a:ext cx="1265307" cy="43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b="1" dirty="0"/>
              <a:t>Web Server</a:t>
            </a:r>
          </a:p>
        </p:txBody>
      </p:sp>
      <p:pic>
        <p:nvPicPr>
          <p:cNvPr id="9" name="Graphic 8">
            <a:extLst>
              <a:ext uri="{FF2B5EF4-FFF2-40B4-BE49-F238E27FC236}">
                <a16:creationId xmlns:a16="http://schemas.microsoft.com/office/drawing/2014/main" id="{C2B687E6-6A1D-4464-A3B7-CC67576182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97103" y="3841241"/>
            <a:ext cx="958849" cy="958849"/>
          </a:xfrm>
          <a:prstGeom prst="rect">
            <a:avLst/>
          </a:prstGeom>
        </p:spPr>
      </p:pic>
      <p:pic>
        <p:nvPicPr>
          <p:cNvPr id="21" name="Graphic 20">
            <a:extLst>
              <a:ext uri="{FF2B5EF4-FFF2-40B4-BE49-F238E27FC236}">
                <a16:creationId xmlns:a16="http://schemas.microsoft.com/office/drawing/2014/main" id="{51B14A48-A4B0-406B-BD9D-80BF55A0BDE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380100" y="655444"/>
            <a:ext cx="917575" cy="917575"/>
          </a:xfrm>
          <a:prstGeom prst="rect">
            <a:avLst/>
          </a:prstGeom>
        </p:spPr>
      </p:pic>
      <p:pic>
        <p:nvPicPr>
          <p:cNvPr id="24" name="Graphic 23">
            <a:extLst>
              <a:ext uri="{FF2B5EF4-FFF2-40B4-BE49-F238E27FC236}">
                <a16:creationId xmlns:a16="http://schemas.microsoft.com/office/drawing/2014/main" id="{95AD32A8-D469-449D-93DA-7F465CAA97E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83767" y="1788252"/>
            <a:ext cx="917575" cy="917575"/>
          </a:xfrm>
          <a:prstGeom prst="rect">
            <a:avLst/>
          </a:prstGeom>
        </p:spPr>
      </p:pic>
      <p:pic>
        <p:nvPicPr>
          <p:cNvPr id="25" name="Graphic 24">
            <a:extLst>
              <a:ext uri="{FF2B5EF4-FFF2-40B4-BE49-F238E27FC236}">
                <a16:creationId xmlns:a16="http://schemas.microsoft.com/office/drawing/2014/main" id="{52DACB9B-82AC-425C-93FD-08F19D77525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02934" y="4110261"/>
            <a:ext cx="958849" cy="958849"/>
          </a:xfrm>
          <a:prstGeom prst="rect">
            <a:avLst/>
          </a:prstGeom>
        </p:spPr>
      </p:pic>
      <p:sp>
        <p:nvSpPr>
          <p:cNvPr id="26" name="Slide Number Placeholder 25">
            <a:extLst>
              <a:ext uri="{FF2B5EF4-FFF2-40B4-BE49-F238E27FC236}">
                <a16:creationId xmlns:a16="http://schemas.microsoft.com/office/drawing/2014/main" id="{D2A17D47-3053-47D0-9BF1-85FD56E74D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mc:AlternateContent xmlns:mc="http://schemas.openxmlformats.org/markup-compatibility/2006">
        <mc:Choice xmlns:p14="http://schemas.microsoft.com/office/powerpoint/2010/main" Requires="p14">
          <p:contentPart p14:bwMode="auto" r:id="rId14">
            <p14:nvContentPartPr>
              <p14:cNvPr id="2" name="Ink 1">
                <a:extLst>
                  <a:ext uri="{FF2B5EF4-FFF2-40B4-BE49-F238E27FC236}">
                    <a16:creationId xmlns:a16="http://schemas.microsoft.com/office/drawing/2014/main" id="{996AA7F9-2F9D-4686-9999-AFCB932FC99A}"/>
                  </a:ext>
                </a:extLst>
              </p14:cNvPr>
              <p14:cNvContentPartPr/>
              <p14:nvPr/>
            </p14:nvContentPartPr>
            <p14:xfrm>
              <a:off x="1728109" y="1838282"/>
              <a:ext cx="2426400" cy="1674000"/>
            </p14:xfrm>
          </p:contentPart>
        </mc:Choice>
        <mc:Fallback>
          <p:pic>
            <p:nvPicPr>
              <p:cNvPr id="2" name="Ink 1">
                <a:extLst>
                  <a:ext uri="{FF2B5EF4-FFF2-40B4-BE49-F238E27FC236}">
                    <a16:creationId xmlns:a16="http://schemas.microsoft.com/office/drawing/2014/main" id="{996AA7F9-2F9D-4686-9999-AFCB932FC99A}"/>
                  </a:ext>
                </a:extLst>
              </p:cNvPr>
              <p:cNvPicPr/>
              <p:nvPr/>
            </p:nvPicPr>
            <p:blipFill>
              <a:blip r:embed="rId15"/>
              <a:stretch>
                <a:fillRect/>
              </a:stretch>
            </p:blipFill>
            <p:spPr>
              <a:xfrm>
                <a:off x="1710469" y="1820282"/>
                <a:ext cx="2462040" cy="1709640"/>
              </a:xfrm>
              <a:prstGeom prst="rect">
                <a:avLst/>
              </a:prstGeom>
            </p:spPr>
          </p:pic>
        </mc:Fallback>
      </mc:AlternateContent>
    </p:spTree>
    <p:extLst>
      <p:ext uri="{BB962C8B-B14F-4D97-AF65-F5344CB8AC3E}">
        <p14:creationId xmlns:p14="http://schemas.microsoft.com/office/powerpoint/2010/main" val="1274181091"/>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themeOverride>
</file>

<file path=docProps/app.xml><?xml version="1.0" encoding="utf-8"?>
<Properties xmlns="http://schemas.openxmlformats.org/officeDocument/2006/extended-properties" xmlns:vt="http://schemas.openxmlformats.org/officeDocument/2006/docPropsVTypes">
  <Template/>
  <TotalTime>358</TotalTime>
  <Words>1169</Words>
  <Application>Microsoft Office PowerPoint</Application>
  <PresentationFormat>On-screen Show (16:9)</PresentationFormat>
  <Paragraphs>147</Paragraphs>
  <Slides>24</Slides>
  <Notes>17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Lato</vt:lpstr>
      <vt:lpstr>Raleway</vt:lpstr>
      <vt:lpstr>Lucida Sans Typewriter</vt:lpstr>
      <vt:lpstr>Cambria Math</vt:lpstr>
      <vt:lpstr>Streamline</vt:lpstr>
      <vt:lpstr>SCION: Heir to the throne♕</vt:lpstr>
      <vt:lpstr>MOBA: Multiplayer Online Battle Arena</vt:lpstr>
      <vt:lpstr>Aim of the Game</vt:lpstr>
      <vt:lpstr>“How to play”</vt:lpstr>
      <vt:lpstr>“How to play”</vt:lpstr>
      <vt:lpstr>“How to play”</vt:lpstr>
      <vt:lpstr>“How to play”</vt:lpstr>
      <vt:lpstr>“How to play”</vt:lpstr>
      <vt:lpstr>“How to play”</vt:lpstr>
      <vt:lpstr>“How to play”</vt:lpstr>
      <vt:lpstr>“How to play”</vt:lpstr>
      <vt:lpstr>“How to play”</vt:lpstr>
      <vt:lpstr>“How to play”</vt:lpstr>
      <vt:lpstr>“How to play”</vt:lpstr>
      <vt:lpstr>Game Rounds</vt:lpstr>
      <vt:lpstr>Your Score: min{(#Bytes_transferred)/(#Bytes_goal), 1}</vt:lpstr>
      <vt:lpstr>The SCION Python API</vt:lpstr>
      <vt:lpstr>Example code 1</vt:lpstr>
      <vt:lpstr>Example code 2</vt:lpstr>
      <vt:lpstr>Getting creative!</vt:lpstr>
      <vt:lpstr>Scores &amp; prizes</vt:lpstr>
      <vt:lpstr>Signing up, submitting, getting the logs</vt:lpstr>
      <vt:lpstr>PowerPoint Presentation</vt:lpstr>
      <vt:lpstr>“How to play”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SCION: Heir to the throne♕</dc:title>
  <cp:lastModifiedBy>727g02q26q@student.ethz.ch</cp:lastModifiedBy>
  <cp:revision>26</cp:revision>
  <dcterms:modified xsi:type="dcterms:W3CDTF">2019-10-12T09:52:12Z</dcterms:modified>
</cp:coreProperties>
</file>