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43" d="100"/>
          <a:sy n="43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9B74-9B76-4060-B2A1-9E3F9F2A7E09}" type="datetimeFigureOut">
              <a:rPr lang="en-US" smtClean="0"/>
              <a:t>08/05/2019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12A4-9397-4B8F-A1CE-779EFD66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0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761EA079-16AD-4375-A450-596993F7F625}"/>
              </a:ext>
            </a:extLst>
          </p:cNvPr>
          <p:cNvSpPr/>
          <p:nvPr/>
        </p:nvSpPr>
        <p:spPr>
          <a:xfrm>
            <a:off x="0" y="2078141"/>
            <a:ext cx="6858000" cy="101215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6ACD970-811A-4DD5-9FA5-754D4007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41"/>
            <a:ext cx="6858000" cy="1012159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55D6A1C-8EAB-45A4-93DC-55E816C9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858000" cy="19056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BCEEA-9265-49B3-934C-DF6CE1F5977A}"/>
              </a:ext>
            </a:extLst>
          </p:cNvPr>
          <p:cNvSpPr txBox="1"/>
          <p:nvPr/>
        </p:nvSpPr>
        <p:spPr>
          <a:xfrm>
            <a:off x="1725561" y="398831"/>
            <a:ext cx="4866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אוריגמי קיד </a:t>
            </a:r>
            <a:r>
              <a:rPr lang="he-IL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algn="ctr" rtl="1"/>
            <a:r>
              <a:rPr lang="he-IL" sz="24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קיפולי נייר למתחילים</a:t>
            </a:r>
          </a:p>
          <a:p>
            <a:pPr algn="ctr" rtl="1"/>
            <a:endParaRPr lang="en-US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35C8CD35-BE4D-4C15-B487-C681215F2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12" y="0"/>
            <a:ext cx="807588" cy="637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CBDE78-F22A-4E7C-B064-B0725BB209B4}"/>
              </a:ext>
            </a:extLst>
          </p:cNvPr>
          <p:cNvSpPr txBox="1"/>
          <p:nvPr/>
        </p:nvSpPr>
        <p:spPr>
          <a:xfrm>
            <a:off x="103239" y="2304490"/>
            <a:ext cx="665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אוריגמי 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折り紙</a:t>
            </a:r>
            <a:r>
              <a:rPr lang="he-IL" altLang="ja-JP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(ביפנית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折り</a:t>
            </a:r>
            <a:r>
              <a:rPr lang="he-IL" altLang="ja-JP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"אורי"= קיפול.  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紙</a:t>
            </a:r>
            <a:r>
              <a:rPr lang="he-IL" altLang="ja-JP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"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גאמי" = פיסת נייר)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19543-FB67-4CE6-A659-2322589640C6}"/>
              </a:ext>
            </a:extLst>
          </p:cNvPr>
          <p:cNvSpPr txBox="1"/>
          <p:nvPr/>
        </p:nvSpPr>
        <p:spPr>
          <a:xfrm>
            <a:off x="169607" y="134119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כובע   | סירה  |  דג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96B230F-51AA-4BDF-B1F6-10C779AC604F}"/>
              </a:ext>
            </a:extLst>
          </p:cNvPr>
          <p:cNvSpPr/>
          <p:nvPr/>
        </p:nvSpPr>
        <p:spPr>
          <a:xfrm>
            <a:off x="1563329" y="5978325"/>
            <a:ext cx="3731342" cy="209878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סרטון כללי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BD71D693-013F-45C2-9ED4-283C6CDB7C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3106881"/>
            <a:ext cx="3731342" cy="23744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194EE4-3777-49E9-8877-A811D4E55663}"/>
              </a:ext>
            </a:extLst>
          </p:cNvPr>
          <p:cNvSpPr txBox="1"/>
          <p:nvPr/>
        </p:nvSpPr>
        <p:spPr>
          <a:xfrm>
            <a:off x="3018503" y="4406939"/>
            <a:ext cx="225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שולחן עבודה</a:t>
            </a:r>
          </a:p>
          <a:p>
            <a:pPr algn="ctr" rtl="1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ריבועי נייר צבעים ומספריים</a:t>
            </a:r>
          </a:p>
          <a:p>
            <a:pPr algn="ctr" rtl="1"/>
            <a:endParaRPr lang="en-US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B1C29C5B-78D1-4A0E-A3F0-20A570592FA4}"/>
              </a:ext>
            </a:extLst>
          </p:cNvPr>
          <p:cNvSpPr/>
          <p:nvPr/>
        </p:nvSpPr>
        <p:spPr>
          <a:xfrm>
            <a:off x="3018503" y="3902669"/>
            <a:ext cx="18570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2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צריך להכין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399D86D4-3556-4B30-936D-A2E36FD52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8355559"/>
            <a:ext cx="195072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20AAC34A-37C6-406B-B869-21DAE76E3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86" y="8355559"/>
            <a:ext cx="195072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E1BE6EE6-ABDB-46A1-9A32-8CD009896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27" y="10113859"/>
            <a:ext cx="195072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מלבן 34">
            <a:extLst>
              <a:ext uri="{FF2B5EF4-FFF2-40B4-BE49-F238E27FC236}">
                <a16:creationId xmlns:a16="http://schemas.microsoft.com/office/drawing/2014/main" id="{7F2A1E8E-F436-47AC-B07A-EB0C33C078CD}"/>
              </a:ext>
            </a:extLst>
          </p:cNvPr>
          <p:cNvSpPr/>
          <p:nvPr/>
        </p:nvSpPr>
        <p:spPr>
          <a:xfrm>
            <a:off x="4205871" y="8404785"/>
            <a:ext cx="1857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16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לחצו להכנת סירה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C4D4E719-8513-4A0D-AAF2-3D5E04AD22FD}"/>
              </a:ext>
            </a:extLst>
          </p:cNvPr>
          <p:cNvSpPr/>
          <p:nvPr/>
        </p:nvSpPr>
        <p:spPr>
          <a:xfrm>
            <a:off x="1467581" y="8409705"/>
            <a:ext cx="1857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16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לחצו להכנת כובע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F3BADB08-3645-4ACF-9EF4-C4D94115ADC0}"/>
              </a:ext>
            </a:extLst>
          </p:cNvPr>
          <p:cNvSpPr/>
          <p:nvPr/>
        </p:nvSpPr>
        <p:spPr>
          <a:xfrm>
            <a:off x="2765449" y="10179515"/>
            <a:ext cx="1857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16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לחצו להכנת דג</a:t>
            </a:r>
          </a:p>
        </p:txBody>
      </p:sp>
    </p:spTree>
    <p:extLst>
      <p:ext uri="{BB962C8B-B14F-4D97-AF65-F5344CB8AC3E}">
        <p14:creationId xmlns:p14="http://schemas.microsoft.com/office/powerpoint/2010/main" val="1970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E54A1CF-36D3-4FA7-8046-10C3B07D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6857999" cy="1836060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761EA079-16AD-4375-A450-596993F7F625}"/>
              </a:ext>
            </a:extLst>
          </p:cNvPr>
          <p:cNvSpPr/>
          <p:nvPr/>
        </p:nvSpPr>
        <p:spPr>
          <a:xfrm>
            <a:off x="0" y="2078141"/>
            <a:ext cx="6858000" cy="101215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6ACD970-811A-4DD5-9FA5-754D400757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41"/>
            <a:ext cx="6858000" cy="10121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BCEEA-9265-49B3-934C-DF6CE1F5977A}"/>
              </a:ext>
            </a:extLst>
          </p:cNvPr>
          <p:cNvSpPr txBox="1"/>
          <p:nvPr/>
        </p:nvSpPr>
        <p:spPr>
          <a:xfrm>
            <a:off x="1725561" y="398831"/>
            <a:ext cx="486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סירה</a:t>
            </a:r>
          </a:p>
          <a:p>
            <a:pPr algn="ctr" rtl="1"/>
            <a:endParaRPr lang="en-US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35C8CD35-BE4D-4C15-B487-C681215F2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12" y="0"/>
            <a:ext cx="807588" cy="6375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719543-FB67-4CE6-A659-2322589640C6}"/>
              </a:ext>
            </a:extLst>
          </p:cNvPr>
          <p:cNvSpPr txBox="1"/>
          <p:nvPr/>
        </p:nvSpPr>
        <p:spPr>
          <a:xfrm>
            <a:off x="169607" y="134119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כובע   |</a:t>
            </a:r>
            <a:r>
              <a:rPr lang="he-I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e-IL" b="1" dirty="0">
                <a:solidFill>
                  <a:schemeClr val="accent6">
                    <a:lumMod val="50000"/>
                  </a:schemeClr>
                </a:solidFill>
              </a:rPr>
              <a:t>סירה</a:t>
            </a:r>
            <a:r>
              <a:rPr lang="he-IL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|  דג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96B230F-51AA-4BDF-B1F6-10C779AC604F}"/>
              </a:ext>
            </a:extLst>
          </p:cNvPr>
          <p:cNvSpPr/>
          <p:nvPr/>
        </p:nvSpPr>
        <p:spPr>
          <a:xfrm>
            <a:off x="1563329" y="8089418"/>
            <a:ext cx="3731342" cy="209878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סרטון להכנת סירה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8B2A41E-FFC6-4EEC-BBF9-6F237C2E3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2529008"/>
            <a:ext cx="3731341" cy="51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644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59</Words>
  <Application>Microsoft Office PowerPoint</Application>
  <PresentationFormat>מסך רחב</PresentationFormat>
  <Paragraphs>14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Sans Unicode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Tzach Netser</dc:creator>
  <cp:lastModifiedBy>Tzach Netser</cp:lastModifiedBy>
  <cp:revision>14</cp:revision>
  <dcterms:created xsi:type="dcterms:W3CDTF">2019-08-05T07:09:40Z</dcterms:created>
  <dcterms:modified xsi:type="dcterms:W3CDTF">2019-08-05T09:51:47Z</dcterms:modified>
</cp:coreProperties>
</file>